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4A4CC-A779-4EBC-9001-D98A18AE176C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C3B9F-EB36-4B71-987B-B46F9D047C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7C3B9F-EB36-4B71-987B-B46F9D047CA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1951B-F63B-4510-8FA6-08236C1F3EC9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9C87C-8A23-4688-9F66-CF52C6EDAE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quadrilaterals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321945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095"/>
          <p:cNvSpPr/>
          <p:nvPr/>
        </p:nvSpPr>
        <p:spPr>
          <a:xfrm>
            <a:off x="2214562" y="1465897"/>
            <a:ext cx="94298" cy="145734"/>
          </a:xfrm>
          <a:custGeom>
            <a:avLst/>
            <a:gdLst/>
            <a:ahLst/>
            <a:cxnLst/>
            <a:rect l="0" t="0" r="0" b="0"/>
            <a:pathLst>
              <a:path w="94298" h="145734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4394"/>
                </a:lnTo>
                <a:lnTo>
                  <a:pt x="10956" y="15311"/>
                </a:lnTo>
                <a:lnTo>
                  <a:pt x="13019" y="15923"/>
                </a:lnTo>
                <a:lnTo>
                  <a:pt x="14394" y="17283"/>
                </a:lnTo>
                <a:lnTo>
                  <a:pt x="15311" y="19142"/>
                </a:lnTo>
                <a:lnTo>
                  <a:pt x="17038" y="25333"/>
                </a:lnTo>
                <a:lnTo>
                  <a:pt x="19637" y="28087"/>
                </a:lnTo>
                <a:lnTo>
                  <a:pt x="30163" y="38733"/>
                </a:lnTo>
                <a:lnTo>
                  <a:pt x="32491" y="40110"/>
                </a:lnTo>
                <a:lnTo>
                  <a:pt x="34996" y="41027"/>
                </a:lnTo>
                <a:lnTo>
                  <a:pt x="37618" y="41639"/>
                </a:lnTo>
                <a:lnTo>
                  <a:pt x="39366" y="42999"/>
                </a:lnTo>
                <a:lnTo>
                  <a:pt x="40531" y="44859"/>
                </a:lnTo>
                <a:lnTo>
                  <a:pt x="42402" y="50136"/>
                </a:lnTo>
                <a:lnTo>
                  <a:pt x="42658" y="53398"/>
                </a:lnTo>
                <a:lnTo>
                  <a:pt x="42726" y="55601"/>
                </a:lnTo>
                <a:lnTo>
                  <a:pt x="43724" y="57070"/>
                </a:lnTo>
                <a:lnTo>
                  <a:pt x="45342" y="58049"/>
                </a:lnTo>
                <a:lnTo>
                  <a:pt x="47373" y="58702"/>
                </a:lnTo>
                <a:lnTo>
                  <a:pt x="48727" y="60090"/>
                </a:lnTo>
                <a:lnTo>
                  <a:pt x="49630" y="61967"/>
                </a:lnTo>
                <a:lnTo>
                  <a:pt x="50231" y="64172"/>
                </a:lnTo>
                <a:lnTo>
                  <a:pt x="51585" y="65641"/>
                </a:lnTo>
                <a:lnTo>
                  <a:pt x="53440" y="66621"/>
                </a:lnTo>
                <a:lnTo>
                  <a:pt x="58710" y="68193"/>
                </a:lnTo>
                <a:lnTo>
                  <a:pt x="60095" y="69274"/>
                </a:lnTo>
                <a:lnTo>
                  <a:pt x="61971" y="70948"/>
                </a:lnTo>
                <a:lnTo>
                  <a:pt x="67275" y="75927"/>
                </a:lnTo>
                <a:lnTo>
                  <a:pt x="67710" y="77288"/>
                </a:lnTo>
                <a:lnTo>
                  <a:pt x="68193" y="81340"/>
                </a:lnTo>
                <a:lnTo>
                  <a:pt x="68504" y="85811"/>
                </a:lnTo>
                <a:lnTo>
                  <a:pt x="68577" y="93911"/>
                </a:lnTo>
                <a:lnTo>
                  <a:pt x="71119" y="96666"/>
                </a:lnTo>
                <a:lnTo>
                  <a:pt x="75960" y="101645"/>
                </a:lnTo>
                <a:lnTo>
                  <a:pt x="76623" y="104865"/>
                </a:lnTo>
                <a:lnTo>
                  <a:pt x="77048" y="110143"/>
                </a:lnTo>
                <a:lnTo>
                  <a:pt x="77106" y="113405"/>
                </a:lnTo>
                <a:lnTo>
                  <a:pt x="77122" y="115608"/>
                </a:lnTo>
                <a:lnTo>
                  <a:pt x="78084" y="117077"/>
                </a:lnTo>
                <a:lnTo>
                  <a:pt x="79679" y="118057"/>
                </a:lnTo>
                <a:lnTo>
                  <a:pt x="81694" y="118709"/>
                </a:lnTo>
                <a:lnTo>
                  <a:pt x="83038" y="120097"/>
                </a:lnTo>
                <a:lnTo>
                  <a:pt x="83933" y="121975"/>
                </a:lnTo>
                <a:lnTo>
                  <a:pt x="85371" y="127281"/>
                </a:lnTo>
                <a:lnTo>
                  <a:pt x="85568" y="130547"/>
                </a:lnTo>
                <a:lnTo>
                  <a:pt x="85620" y="132751"/>
                </a:lnTo>
                <a:lnTo>
                  <a:pt x="86608" y="134221"/>
                </a:lnTo>
                <a:lnTo>
                  <a:pt x="88218" y="135201"/>
                </a:lnTo>
                <a:lnTo>
                  <a:pt x="93942" y="137045"/>
                </a:lnTo>
                <a:lnTo>
                  <a:pt x="94139" y="139649"/>
                </a:lnTo>
                <a:lnTo>
                  <a:pt x="94297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96"/>
          <p:cNvSpPr/>
          <p:nvPr/>
        </p:nvSpPr>
        <p:spPr>
          <a:xfrm>
            <a:off x="2188845" y="1431607"/>
            <a:ext cx="137160" cy="205741"/>
          </a:xfrm>
          <a:custGeom>
            <a:avLst/>
            <a:gdLst/>
            <a:ahLst/>
            <a:cxnLst/>
            <a:rect l="0" t="0" r="0" b="0"/>
            <a:pathLst>
              <a:path w="137160" h="205741">
                <a:moveTo>
                  <a:pt x="8572" y="205740"/>
                </a:moveTo>
                <a:lnTo>
                  <a:pt x="31" y="205740"/>
                </a:lnTo>
                <a:lnTo>
                  <a:pt x="0" y="197521"/>
                </a:lnTo>
                <a:lnTo>
                  <a:pt x="2540" y="197324"/>
                </a:lnTo>
                <a:lnTo>
                  <a:pt x="4550" y="197272"/>
                </a:lnTo>
                <a:lnTo>
                  <a:pt x="5891" y="196285"/>
                </a:lnTo>
                <a:lnTo>
                  <a:pt x="6785" y="194674"/>
                </a:lnTo>
                <a:lnTo>
                  <a:pt x="7380" y="192648"/>
                </a:lnTo>
                <a:lnTo>
                  <a:pt x="10582" y="187856"/>
                </a:lnTo>
                <a:lnTo>
                  <a:pt x="15848" y="181570"/>
                </a:lnTo>
                <a:lnTo>
                  <a:pt x="16568" y="178170"/>
                </a:lnTo>
                <a:lnTo>
                  <a:pt x="16760" y="175930"/>
                </a:lnTo>
                <a:lnTo>
                  <a:pt x="17841" y="173484"/>
                </a:lnTo>
                <a:lnTo>
                  <a:pt x="21582" y="168227"/>
                </a:lnTo>
                <a:lnTo>
                  <a:pt x="25852" y="162982"/>
                </a:lnTo>
                <a:lnTo>
                  <a:pt x="29905" y="158796"/>
                </a:lnTo>
                <a:lnTo>
                  <a:pt x="31366" y="156347"/>
                </a:lnTo>
                <a:lnTo>
                  <a:pt x="32990" y="151085"/>
                </a:lnTo>
                <a:lnTo>
                  <a:pt x="33712" y="145571"/>
                </a:lnTo>
                <a:lnTo>
                  <a:pt x="33905" y="142768"/>
                </a:lnTo>
                <a:lnTo>
                  <a:pt x="34985" y="139946"/>
                </a:lnTo>
                <a:lnTo>
                  <a:pt x="38726" y="134271"/>
                </a:lnTo>
                <a:lnTo>
                  <a:pt x="42998" y="128758"/>
                </a:lnTo>
                <a:lnTo>
                  <a:pt x="47050" y="124536"/>
                </a:lnTo>
                <a:lnTo>
                  <a:pt x="48511" y="122076"/>
                </a:lnTo>
                <a:lnTo>
                  <a:pt x="50135" y="116804"/>
                </a:lnTo>
                <a:lnTo>
                  <a:pt x="53397" y="111285"/>
                </a:lnTo>
                <a:lnTo>
                  <a:pt x="55600" y="108480"/>
                </a:lnTo>
                <a:lnTo>
                  <a:pt x="58022" y="104705"/>
                </a:lnTo>
                <a:lnTo>
                  <a:pt x="60589" y="100283"/>
                </a:lnTo>
                <a:lnTo>
                  <a:pt x="63252" y="95431"/>
                </a:lnTo>
                <a:lnTo>
                  <a:pt x="65028" y="91243"/>
                </a:lnTo>
                <a:lnTo>
                  <a:pt x="66212" y="87499"/>
                </a:lnTo>
                <a:lnTo>
                  <a:pt x="67001" y="84050"/>
                </a:lnTo>
                <a:lnTo>
                  <a:pt x="70418" y="77678"/>
                </a:lnTo>
                <a:lnTo>
                  <a:pt x="72663" y="74645"/>
                </a:lnTo>
                <a:lnTo>
                  <a:pt x="75112" y="71671"/>
                </a:lnTo>
                <a:lnTo>
                  <a:pt x="77697" y="68736"/>
                </a:lnTo>
                <a:lnTo>
                  <a:pt x="83109" y="62934"/>
                </a:lnTo>
                <a:lnTo>
                  <a:pt x="88690" y="57181"/>
                </a:lnTo>
                <a:lnTo>
                  <a:pt x="90559" y="54313"/>
                </a:lnTo>
                <a:lnTo>
                  <a:pt x="92635" y="48587"/>
                </a:lnTo>
                <a:lnTo>
                  <a:pt x="96099" y="42867"/>
                </a:lnTo>
                <a:lnTo>
                  <a:pt x="101532" y="35984"/>
                </a:lnTo>
                <a:lnTo>
                  <a:pt x="104815" y="32503"/>
                </a:lnTo>
                <a:lnTo>
                  <a:pt x="107024" y="30241"/>
                </a:lnTo>
                <a:lnTo>
                  <a:pt x="109449" y="28733"/>
                </a:lnTo>
                <a:lnTo>
                  <a:pt x="112019" y="27728"/>
                </a:lnTo>
                <a:lnTo>
                  <a:pt x="114684" y="27058"/>
                </a:lnTo>
                <a:lnTo>
                  <a:pt x="116461" y="25659"/>
                </a:lnTo>
                <a:lnTo>
                  <a:pt x="117645" y="23773"/>
                </a:lnTo>
                <a:lnTo>
                  <a:pt x="119546" y="18454"/>
                </a:lnTo>
                <a:lnTo>
                  <a:pt x="120655" y="18018"/>
                </a:lnTo>
                <a:lnTo>
                  <a:pt x="124426" y="17533"/>
                </a:lnTo>
                <a:lnTo>
                  <a:pt x="125813" y="16451"/>
                </a:lnTo>
                <a:lnTo>
                  <a:pt x="126738" y="14777"/>
                </a:lnTo>
                <a:lnTo>
                  <a:pt x="128584" y="8582"/>
                </a:lnTo>
                <a:lnTo>
                  <a:pt x="133137" y="8575"/>
                </a:lnTo>
                <a:lnTo>
                  <a:pt x="134478" y="7622"/>
                </a:lnTo>
                <a:lnTo>
                  <a:pt x="135372" y="6034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97"/>
          <p:cNvSpPr/>
          <p:nvPr/>
        </p:nvSpPr>
        <p:spPr>
          <a:xfrm>
            <a:off x="4469129" y="1740605"/>
            <a:ext cx="197169" cy="213773"/>
          </a:xfrm>
          <a:custGeom>
            <a:avLst/>
            <a:gdLst/>
            <a:ahLst/>
            <a:cxnLst/>
            <a:rect l="0" t="0" r="0" b="0"/>
            <a:pathLst>
              <a:path w="197169" h="213773">
                <a:moveTo>
                  <a:pt x="0" y="33902"/>
                </a:moveTo>
                <a:lnTo>
                  <a:pt x="4551" y="29351"/>
                </a:lnTo>
                <a:lnTo>
                  <a:pt x="5892" y="27058"/>
                </a:lnTo>
                <a:lnTo>
                  <a:pt x="7382" y="21970"/>
                </a:lnTo>
                <a:lnTo>
                  <a:pt x="8220" y="18302"/>
                </a:lnTo>
                <a:lnTo>
                  <a:pt x="13019" y="12664"/>
                </a:lnTo>
                <a:lnTo>
                  <a:pt x="15347" y="11171"/>
                </a:lnTo>
                <a:lnTo>
                  <a:pt x="24127" y="8117"/>
                </a:lnTo>
                <a:lnTo>
                  <a:pt x="28467" y="6234"/>
                </a:lnTo>
                <a:lnTo>
                  <a:pt x="33266" y="4027"/>
                </a:lnTo>
                <a:lnTo>
                  <a:pt x="38370" y="2555"/>
                </a:lnTo>
                <a:lnTo>
                  <a:pt x="43678" y="1574"/>
                </a:lnTo>
                <a:lnTo>
                  <a:pt x="49121" y="920"/>
                </a:lnTo>
                <a:lnTo>
                  <a:pt x="55607" y="484"/>
                </a:lnTo>
                <a:lnTo>
                  <a:pt x="62790" y="193"/>
                </a:lnTo>
                <a:lnTo>
                  <a:pt x="70435" y="0"/>
                </a:lnTo>
                <a:lnTo>
                  <a:pt x="77436" y="823"/>
                </a:lnTo>
                <a:lnTo>
                  <a:pt x="84010" y="2324"/>
                </a:lnTo>
                <a:lnTo>
                  <a:pt x="90297" y="4278"/>
                </a:lnTo>
                <a:lnTo>
                  <a:pt x="96393" y="5580"/>
                </a:lnTo>
                <a:lnTo>
                  <a:pt x="102362" y="6448"/>
                </a:lnTo>
                <a:lnTo>
                  <a:pt x="108247" y="7027"/>
                </a:lnTo>
                <a:lnTo>
                  <a:pt x="113122" y="8365"/>
                </a:lnTo>
                <a:lnTo>
                  <a:pt x="117325" y="10210"/>
                </a:lnTo>
                <a:lnTo>
                  <a:pt x="121079" y="12392"/>
                </a:lnTo>
                <a:lnTo>
                  <a:pt x="130331" y="17357"/>
                </a:lnTo>
                <a:lnTo>
                  <a:pt x="135465" y="20015"/>
                </a:lnTo>
                <a:lnTo>
                  <a:pt x="139840" y="22739"/>
                </a:lnTo>
                <a:lnTo>
                  <a:pt x="143709" y="25507"/>
                </a:lnTo>
                <a:lnTo>
                  <a:pt x="147241" y="28306"/>
                </a:lnTo>
                <a:lnTo>
                  <a:pt x="150549" y="32076"/>
                </a:lnTo>
                <a:lnTo>
                  <a:pt x="153706" y="36495"/>
                </a:lnTo>
                <a:lnTo>
                  <a:pt x="156764" y="41346"/>
                </a:lnTo>
                <a:lnTo>
                  <a:pt x="159754" y="46484"/>
                </a:lnTo>
                <a:lnTo>
                  <a:pt x="162701" y="51815"/>
                </a:lnTo>
                <a:lnTo>
                  <a:pt x="165617" y="57274"/>
                </a:lnTo>
                <a:lnTo>
                  <a:pt x="167562" y="63771"/>
                </a:lnTo>
                <a:lnTo>
                  <a:pt x="168858" y="70960"/>
                </a:lnTo>
                <a:lnTo>
                  <a:pt x="169722" y="78610"/>
                </a:lnTo>
                <a:lnTo>
                  <a:pt x="169346" y="85615"/>
                </a:lnTo>
                <a:lnTo>
                  <a:pt x="168142" y="92190"/>
                </a:lnTo>
                <a:lnTo>
                  <a:pt x="166388" y="98478"/>
                </a:lnTo>
                <a:lnTo>
                  <a:pt x="161898" y="113085"/>
                </a:lnTo>
                <a:lnTo>
                  <a:pt x="159367" y="120981"/>
                </a:lnTo>
                <a:lnTo>
                  <a:pt x="156727" y="128149"/>
                </a:lnTo>
                <a:lnTo>
                  <a:pt x="154015" y="134834"/>
                </a:lnTo>
                <a:lnTo>
                  <a:pt x="151254" y="141195"/>
                </a:lnTo>
                <a:lnTo>
                  <a:pt x="147509" y="147341"/>
                </a:lnTo>
                <a:lnTo>
                  <a:pt x="143107" y="153343"/>
                </a:lnTo>
                <a:lnTo>
                  <a:pt x="138268" y="159249"/>
                </a:lnTo>
                <a:lnTo>
                  <a:pt x="133136" y="165092"/>
                </a:lnTo>
                <a:lnTo>
                  <a:pt x="127810" y="170892"/>
                </a:lnTo>
                <a:lnTo>
                  <a:pt x="122354" y="176664"/>
                </a:lnTo>
                <a:lnTo>
                  <a:pt x="116812" y="181464"/>
                </a:lnTo>
                <a:lnTo>
                  <a:pt x="111213" y="185617"/>
                </a:lnTo>
                <a:lnTo>
                  <a:pt x="105574" y="189338"/>
                </a:lnTo>
                <a:lnTo>
                  <a:pt x="99911" y="192771"/>
                </a:lnTo>
                <a:lnTo>
                  <a:pt x="94230" y="196012"/>
                </a:lnTo>
                <a:lnTo>
                  <a:pt x="82838" y="202153"/>
                </a:lnTo>
                <a:lnTo>
                  <a:pt x="71425" y="208058"/>
                </a:lnTo>
                <a:lnTo>
                  <a:pt x="66667" y="210013"/>
                </a:lnTo>
                <a:lnTo>
                  <a:pt x="62542" y="211317"/>
                </a:lnTo>
                <a:lnTo>
                  <a:pt x="58840" y="212186"/>
                </a:lnTo>
                <a:lnTo>
                  <a:pt x="55419" y="212766"/>
                </a:lnTo>
                <a:lnTo>
                  <a:pt x="52186" y="213152"/>
                </a:lnTo>
                <a:lnTo>
                  <a:pt x="46054" y="213581"/>
                </a:lnTo>
                <a:lnTo>
                  <a:pt x="40154" y="213772"/>
                </a:lnTo>
                <a:lnTo>
                  <a:pt x="37247" y="212870"/>
                </a:lnTo>
                <a:lnTo>
                  <a:pt x="31477" y="209329"/>
                </a:lnTo>
                <a:lnTo>
                  <a:pt x="25738" y="204579"/>
                </a:lnTo>
                <a:lnTo>
                  <a:pt x="22874" y="201979"/>
                </a:lnTo>
                <a:lnTo>
                  <a:pt x="20964" y="199294"/>
                </a:lnTo>
                <a:lnTo>
                  <a:pt x="18843" y="193769"/>
                </a:lnTo>
                <a:lnTo>
                  <a:pt x="17900" y="188139"/>
                </a:lnTo>
                <a:lnTo>
                  <a:pt x="17481" y="181509"/>
                </a:lnTo>
                <a:lnTo>
                  <a:pt x="17295" y="172213"/>
                </a:lnTo>
                <a:lnTo>
                  <a:pt x="18198" y="168019"/>
                </a:lnTo>
                <a:lnTo>
                  <a:pt x="19752" y="164271"/>
                </a:lnTo>
                <a:lnTo>
                  <a:pt x="21741" y="160820"/>
                </a:lnTo>
                <a:lnTo>
                  <a:pt x="26490" y="154445"/>
                </a:lnTo>
                <a:lnTo>
                  <a:pt x="31776" y="148437"/>
                </a:lnTo>
                <a:lnTo>
                  <a:pt x="37300" y="142591"/>
                </a:lnTo>
                <a:lnTo>
                  <a:pt x="41060" y="139699"/>
                </a:lnTo>
                <a:lnTo>
                  <a:pt x="45471" y="136818"/>
                </a:lnTo>
                <a:lnTo>
                  <a:pt x="50316" y="133945"/>
                </a:lnTo>
                <a:lnTo>
                  <a:pt x="54499" y="132030"/>
                </a:lnTo>
                <a:lnTo>
                  <a:pt x="58241" y="130753"/>
                </a:lnTo>
                <a:lnTo>
                  <a:pt x="61687" y="129902"/>
                </a:lnTo>
                <a:lnTo>
                  <a:pt x="64938" y="129335"/>
                </a:lnTo>
                <a:lnTo>
                  <a:pt x="71089" y="128704"/>
                </a:lnTo>
                <a:lnTo>
                  <a:pt x="75015" y="128536"/>
                </a:lnTo>
                <a:lnTo>
                  <a:pt x="84458" y="128349"/>
                </a:lnTo>
                <a:lnTo>
                  <a:pt x="89643" y="129252"/>
                </a:lnTo>
                <a:lnTo>
                  <a:pt x="95005" y="130806"/>
                </a:lnTo>
                <a:lnTo>
                  <a:pt x="100484" y="132795"/>
                </a:lnTo>
                <a:lnTo>
                  <a:pt x="105089" y="134120"/>
                </a:lnTo>
                <a:lnTo>
                  <a:pt x="109112" y="135004"/>
                </a:lnTo>
                <a:lnTo>
                  <a:pt x="112747" y="135594"/>
                </a:lnTo>
                <a:lnTo>
                  <a:pt x="117075" y="137891"/>
                </a:lnTo>
                <a:lnTo>
                  <a:pt x="121865" y="141328"/>
                </a:lnTo>
                <a:lnTo>
                  <a:pt x="126963" y="145525"/>
                </a:lnTo>
                <a:lnTo>
                  <a:pt x="131315" y="149275"/>
                </a:lnTo>
                <a:lnTo>
                  <a:pt x="135169" y="152727"/>
                </a:lnTo>
                <a:lnTo>
                  <a:pt x="138690" y="155981"/>
                </a:lnTo>
                <a:lnTo>
                  <a:pt x="142942" y="159103"/>
                </a:lnTo>
                <a:lnTo>
                  <a:pt x="147683" y="162137"/>
                </a:lnTo>
                <a:lnTo>
                  <a:pt x="152748" y="165112"/>
                </a:lnTo>
                <a:lnTo>
                  <a:pt x="157077" y="168048"/>
                </a:lnTo>
                <a:lnTo>
                  <a:pt x="160916" y="170958"/>
                </a:lnTo>
                <a:lnTo>
                  <a:pt x="164427" y="173850"/>
                </a:lnTo>
                <a:lnTo>
                  <a:pt x="168673" y="175778"/>
                </a:lnTo>
                <a:lnTo>
                  <a:pt x="173409" y="177064"/>
                </a:lnTo>
                <a:lnTo>
                  <a:pt x="178471" y="177921"/>
                </a:lnTo>
                <a:lnTo>
                  <a:pt x="182799" y="179445"/>
                </a:lnTo>
                <a:lnTo>
                  <a:pt x="186636" y="181413"/>
                </a:lnTo>
                <a:lnTo>
                  <a:pt x="197168" y="1882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98"/>
          <p:cNvSpPr/>
          <p:nvPr/>
        </p:nvSpPr>
        <p:spPr>
          <a:xfrm>
            <a:off x="4734995" y="1783080"/>
            <a:ext cx="136884" cy="162735"/>
          </a:xfrm>
          <a:custGeom>
            <a:avLst/>
            <a:gdLst/>
            <a:ahLst/>
            <a:cxnLst/>
            <a:rect l="0" t="0" r="0" b="0"/>
            <a:pathLst>
              <a:path w="136884" h="162735">
                <a:moveTo>
                  <a:pt x="42745" y="17145"/>
                </a:moveTo>
                <a:lnTo>
                  <a:pt x="42745" y="40"/>
                </a:lnTo>
                <a:lnTo>
                  <a:pt x="38194" y="11"/>
                </a:lnTo>
                <a:lnTo>
                  <a:pt x="36853" y="960"/>
                </a:lnTo>
                <a:lnTo>
                  <a:pt x="35959" y="2545"/>
                </a:lnTo>
                <a:lnTo>
                  <a:pt x="35363" y="4554"/>
                </a:lnTo>
                <a:lnTo>
                  <a:pt x="32162" y="9326"/>
                </a:lnTo>
                <a:lnTo>
                  <a:pt x="29974" y="11932"/>
                </a:lnTo>
                <a:lnTo>
                  <a:pt x="27564" y="15575"/>
                </a:lnTo>
                <a:lnTo>
                  <a:pt x="25004" y="19908"/>
                </a:lnTo>
                <a:lnTo>
                  <a:pt x="22345" y="24702"/>
                </a:lnTo>
                <a:lnTo>
                  <a:pt x="19620" y="28850"/>
                </a:lnTo>
                <a:lnTo>
                  <a:pt x="16850" y="32568"/>
                </a:lnTo>
                <a:lnTo>
                  <a:pt x="14052" y="36000"/>
                </a:lnTo>
                <a:lnTo>
                  <a:pt x="12186" y="40192"/>
                </a:lnTo>
                <a:lnTo>
                  <a:pt x="10942" y="44892"/>
                </a:lnTo>
                <a:lnTo>
                  <a:pt x="10113" y="49930"/>
                </a:lnTo>
                <a:lnTo>
                  <a:pt x="8608" y="55194"/>
                </a:lnTo>
                <a:lnTo>
                  <a:pt x="6652" y="60609"/>
                </a:lnTo>
                <a:lnTo>
                  <a:pt x="4395" y="66123"/>
                </a:lnTo>
                <a:lnTo>
                  <a:pt x="2891" y="71704"/>
                </a:lnTo>
                <a:lnTo>
                  <a:pt x="1888" y="77330"/>
                </a:lnTo>
                <a:lnTo>
                  <a:pt x="1219" y="82986"/>
                </a:lnTo>
                <a:lnTo>
                  <a:pt x="774" y="88661"/>
                </a:lnTo>
                <a:lnTo>
                  <a:pt x="476" y="94350"/>
                </a:lnTo>
                <a:lnTo>
                  <a:pt x="146" y="105751"/>
                </a:lnTo>
                <a:lnTo>
                  <a:pt x="0" y="117167"/>
                </a:lnTo>
                <a:lnTo>
                  <a:pt x="913" y="122879"/>
                </a:lnTo>
                <a:lnTo>
                  <a:pt x="2474" y="128592"/>
                </a:lnTo>
                <a:lnTo>
                  <a:pt x="7273" y="142346"/>
                </a:lnTo>
                <a:lnTo>
                  <a:pt x="10469" y="146767"/>
                </a:lnTo>
                <a:lnTo>
                  <a:pt x="12655" y="149280"/>
                </a:lnTo>
                <a:lnTo>
                  <a:pt x="15065" y="151907"/>
                </a:lnTo>
                <a:lnTo>
                  <a:pt x="20282" y="157367"/>
                </a:lnTo>
                <a:lnTo>
                  <a:pt x="23007" y="159203"/>
                </a:lnTo>
                <a:lnTo>
                  <a:pt x="25776" y="160428"/>
                </a:lnTo>
                <a:lnTo>
                  <a:pt x="28575" y="161244"/>
                </a:lnTo>
                <a:lnTo>
                  <a:pt x="32346" y="161789"/>
                </a:lnTo>
                <a:lnTo>
                  <a:pt x="36764" y="162152"/>
                </a:lnTo>
                <a:lnTo>
                  <a:pt x="41615" y="162393"/>
                </a:lnTo>
                <a:lnTo>
                  <a:pt x="52085" y="162662"/>
                </a:lnTo>
                <a:lnTo>
                  <a:pt x="57545" y="162734"/>
                </a:lnTo>
                <a:lnTo>
                  <a:pt x="62136" y="161829"/>
                </a:lnTo>
                <a:lnTo>
                  <a:pt x="66150" y="160273"/>
                </a:lnTo>
                <a:lnTo>
                  <a:pt x="69778" y="158284"/>
                </a:lnTo>
                <a:lnTo>
                  <a:pt x="83986" y="150933"/>
                </a:lnTo>
                <a:lnTo>
                  <a:pt x="88336" y="149199"/>
                </a:lnTo>
                <a:lnTo>
                  <a:pt x="92189" y="148043"/>
                </a:lnTo>
                <a:lnTo>
                  <a:pt x="95710" y="147273"/>
                </a:lnTo>
                <a:lnTo>
                  <a:pt x="99962" y="144854"/>
                </a:lnTo>
                <a:lnTo>
                  <a:pt x="104702" y="141337"/>
                </a:lnTo>
                <a:lnTo>
                  <a:pt x="109767" y="137087"/>
                </a:lnTo>
                <a:lnTo>
                  <a:pt x="114096" y="133301"/>
                </a:lnTo>
                <a:lnTo>
                  <a:pt x="121446" y="126555"/>
                </a:lnTo>
                <a:lnTo>
                  <a:pt x="124740" y="122470"/>
                </a:lnTo>
                <a:lnTo>
                  <a:pt x="127888" y="117841"/>
                </a:lnTo>
                <a:lnTo>
                  <a:pt x="130940" y="112851"/>
                </a:lnTo>
                <a:lnTo>
                  <a:pt x="132973" y="108571"/>
                </a:lnTo>
                <a:lnTo>
                  <a:pt x="134330" y="104766"/>
                </a:lnTo>
                <a:lnTo>
                  <a:pt x="135234" y="101276"/>
                </a:lnTo>
                <a:lnTo>
                  <a:pt x="135837" y="97045"/>
                </a:lnTo>
                <a:lnTo>
                  <a:pt x="136238" y="92319"/>
                </a:lnTo>
                <a:lnTo>
                  <a:pt x="136685" y="82940"/>
                </a:lnTo>
                <a:lnTo>
                  <a:pt x="136883" y="75597"/>
                </a:lnTo>
                <a:lnTo>
                  <a:pt x="135984" y="71353"/>
                </a:lnTo>
                <a:lnTo>
                  <a:pt x="134432" y="66618"/>
                </a:lnTo>
                <a:lnTo>
                  <a:pt x="132444" y="61557"/>
                </a:lnTo>
                <a:lnTo>
                  <a:pt x="130167" y="56278"/>
                </a:lnTo>
                <a:lnTo>
                  <a:pt x="125096" y="45332"/>
                </a:lnTo>
                <a:lnTo>
                  <a:pt x="121458" y="40699"/>
                </a:lnTo>
                <a:lnTo>
                  <a:pt x="117128" y="36657"/>
                </a:lnTo>
                <a:lnTo>
                  <a:pt x="112336" y="33011"/>
                </a:lnTo>
                <a:lnTo>
                  <a:pt x="108189" y="29627"/>
                </a:lnTo>
                <a:lnTo>
                  <a:pt x="104472" y="26419"/>
                </a:lnTo>
                <a:lnTo>
                  <a:pt x="101041" y="23327"/>
                </a:lnTo>
                <a:lnTo>
                  <a:pt x="94689" y="17352"/>
                </a:lnTo>
                <a:lnTo>
                  <a:pt x="91662" y="14426"/>
                </a:lnTo>
                <a:lnTo>
                  <a:pt x="87738" y="12474"/>
                </a:lnTo>
                <a:lnTo>
                  <a:pt x="83218" y="11174"/>
                </a:lnTo>
                <a:lnTo>
                  <a:pt x="78299" y="10306"/>
                </a:lnTo>
                <a:lnTo>
                  <a:pt x="74068" y="8776"/>
                </a:lnTo>
                <a:lnTo>
                  <a:pt x="70294" y="6803"/>
                </a:lnTo>
                <a:lnTo>
                  <a:pt x="66826" y="4535"/>
                </a:lnTo>
                <a:lnTo>
                  <a:pt x="63562" y="3023"/>
                </a:lnTo>
                <a:lnTo>
                  <a:pt x="60433" y="2015"/>
                </a:lnTo>
                <a:lnTo>
                  <a:pt x="513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99"/>
          <p:cNvSpPr/>
          <p:nvPr/>
        </p:nvSpPr>
        <p:spPr>
          <a:xfrm>
            <a:off x="4966334" y="182594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8572"/>
                </a:moveTo>
                <a:lnTo>
                  <a:pt x="20152" y="8572"/>
                </a:lnTo>
                <a:lnTo>
                  <a:pt x="22959" y="7620"/>
                </a:lnTo>
                <a:lnTo>
                  <a:pt x="25784" y="6033"/>
                </a:lnTo>
                <a:lnTo>
                  <a:pt x="28620" y="4022"/>
                </a:lnTo>
                <a:lnTo>
                  <a:pt x="32415" y="2681"/>
                </a:lnTo>
                <a:lnTo>
                  <a:pt x="36850" y="1787"/>
                </a:lnTo>
                <a:lnTo>
                  <a:pt x="41712" y="1192"/>
                </a:lnTo>
                <a:lnTo>
                  <a:pt x="46858" y="794"/>
                </a:lnTo>
                <a:lnTo>
                  <a:pt x="52194" y="530"/>
                </a:lnTo>
                <a:lnTo>
                  <a:pt x="57656" y="353"/>
                </a:lnTo>
                <a:lnTo>
                  <a:pt x="86002" y="70"/>
                </a:lnTo>
                <a:lnTo>
                  <a:pt x="201584" y="0"/>
                </a:lnTo>
                <a:lnTo>
                  <a:pt x="206780" y="953"/>
                </a:lnTo>
                <a:lnTo>
                  <a:pt x="211196" y="2540"/>
                </a:lnTo>
                <a:lnTo>
                  <a:pt x="215093" y="4551"/>
                </a:lnTo>
                <a:lnTo>
                  <a:pt x="219595" y="5892"/>
                </a:lnTo>
                <a:lnTo>
                  <a:pt x="224502" y="6785"/>
                </a:lnTo>
                <a:lnTo>
                  <a:pt x="229679" y="7381"/>
                </a:lnTo>
                <a:lnTo>
                  <a:pt x="234081" y="7778"/>
                </a:lnTo>
                <a:lnTo>
                  <a:pt x="241514" y="8220"/>
                </a:lnTo>
                <a:lnTo>
                  <a:pt x="243877" y="9290"/>
                </a:lnTo>
                <a:lnTo>
                  <a:pt x="245453" y="10956"/>
                </a:lnTo>
                <a:lnTo>
                  <a:pt x="246503" y="13019"/>
                </a:lnTo>
                <a:lnTo>
                  <a:pt x="248155" y="14394"/>
                </a:lnTo>
                <a:lnTo>
                  <a:pt x="250210" y="15311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00"/>
          <p:cNvSpPr/>
          <p:nvPr/>
        </p:nvSpPr>
        <p:spPr>
          <a:xfrm>
            <a:off x="5055763" y="1740217"/>
            <a:ext cx="99167" cy="222886"/>
          </a:xfrm>
          <a:custGeom>
            <a:avLst/>
            <a:gdLst/>
            <a:ahLst/>
            <a:cxnLst/>
            <a:rect l="0" t="0" r="0" b="0"/>
            <a:pathLst>
              <a:path w="99167" h="222886">
                <a:moveTo>
                  <a:pt x="13441" y="0"/>
                </a:moveTo>
                <a:lnTo>
                  <a:pt x="0" y="0"/>
                </a:lnTo>
                <a:lnTo>
                  <a:pt x="2070" y="0"/>
                </a:lnTo>
                <a:lnTo>
                  <a:pt x="3003" y="953"/>
                </a:lnTo>
                <a:lnTo>
                  <a:pt x="3625" y="2540"/>
                </a:lnTo>
                <a:lnTo>
                  <a:pt x="4040" y="4551"/>
                </a:lnTo>
                <a:lnTo>
                  <a:pt x="5269" y="7797"/>
                </a:lnTo>
                <a:lnTo>
                  <a:pt x="7040" y="11865"/>
                </a:lnTo>
                <a:lnTo>
                  <a:pt x="9174" y="16483"/>
                </a:lnTo>
                <a:lnTo>
                  <a:pt x="10597" y="20513"/>
                </a:lnTo>
                <a:lnTo>
                  <a:pt x="11545" y="24153"/>
                </a:lnTo>
                <a:lnTo>
                  <a:pt x="12177" y="27532"/>
                </a:lnTo>
                <a:lnTo>
                  <a:pt x="13551" y="31690"/>
                </a:lnTo>
                <a:lnTo>
                  <a:pt x="15420" y="36367"/>
                </a:lnTo>
                <a:lnTo>
                  <a:pt x="17618" y="41389"/>
                </a:lnTo>
                <a:lnTo>
                  <a:pt x="20036" y="47595"/>
                </a:lnTo>
                <a:lnTo>
                  <a:pt x="25262" y="62111"/>
                </a:lnTo>
                <a:lnTo>
                  <a:pt x="27990" y="69030"/>
                </a:lnTo>
                <a:lnTo>
                  <a:pt x="30760" y="75547"/>
                </a:lnTo>
                <a:lnTo>
                  <a:pt x="36378" y="87869"/>
                </a:lnTo>
                <a:lnTo>
                  <a:pt x="42051" y="99696"/>
                </a:lnTo>
                <a:lnTo>
                  <a:pt x="44897" y="106469"/>
                </a:lnTo>
                <a:lnTo>
                  <a:pt x="47747" y="113842"/>
                </a:lnTo>
                <a:lnTo>
                  <a:pt x="50599" y="121615"/>
                </a:lnTo>
                <a:lnTo>
                  <a:pt x="53453" y="128701"/>
                </a:lnTo>
                <a:lnTo>
                  <a:pt x="56309" y="135331"/>
                </a:lnTo>
                <a:lnTo>
                  <a:pt x="59165" y="141656"/>
                </a:lnTo>
                <a:lnTo>
                  <a:pt x="61068" y="147777"/>
                </a:lnTo>
                <a:lnTo>
                  <a:pt x="62338" y="153763"/>
                </a:lnTo>
                <a:lnTo>
                  <a:pt x="63185" y="159659"/>
                </a:lnTo>
                <a:lnTo>
                  <a:pt x="64701" y="165494"/>
                </a:lnTo>
                <a:lnTo>
                  <a:pt x="66665" y="171289"/>
                </a:lnTo>
                <a:lnTo>
                  <a:pt x="72109" y="185177"/>
                </a:lnTo>
                <a:lnTo>
                  <a:pt x="73508" y="187269"/>
                </a:lnTo>
                <a:lnTo>
                  <a:pt x="75393" y="189616"/>
                </a:lnTo>
                <a:lnTo>
                  <a:pt x="77603" y="192133"/>
                </a:lnTo>
                <a:lnTo>
                  <a:pt x="80028" y="194764"/>
                </a:lnTo>
                <a:lnTo>
                  <a:pt x="85263" y="200227"/>
                </a:lnTo>
                <a:lnTo>
                  <a:pt x="87040" y="203017"/>
                </a:lnTo>
                <a:lnTo>
                  <a:pt x="89014" y="208657"/>
                </a:lnTo>
                <a:lnTo>
                  <a:pt x="90494" y="211495"/>
                </a:lnTo>
                <a:lnTo>
                  <a:pt x="92432" y="214339"/>
                </a:lnTo>
                <a:lnTo>
                  <a:pt x="99166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1"/>
          <p:cNvSpPr/>
          <p:nvPr/>
        </p:nvSpPr>
        <p:spPr>
          <a:xfrm>
            <a:off x="5317852" y="1723072"/>
            <a:ext cx="179978" cy="239882"/>
          </a:xfrm>
          <a:custGeom>
            <a:avLst/>
            <a:gdLst/>
            <a:ahLst/>
            <a:cxnLst/>
            <a:rect l="0" t="0" r="0" b="0"/>
            <a:pathLst>
              <a:path w="179978" h="239882">
                <a:moveTo>
                  <a:pt x="34245" y="34290"/>
                </a:moveTo>
                <a:lnTo>
                  <a:pt x="38796" y="34290"/>
                </a:lnTo>
                <a:lnTo>
                  <a:pt x="40136" y="32385"/>
                </a:lnTo>
                <a:lnTo>
                  <a:pt x="41626" y="25188"/>
                </a:lnTo>
                <a:lnTo>
                  <a:pt x="42464" y="19528"/>
                </a:lnTo>
                <a:lnTo>
                  <a:pt x="45201" y="15664"/>
                </a:lnTo>
                <a:lnTo>
                  <a:pt x="47264" y="13300"/>
                </a:lnTo>
                <a:lnTo>
                  <a:pt x="47687" y="11725"/>
                </a:lnTo>
                <a:lnTo>
                  <a:pt x="47017" y="10674"/>
                </a:lnTo>
                <a:lnTo>
                  <a:pt x="45617" y="9973"/>
                </a:lnTo>
                <a:lnTo>
                  <a:pt x="44684" y="8554"/>
                </a:lnTo>
                <a:lnTo>
                  <a:pt x="43647" y="4437"/>
                </a:lnTo>
                <a:lnTo>
                  <a:pt x="41465" y="3910"/>
                </a:lnTo>
                <a:lnTo>
                  <a:pt x="38106" y="4512"/>
                </a:lnTo>
                <a:lnTo>
                  <a:pt x="33962" y="5866"/>
                </a:lnTo>
                <a:lnTo>
                  <a:pt x="30246" y="6768"/>
                </a:lnTo>
                <a:lnTo>
                  <a:pt x="26817" y="7369"/>
                </a:lnTo>
                <a:lnTo>
                  <a:pt x="23578" y="7770"/>
                </a:lnTo>
                <a:lnTo>
                  <a:pt x="20466" y="8990"/>
                </a:lnTo>
                <a:lnTo>
                  <a:pt x="17439" y="10756"/>
                </a:lnTo>
                <a:lnTo>
                  <a:pt x="14469" y="12886"/>
                </a:lnTo>
                <a:lnTo>
                  <a:pt x="11535" y="14306"/>
                </a:lnTo>
                <a:lnTo>
                  <a:pt x="8628" y="15252"/>
                </a:lnTo>
                <a:lnTo>
                  <a:pt x="5737" y="15883"/>
                </a:lnTo>
                <a:lnTo>
                  <a:pt x="3809" y="17256"/>
                </a:lnTo>
                <a:lnTo>
                  <a:pt x="2525" y="19124"/>
                </a:lnTo>
                <a:lnTo>
                  <a:pt x="1097" y="23740"/>
                </a:lnTo>
                <a:lnTo>
                  <a:pt x="462" y="28966"/>
                </a:lnTo>
                <a:lnTo>
                  <a:pt x="293" y="32646"/>
                </a:lnTo>
                <a:lnTo>
                  <a:pt x="55" y="45974"/>
                </a:lnTo>
                <a:lnTo>
                  <a:pt x="0" y="53135"/>
                </a:lnTo>
                <a:lnTo>
                  <a:pt x="937" y="55426"/>
                </a:lnTo>
                <a:lnTo>
                  <a:pt x="2515" y="56953"/>
                </a:lnTo>
                <a:lnTo>
                  <a:pt x="4519" y="57971"/>
                </a:lnTo>
                <a:lnTo>
                  <a:pt x="9286" y="61643"/>
                </a:lnTo>
                <a:lnTo>
                  <a:pt x="14580" y="66449"/>
                </a:lnTo>
                <a:lnTo>
                  <a:pt x="20107" y="71761"/>
                </a:lnTo>
                <a:lnTo>
                  <a:pt x="33125" y="84657"/>
                </a:lnTo>
                <a:lnTo>
                  <a:pt x="38261" y="88823"/>
                </a:lnTo>
                <a:lnTo>
                  <a:pt x="43590" y="92553"/>
                </a:lnTo>
                <a:lnTo>
                  <a:pt x="49047" y="95992"/>
                </a:lnTo>
                <a:lnTo>
                  <a:pt x="54591" y="100189"/>
                </a:lnTo>
                <a:lnTo>
                  <a:pt x="60192" y="104893"/>
                </a:lnTo>
                <a:lnTo>
                  <a:pt x="65830" y="109934"/>
                </a:lnTo>
                <a:lnTo>
                  <a:pt x="77176" y="120615"/>
                </a:lnTo>
                <a:lnTo>
                  <a:pt x="99981" y="142993"/>
                </a:lnTo>
                <a:lnTo>
                  <a:pt x="104739" y="148669"/>
                </a:lnTo>
                <a:lnTo>
                  <a:pt x="108864" y="154358"/>
                </a:lnTo>
                <a:lnTo>
                  <a:pt x="112566" y="160055"/>
                </a:lnTo>
                <a:lnTo>
                  <a:pt x="116939" y="164806"/>
                </a:lnTo>
                <a:lnTo>
                  <a:pt x="121759" y="168926"/>
                </a:lnTo>
                <a:lnTo>
                  <a:pt x="126878" y="172625"/>
                </a:lnTo>
                <a:lnTo>
                  <a:pt x="131243" y="176996"/>
                </a:lnTo>
                <a:lnTo>
                  <a:pt x="135105" y="181815"/>
                </a:lnTo>
                <a:lnTo>
                  <a:pt x="138633" y="186932"/>
                </a:lnTo>
                <a:lnTo>
                  <a:pt x="140984" y="191297"/>
                </a:lnTo>
                <a:lnTo>
                  <a:pt x="143597" y="198686"/>
                </a:lnTo>
                <a:lnTo>
                  <a:pt x="144759" y="205145"/>
                </a:lnTo>
                <a:lnTo>
                  <a:pt x="145068" y="208201"/>
                </a:lnTo>
                <a:lnTo>
                  <a:pt x="144322" y="211190"/>
                </a:lnTo>
                <a:lnTo>
                  <a:pt x="140953" y="217052"/>
                </a:lnTo>
                <a:lnTo>
                  <a:pt x="136281" y="222833"/>
                </a:lnTo>
                <a:lnTo>
                  <a:pt x="131029" y="228577"/>
                </a:lnTo>
                <a:lnTo>
                  <a:pt x="125520" y="234305"/>
                </a:lnTo>
                <a:lnTo>
                  <a:pt x="122718" y="236213"/>
                </a:lnTo>
                <a:lnTo>
                  <a:pt x="119897" y="237486"/>
                </a:lnTo>
                <a:lnTo>
                  <a:pt x="117064" y="238334"/>
                </a:lnTo>
                <a:lnTo>
                  <a:pt x="114223" y="238899"/>
                </a:lnTo>
                <a:lnTo>
                  <a:pt x="111376" y="239276"/>
                </a:lnTo>
                <a:lnTo>
                  <a:pt x="108526" y="239527"/>
                </a:lnTo>
                <a:lnTo>
                  <a:pt x="105673" y="239695"/>
                </a:lnTo>
                <a:lnTo>
                  <a:pt x="99963" y="239881"/>
                </a:lnTo>
                <a:lnTo>
                  <a:pt x="97107" y="238978"/>
                </a:lnTo>
                <a:lnTo>
                  <a:pt x="94250" y="237424"/>
                </a:lnTo>
                <a:lnTo>
                  <a:pt x="91394" y="235435"/>
                </a:lnTo>
                <a:lnTo>
                  <a:pt x="87584" y="233157"/>
                </a:lnTo>
                <a:lnTo>
                  <a:pt x="83140" y="230685"/>
                </a:lnTo>
                <a:lnTo>
                  <a:pt x="78272" y="228085"/>
                </a:lnTo>
                <a:lnTo>
                  <a:pt x="75026" y="225399"/>
                </a:lnTo>
                <a:lnTo>
                  <a:pt x="72863" y="222656"/>
                </a:lnTo>
                <a:lnTo>
                  <a:pt x="64839" y="206859"/>
                </a:lnTo>
                <a:lnTo>
                  <a:pt x="62261" y="202676"/>
                </a:lnTo>
                <a:lnTo>
                  <a:pt x="56857" y="195488"/>
                </a:lnTo>
                <a:lnTo>
                  <a:pt x="54082" y="191286"/>
                </a:lnTo>
                <a:lnTo>
                  <a:pt x="51279" y="186579"/>
                </a:lnTo>
                <a:lnTo>
                  <a:pt x="48459" y="181536"/>
                </a:lnTo>
                <a:lnTo>
                  <a:pt x="46579" y="175316"/>
                </a:lnTo>
                <a:lnTo>
                  <a:pt x="45325" y="168313"/>
                </a:lnTo>
                <a:lnTo>
                  <a:pt x="44489" y="160786"/>
                </a:lnTo>
                <a:lnTo>
                  <a:pt x="44884" y="153863"/>
                </a:lnTo>
                <a:lnTo>
                  <a:pt x="46101" y="147343"/>
                </a:lnTo>
                <a:lnTo>
                  <a:pt x="47864" y="141091"/>
                </a:lnTo>
                <a:lnTo>
                  <a:pt x="49039" y="135018"/>
                </a:lnTo>
                <a:lnTo>
                  <a:pt x="49823" y="129065"/>
                </a:lnTo>
                <a:lnTo>
                  <a:pt x="50345" y="123191"/>
                </a:lnTo>
                <a:lnTo>
                  <a:pt x="52599" y="117370"/>
                </a:lnTo>
                <a:lnTo>
                  <a:pt x="56006" y="111584"/>
                </a:lnTo>
                <a:lnTo>
                  <a:pt x="60182" y="105822"/>
                </a:lnTo>
                <a:lnTo>
                  <a:pt x="64871" y="100075"/>
                </a:lnTo>
                <a:lnTo>
                  <a:pt x="69903" y="94339"/>
                </a:lnTo>
                <a:lnTo>
                  <a:pt x="75162" y="88611"/>
                </a:lnTo>
                <a:lnTo>
                  <a:pt x="86085" y="77165"/>
                </a:lnTo>
                <a:lnTo>
                  <a:pt x="91665" y="71446"/>
                </a:lnTo>
                <a:lnTo>
                  <a:pt x="97290" y="66681"/>
                </a:lnTo>
                <a:lnTo>
                  <a:pt x="102945" y="62551"/>
                </a:lnTo>
                <a:lnTo>
                  <a:pt x="108620" y="58846"/>
                </a:lnTo>
                <a:lnTo>
                  <a:pt x="113356" y="54471"/>
                </a:lnTo>
                <a:lnTo>
                  <a:pt x="117466" y="49649"/>
                </a:lnTo>
                <a:lnTo>
                  <a:pt x="121158" y="44529"/>
                </a:lnTo>
                <a:lnTo>
                  <a:pt x="125525" y="40164"/>
                </a:lnTo>
                <a:lnTo>
                  <a:pt x="130340" y="36301"/>
                </a:lnTo>
                <a:lnTo>
                  <a:pt x="135456" y="32773"/>
                </a:lnTo>
                <a:lnTo>
                  <a:pt x="140772" y="29469"/>
                </a:lnTo>
                <a:lnTo>
                  <a:pt x="146220" y="26313"/>
                </a:lnTo>
                <a:lnTo>
                  <a:pt x="151758" y="23257"/>
                </a:lnTo>
                <a:lnTo>
                  <a:pt x="156402" y="20267"/>
                </a:lnTo>
                <a:lnTo>
                  <a:pt x="160450" y="17322"/>
                </a:lnTo>
                <a:lnTo>
                  <a:pt x="164102" y="14405"/>
                </a:lnTo>
                <a:lnTo>
                  <a:pt x="167489" y="11508"/>
                </a:lnTo>
                <a:lnTo>
                  <a:pt x="170699" y="8625"/>
                </a:lnTo>
                <a:lnTo>
                  <a:pt x="1799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2"/>
          <p:cNvSpPr/>
          <p:nvPr/>
        </p:nvSpPr>
        <p:spPr>
          <a:xfrm>
            <a:off x="4563427" y="2048827"/>
            <a:ext cx="934403" cy="25719"/>
          </a:xfrm>
          <a:custGeom>
            <a:avLst/>
            <a:gdLst/>
            <a:ahLst/>
            <a:cxnLst/>
            <a:rect l="0" t="0" r="0" b="0"/>
            <a:pathLst>
              <a:path w="934403" h="25719">
                <a:moveTo>
                  <a:pt x="0" y="25718"/>
                </a:moveTo>
                <a:lnTo>
                  <a:pt x="48027" y="25718"/>
                </a:lnTo>
                <a:lnTo>
                  <a:pt x="53926" y="24765"/>
                </a:lnTo>
                <a:lnTo>
                  <a:pt x="59763" y="23178"/>
                </a:lnTo>
                <a:lnTo>
                  <a:pt x="65559" y="21167"/>
                </a:lnTo>
                <a:lnTo>
                  <a:pt x="73234" y="19826"/>
                </a:lnTo>
                <a:lnTo>
                  <a:pt x="82160" y="18933"/>
                </a:lnTo>
                <a:lnTo>
                  <a:pt x="91921" y="18337"/>
                </a:lnTo>
                <a:lnTo>
                  <a:pt x="110386" y="17675"/>
                </a:lnTo>
                <a:lnTo>
                  <a:pt x="145524" y="17250"/>
                </a:lnTo>
                <a:lnTo>
                  <a:pt x="155119" y="16262"/>
                </a:lnTo>
                <a:lnTo>
                  <a:pt x="165325" y="14652"/>
                </a:lnTo>
                <a:lnTo>
                  <a:pt x="175939" y="12625"/>
                </a:lnTo>
                <a:lnTo>
                  <a:pt x="187778" y="11274"/>
                </a:lnTo>
                <a:lnTo>
                  <a:pt x="200433" y="10374"/>
                </a:lnTo>
                <a:lnTo>
                  <a:pt x="213632" y="9773"/>
                </a:lnTo>
                <a:lnTo>
                  <a:pt x="240997" y="9106"/>
                </a:lnTo>
                <a:lnTo>
                  <a:pt x="301922" y="8678"/>
                </a:lnTo>
                <a:lnTo>
                  <a:pt x="317487" y="7690"/>
                </a:lnTo>
                <a:lnTo>
                  <a:pt x="332625" y="6079"/>
                </a:lnTo>
                <a:lnTo>
                  <a:pt x="347480" y="4053"/>
                </a:lnTo>
                <a:lnTo>
                  <a:pt x="363099" y="2702"/>
                </a:lnTo>
                <a:lnTo>
                  <a:pt x="379226" y="1801"/>
                </a:lnTo>
                <a:lnTo>
                  <a:pt x="411432" y="800"/>
                </a:lnTo>
                <a:lnTo>
                  <a:pt x="473454" y="158"/>
                </a:lnTo>
                <a:lnTo>
                  <a:pt x="9344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03"/>
          <p:cNvSpPr/>
          <p:nvPr/>
        </p:nvSpPr>
        <p:spPr>
          <a:xfrm>
            <a:off x="5043532" y="2144430"/>
            <a:ext cx="248559" cy="178705"/>
          </a:xfrm>
          <a:custGeom>
            <a:avLst/>
            <a:gdLst/>
            <a:ahLst/>
            <a:cxnLst/>
            <a:rect l="0" t="0" r="0" b="0"/>
            <a:pathLst>
              <a:path w="248559" h="178705">
                <a:moveTo>
                  <a:pt x="8527" y="24412"/>
                </a:moveTo>
                <a:lnTo>
                  <a:pt x="21298" y="11642"/>
                </a:lnTo>
                <a:lnTo>
                  <a:pt x="24661" y="10184"/>
                </a:lnTo>
                <a:lnTo>
                  <a:pt x="28808" y="9211"/>
                </a:lnTo>
                <a:lnTo>
                  <a:pt x="33478" y="8563"/>
                </a:lnTo>
                <a:lnTo>
                  <a:pt x="38496" y="7179"/>
                </a:lnTo>
                <a:lnTo>
                  <a:pt x="43747" y="5303"/>
                </a:lnTo>
                <a:lnTo>
                  <a:pt x="49152" y="3100"/>
                </a:lnTo>
                <a:lnTo>
                  <a:pt x="54661" y="1632"/>
                </a:lnTo>
                <a:lnTo>
                  <a:pt x="60238" y="653"/>
                </a:lnTo>
                <a:lnTo>
                  <a:pt x="65861" y="0"/>
                </a:lnTo>
                <a:lnTo>
                  <a:pt x="71515" y="517"/>
                </a:lnTo>
                <a:lnTo>
                  <a:pt x="77189" y="1815"/>
                </a:lnTo>
                <a:lnTo>
                  <a:pt x="82877" y="3632"/>
                </a:lnTo>
                <a:lnTo>
                  <a:pt x="89526" y="4844"/>
                </a:lnTo>
                <a:lnTo>
                  <a:pt x="96817" y="5652"/>
                </a:lnTo>
                <a:lnTo>
                  <a:pt x="104535" y="6190"/>
                </a:lnTo>
                <a:lnTo>
                  <a:pt x="111585" y="7502"/>
                </a:lnTo>
                <a:lnTo>
                  <a:pt x="118190" y="9328"/>
                </a:lnTo>
                <a:lnTo>
                  <a:pt x="124499" y="11499"/>
                </a:lnTo>
                <a:lnTo>
                  <a:pt x="130609" y="13898"/>
                </a:lnTo>
                <a:lnTo>
                  <a:pt x="136588" y="16450"/>
                </a:lnTo>
                <a:lnTo>
                  <a:pt x="148310" y="21826"/>
                </a:lnTo>
                <a:lnTo>
                  <a:pt x="159871" y="27390"/>
                </a:lnTo>
                <a:lnTo>
                  <a:pt x="163716" y="31160"/>
                </a:lnTo>
                <a:lnTo>
                  <a:pt x="166279" y="35578"/>
                </a:lnTo>
                <a:lnTo>
                  <a:pt x="167988" y="40429"/>
                </a:lnTo>
                <a:lnTo>
                  <a:pt x="170079" y="44615"/>
                </a:lnTo>
                <a:lnTo>
                  <a:pt x="172426" y="48358"/>
                </a:lnTo>
                <a:lnTo>
                  <a:pt x="174944" y="51806"/>
                </a:lnTo>
                <a:lnTo>
                  <a:pt x="176621" y="56010"/>
                </a:lnTo>
                <a:lnTo>
                  <a:pt x="177740" y="60717"/>
                </a:lnTo>
                <a:lnTo>
                  <a:pt x="178486" y="65761"/>
                </a:lnTo>
                <a:lnTo>
                  <a:pt x="178983" y="70075"/>
                </a:lnTo>
                <a:lnTo>
                  <a:pt x="179315" y="73904"/>
                </a:lnTo>
                <a:lnTo>
                  <a:pt x="179536" y="77409"/>
                </a:lnTo>
                <a:lnTo>
                  <a:pt x="178731" y="81651"/>
                </a:lnTo>
                <a:lnTo>
                  <a:pt x="177241" y="86384"/>
                </a:lnTo>
                <a:lnTo>
                  <a:pt x="175296" y="91444"/>
                </a:lnTo>
                <a:lnTo>
                  <a:pt x="173046" y="96723"/>
                </a:lnTo>
                <a:lnTo>
                  <a:pt x="168007" y="107668"/>
                </a:lnTo>
                <a:lnTo>
                  <a:pt x="164377" y="112301"/>
                </a:lnTo>
                <a:lnTo>
                  <a:pt x="160053" y="116342"/>
                </a:lnTo>
                <a:lnTo>
                  <a:pt x="155264" y="119989"/>
                </a:lnTo>
                <a:lnTo>
                  <a:pt x="151119" y="124325"/>
                </a:lnTo>
                <a:lnTo>
                  <a:pt x="147404" y="129121"/>
                </a:lnTo>
                <a:lnTo>
                  <a:pt x="143974" y="134223"/>
                </a:lnTo>
                <a:lnTo>
                  <a:pt x="139783" y="138577"/>
                </a:lnTo>
                <a:lnTo>
                  <a:pt x="135084" y="142432"/>
                </a:lnTo>
                <a:lnTo>
                  <a:pt x="130046" y="145954"/>
                </a:lnTo>
                <a:lnTo>
                  <a:pt x="123830" y="149255"/>
                </a:lnTo>
                <a:lnTo>
                  <a:pt x="116828" y="152408"/>
                </a:lnTo>
                <a:lnTo>
                  <a:pt x="109303" y="155463"/>
                </a:lnTo>
                <a:lnTo>
                  <a:pt x="102381" y="158452"/>
                </a:lnTo>
                <a:lnTo>
                  <a:pt x="89610" y="164313"/>
                </a:lnTo>
                <a:lnTo>
                  <a:pt x="71710" y="172968"/>
                </a:lnTo>
                <a:lnTo>
                  <a:pt x="65890" y="174884"/>
                </a:lnTo>
                <a:lnTo>
                  <a:pt x="60104" y="176162"/>
                </a:lnTo>
                <a:lnTo>
                  <a:pt x="54342" y="177013"/>
                </a:lnTo>
                <a:lnTo>
                  <a:pt x="48595" y="177581"/>
                </a:lnTo>
                <a:lnTo>
                  <a:pt x="42859" y="177960"/>
                </a:lnTo>
                <a:lnTo>
                  <a:pt x="32359" y="178381"/>
                </a:lnTo>
                <a:lnTo>
                  <a:pt x="21092" y="178617"/>
                </a:lnTo>
                <a:lnTo>
                  <a:pt x="5819" y="178704"/>
                </a:lnTo>
                <a:lnTo>
                  <a:pt x="3864" y="177756"/>
                </a:lnTo>
                <a:lnTo>
                  <a:pt x="2562" y="176171"/>
                </a:lnTo>
                <a:lnTo>
                  <a:pt x="1692" y="174162"/>
                </a:lnTo>
                <a:lnTo>
                  <a:pt x="727" y="169390"/>
                </a:lnTo>
                <a:lnTo>
                  <a:pt x="470" y="166784"/>
                </a:lnTo>
                <a:lnTo>
                  <a:pt x="298" y="163142"/>
                </a:lnTo>
                <a:lnTo>
                  <a:pt x="57" y="149866"/>
                </a:lnTo>
                <a:lnTo>
                  <a:pt x="0" y="142717"/>
                </a:lnTo>
                <a:lnTo>
                  <a:pt x="1891" y="139477"/>
                </a:lnTo>
                <a:lnTo>
                  <a:pt x="5055" y="136365"/>
                </a:lnTo>
                <a:lnTo>
                  <a:pt x="9070" y="133337"/>
                </a:lnTo>
                <a:lnTo>
                  <a:pt x="13652" y="130366"/>
                </a:lnTo>
                <a:lnTo>
                  <a:pt x="18611" y="127433"/>
                </a:lnTo>
                <a:lnTo>
                  <a:pt x="23823" y="124525"/>
                </a:lnTo>
                <a:lnTo>
                  <a:pt x="34693" y="118754"/>
                </a:lnTo>
                <a:lnTo>
                  <a:pt x="40258" y="115882"/>
                </a:lnTo>
                <a:lnTo>
                  <a:pt x="46827" y="113014"/>
                </a:lnTo>
                <a:lnTo>
                  <a:pt x="54063" y="110150"/>
                </a:lnTo>
                <a:lnTo>
                  <a:pt x="61745" y="107288"/>
                </a:lnTo>
                <a:lnTo>
                  <a:pt x="68771" y="105380"/>
                </a:lnTo>
                <a:lnTo>
                  <a:pt x="75359" y="104108"/>
                </a:lnTo>
                <a:lnTo>
                  <a:pt x="81657" y="103261"/>
                </a:lnTo>
                <a:lnTo>
                  <a:pt x="88713" y="102695"/>
                </a:lnTo>
                <a:lnTo>
                  <a:pt x="96275" y="102318"/>
                </a:lnTo>
                <a:lnTo>
                  <a:pt x="104173" y="102067"/>
                </a:lnTo>
                <a:lnTo>
                  <a:pt x="111344" y="102852"/>
                </a:lnTo>
                <a:lnTo>
                  <a:pt x="118029" y="104328"/>
                </a:lnTo>
                <a:lnTo>
                  <a:pt x="124391" y="106264"/>
                </a:lnTo>
                <a:lnTo>
                  <a:pt x="130538" y="107555"/>
                </a:lnTo>
                <a:lnTo>
                  <a:pt x="136540" y="108416"/>
                </a:lnTo>
                <a:lnTo>
                  <a:pt x="142447" y="108990"/>
                </a:lnTo>
                <a:lnTo>
                  <a:pt x="148289" y="110325"/>
                </a:lnTo>
                <a:lnTo>
                  <a:pt x="154090" y="112167"/>
                </a:lnTo>
                <a:lnTo>
                  <a:pt x="159862" y="114348"/>
                </a:lnTo>
                <a:lnTo>
                  <a:pt x="165615" y="116754"/>
                </a:lnTo>
                <a:lnTo>
                  <a:pt x="171355" y="119311"/>
                </a:lnTo>
                <a:lnTo>
                  <a:pt x="177087" y="121968"/>
                </a:lnTo>
                <a:lnTo>
                  <a:pt x="181860" y="124692"/>
                </a:lnTo>
                <a:lnTo>
                  <a:pt x="185995" y="127460"/>
                </a:lnTo>
                <a:lnTo>
                  <a:pt x="189704" y="130258"/>
                </a:lnTo>
                <a:lnTo>
                  <a:pt x="194082" y="134029"/>
                </a:lnTo>
                <a:lnTo>
                  <a:pt x="198906" y="138447"/>
                </a:lnTo>
                <a:lnTo>
                  <a:pt x="212256" y="151228"/>
                </a:lnTo>
                <a:lnTo>
                  <a:pt x="225300" y="164080"/>
                </a:lnTo>
                <a:lnTo>
                  <a:pt x="228290" y="166101"/>
                </a:lnTo>
                <a:lnTo>
                  <a:pt x="234153" y="168348"/>
                </a:lnTo>
                <a:lnTo>
                  <a:pt x="239933" y="169346"/>
                </a:lnTo>
                <a:lnTo>
                  <a:pt x="248558" y="170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04"/>
          <p:cNvSpPr/>
          <p:nvPr/>
        </p:nvSpPr>
        <p:spPr>
          <a:xfrm>
            <a:off x="5669279" y="2023110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7382" y="9763"/>
                </a:lnTo>
                <a:lnTo>
                  <a:pt x="8731" y="9366"/>
                </a:lnTo>
                <a:lnTo>
                  <a:pt x="12771" y="8925"/>
                </a:lnTo>
                <a:lnTo>
                  <a:pt x="15849" y="8677"/>
                </a:lnTo>
                <a:lnTo>
                  <a:pt x="17234" y="7689"/>
                </a:lnTo>
                <a:lnTo>
                  <a:pt x="19110" y="6079"/>
                </a:lnTo>
                <a:lnTo>
                  <a:pt x="21312" y="4052"/>
                </a:lnTo>
                <a:lnTo>
                  <a:pt x="23733" y="2701"/>
                </a:lnTo>
                <a:lnTo>
                  <a:pt x="26300" y="1801"/>
                </a:lnTo>
                <a:lnTo>
                  <a:pt x="28963" y="1200"/>
                </a:lnTo>
                <a:lnTo>
                  <a:pt x="31692" y="800"/>
                </a:lnTo>
                <a:lnTo>
                  <a:pt x="37263" y="355"/>
                </a:lnTo>
                <a:lnTo>
                  <a:pt x="40082" y="237"/>
                </a:lnTo>
                <a:lnTo>
                  <a:pt x="45755" y="105"/>
                </a:lnTo>
                <a:lnTo>
                  <a:pt x="157022" y="0"/>
                </a:lnTo>
                <a:lnTo>
                  <a:pt x="159926" y="952"/>
                </a:lnTo>
                <a:lnTo>
                  <a:pt x="162815" y="2540"/>
                </a:lnTo>
                <a:lnTo>
                  <a:pt x="165693" y="4550"/>
                </a:lnTo>
                <a:lnTo>
                  <a:pt x="168565" y="5891"/>
                </a:lnTo>
                <a:lnTo>
                  <a:pt x="171432" y="6785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05"/>
          <p:cNvSpPr/>
          <p:nvPr/>
        </p:nvSpPr>
        <p:spPr>
          <a:xfrm>
            <a:off x="5720715" y="2091689"/>
            <a:ext cx="137161" cy="15952"/>
          </a:xfrm>
          <a:custGeom>
            <a:avLst/>
            <a:gdLst/>
            <a:ahLst/>
            <a:cxnLst/>
            <a:rect l="0" t="0" r="0" b="0"/>
            <a:pathLst>
              <a:path w="137161" h="15952">
                <a:moveTo>
                  <a:pt x="0" y="0"/>
                </a:moveTo>
                <a:lnTo>
                  <a:pt x="0" y="7382"/>
                </a:lnTo>
                <a:lnTo>
                  <a:pt x="952" y="7779"/>
                </a:lnTo>
                <a:lnTo>
                  <a:pt x="4551" y="8220"/>
                </a:lnTo>
                <a:lnTo>
                  <a:pt x="6843" y="8338"/>
                </a:lnTo>
                <a:lnTo>
                  <a:pt x="11931" y="8468"/>
                </a:lnTo>
                <a:lnTo>
                  <a:pt x="20151" y="8542"/>
                </a:lnTo>
                <a:lnTo>
                  <a:pt x="23911" y="9505"/>
                </a:lnTo>
                <a:lnTo>
                  <a:pt x="28323" y="11099"/>
                </a:lnTo>
                <a:lnTo>
                  <a:pt x="33170" y="13115"/>
                </a:lnTo>
                <a:lnTo>
                  <a:pt x="38305" y="14458"/>
                </a:lnTo>
                <a:lnTo>
                  <a:pt x="43634" y="15354"/>
                </a:lnTo>
                <a:lnTo>
                  <a:pt x="49092" y="15951"/>
                </a:lnTo>
                <a:lnTo>
                  <a:pt x="53683" y="15397"/>
                </a:lnTo>
                <a:lnTo>
                  <a:pt x="57696" y="14075"/>
                </a:lnTo>
                <a:lnTo>
                  <a:pt x="61324" y="12241"/>
                </a:lnTo>
                <a:lnTo>
                  <a:pt x="65647" y="11018"/>
                </a:lnTo>
                <a:lnTo>
                  <a:pt x="70435" y="10203"/>
                </a:lnTo>
                <a:lnTo>
                  <a:pt x="75531" y="9660"/>
                </a:lnTo>
                <a:lnTo>
                  <a:pt x="79882" y="9298"/>
                </a:lnTo>
                <a:lnTo>
                  <a:pt x="83734" y="9056"/>
                </a:lnTo>
                <a:lnTo>
                  <a:pt x="87256" y="8895"/>
                </a:lnTo>
                <a:lnTo>
                  <a:pt x="96248" y="8716"/>
                </a:lnTo>
                <a:lnTo>
                  <a:pt x="13716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6"/>
          <p:cNvSpPr/>
          <p:nvPr/>
        </p:nvSpPr>
        <p:spPr>
          <a:xfrm>
            <a:off x="6055042" y="1945966"/>
            <a:ext cx="25718" cy="231449"/>
          </a:xfrm>
          <a:custGeom>
            <a:avLst/>
            <a:gdLst/>
            <a:ahLst/>
            <a:cxnLst/>
            <a:rect l="0" t="0" r="0" b="0"/>
            <a:pathLst>
              <a:path w="25718" h="231449">
                <a:moveTo>
                  <a:pt x="0" y="8564"/>
                </a:moveTo>
                <a:lnTo>
                  <a:pt x="0" y="0"/>
                </a:lnTo>
                <a:lnTo>
                  <a:pt x="0" y="117159"/>
                </a:lnTo>
                <a:lnTo>
                  <a:pt x="953" y="122870"/>
                </a:lnTo>
                <a:lnTo>
                  <a:pt x="2540" y="128583"/>
                </a:lnTo>
                <a:lnTo>
                  <a:pt x="4551" y="134297"/>
                </a:lnTo>
                <a:lnTo>
                  <a:pt x="5891" y="139058"/>
                </a:lnTo>
                <a:lnTo>
                  <a:pt x="6785" y="143185"/>
                </a:lnTo>
                <a:lnTo>
                  <a:pt x="7381" y="146889"/>
                </a:lnTo>
                <a:lnTo>
                  <a:pt x="8730" y="151263"/>
                </a:lnTo>
                <a:lnTo>
                  <a:pt x="10583" y="156084"/>
                </a:lnTo>
                <a:lnTo>
                  <a:pt x="12770" y="161203"/>
                </a:lnTo>
                <a:lnTo>
                  <a:pt x="14229" y="166521"/>
                </a:lnTo>
                <a:lnTo>
                  <a:pt x="15201" y="171971"/>
                </a:lnTo>
                <a:lnTo>
                  <a:pt x="15849" y="177509"/>
                </a:lnTo>
                <a:lnTo>
                  <a:pt x="16281" y="182154"/>
                </a:lnTo>
                <a:lnTo>
                  <a:pt x="16569" y="186203"/>
                </a:lnTo>
                <a:lnTo>
                  <a:pt x="16889" y="193242"/>
                </a:lnTo>
                <a:lnTo>
                  <a:pt x="17069" y="202560"/>
                </a:lnTo>
                <a:lnTo>
                  <a:pt x="17142" y="221171"/>
                </a:lnTo>
                <a:lnTo>
                  <a:pt x="18096" y="222692"/>
                </a:lnTo>
                <a:lnTo>
                  <a:pt x="19684" y="224658"/>
                </a:lnTo>
                <a:lnTo>
                  <a:pt x="25717" y="231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07"/>
          <p:cNvSpPr/>
          <p:nvPr/>
        </p:nvSpPr>
        <p:spPr>
          <a:xfrm>
            <a:off x="6175094" y="1937416"/>
            <a:ext cx="214277" cy="119984"/>
          </a:xfrm>
          <a:custGeom>
            <a:avLst/>
            <a:gdLst/>
            <a:ahLst/>
            <a:cxnLst/>
            <a:rect l="0" t="0" r="0" b="0"/>
            <a:pathLst>
              <a:path w="214277" h="119984">
                <a:moveTo>
                  <a:pt x="25681" y="8541"/>
                </a:moveTo>
                <a:lnTo>
                  <a:pt x="25681" y="322"/>
                </a:lnTo>
                <a:lnTo>
                  <a:pt x="31572" y="38"/>
                </a:lnTo>
                <a:lnTo>
                  <a:pt x="33061" y="0"/>
                </a:lnTo>
                <a:lnTo>
                  <a:pt x="33459" y="942"/>
                </a:lnTo>
                <a:lnTo>
                  <a:pt x="33900" y="4529"/>
                </a:lnTo>
                <a:lnTo>
                  <a:pt x="34148" y="7352"/>
                </a:lnTo>
                <a:lnTo>
                  <a:pt x="34206" y="10553"/>
                </a:lnTo>
                <a:lnTo>
                  <a:pt x="34244" y="20368"/>
                </a:lnTo>
                <a:lnTo>
                  <a:pt x="33294" y="24046"/>
                </a:lnTo>
                <a:lnTo>
                  <a:pt x="31709" y="28403"/>
                </a:lnTo>
                <a:lnTo>
                  <a:pt x="29699" y="33212"/>
                </a:lnTo>
                <a:lnTo>
                  <a:pt x="28360" y="37371"/>
                </a:lnTo>
                <a:lnTo>
                  <a:pt x="27467" y="41096"/>
                </a:lnTo>
                <a:lnTo>
                  <a:pt x="26872" y="44532"/>
                </a:lnTo>
                <a:lnTo>
                  <a:pt x="24570" y="47775"/>
                </a:lnTo>
                <a:lnTo>
                  <a:pt x="21130" y="50889"/>
                </a:lnTo>
                <a:lnTo>
                  <a:pt x="16932" y="53918"/>
                </a:lnTo>
                <a:lnTo>
                  <a:pt x="14133" y="57843"/>
                </a:lnTo>
                <a:lnTo>
                  <a:pt x="12267" y="62364"/>
                </a:lnTo>
                <a:lnTo>
                  <a:pt x="11023" y="67283"/>
                </a:lnTo>
                <a:lnTo>
                  <a:pt x="9242" y="71515"/>
                </a:lnTo>
                <a:lnTo>
                  <a:pt x="7101" y="75289"/>
                </a:lnTo>
                <a:lnTo>
                  <a:pt x="4722" y="78757"/>
                </a:lnTo>
                <a:lnTo>
                  <a:pt x="3136" y="82022"/>
                </a:lnTo>
                <a:lnTo>
                  <a:pt x="2078" y="85151"/>
                </a:lnTo>
                <a:lnTo>
                  <a:pt x="1373" y="88189"/>
                </a:lnTo>
                <a:lnTo>
                  <a:pt x="903" y="91167"/>
                </a:lnTo>
                <a:lnTo>
                  <a:pt x="590" y="94105"/>
                </a:lnTo>
                <a:lnTo>
                  <a:pt x="87" y="101113"/>
                </a:lnTo>
                <a:lnTo>
                  <a:pt x="19" y="104612"/>
                </a:lnTo>
                <a:lnTo>
                  <a:pt x="0" y="106878"/>
                </a:lnTo>
                <a:lnTo>
                  <a:pt x="941" y="108389"/>
                </a:lnTo>
                <a:lnTo>
                  <a:pt x="2520" y="109397"/>
                </a:lnTo>
                <a:lnTo>
                  <a:pt x="4525" y="110068"/>
                </a:lnTo>
                <a:lnTo>
                  <a:pt x="9293" y="113354"/>
                </a:lnTo>
                <a:lnTo>
                  <a:pt x="11898" y="115564"/>
                </a:lnTo>
                <a:lnTo>
                  <a:pt x="14587" y="117037"/>
                </a:lnTo>
                <a:lnTo>
                  <a:pt x="20115" y="118674"/>
                </a:lnTo>
                <a:lnTo>
                  <a:pt x="23876" y="119110"/>
                </a:lnTo>
                <a:lnTo>
                  <a:pt x="28287" y="119402"/>
                </a:lnTo>
                <a:lnTo>
                  <a:pt x="33133" y="119596"/>
                </a:lnTo>
                <a:lnTo>
                  <a:pt x="43598" y="119811"/>
                </a:lnTo>
                <a:lnTo>
                  <a:pt x="134194" y="119983"/>
                </a:lnTo>
                <a:lnTo>
                  <a:pt x="139932" y="119031"/>
                </a:lnTo>
                <a:lnTo>
                  <a:pt x="145663" y="117443"/>
                </a:lnTo>
                <a:lnTo>
                  <a:pt x="151389" y="115433"/>
                </a:lnTo>
                <a:lnTo>
                  <a:pt x="156159" y="114092"/>
                </a:lnTo>
                <a:lnTo>
                  <a:pt x="160291" y="113198"/>
                </a:lnTo>
                <a:lnTo>
                  <a:pt x="163998" y="112603"/>
                </a:lnTo>
                <a:lnTo>
                  <a:pt x="168375" y="112205"/>
                </a:lnTo>
                <a:lnTo>
                  <a:pt x="173198" y="111941"/>
                </a:lnTo>
                <a:lnTo>
                  <a:pt x="182684" y="111646"/>
                </a:lnTo>
                <a:lnTo>
                  <a:pt x="196534" y="111458"/>
                </a:lnTo>
                <a:lnTo>
                  <a:pt x="203892" y="111420"/>
                </a:lnTo>
                <a:lnTo>
                  <a:pt x="207438" y="108875"/>
                </a:lnTo>
                <a:lnTo>
                  <a:pt x="214276" y="102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08"/>
          <p:cNvSpPr/>
          <p:nvPr/>
        </p:nvSpPr>
        <p:spPr>
          <a:xfrm>
            <a:off x="6324423" y="1915301"/>
            <a:ext cx="13512" cy="287832"/>
          </a:xfrm>
          <a:custGeom>
            <a:avLst/>
            <a:gdLst/>
            <a:ahLst/>
            <a:cxnLst/>
            <a:rect l="0" t="0" r="0" b="0"/>
            <a:pathLst>
              <a:path w="13512" h="287832">
                <a:moveTo>
                  <a:pt x="13511" y="4938"/>
                </a:moveTo>
                <a:lnTo>
                  <a:pt x="5292" y="4938"/>
                </a:lnTo>
                <a:lnTo>
                  <a:pt x="5009" y="0"/>
                </a:lnTo>
                <a:lnTo>
                  <a:pt x="4943" y="7106"/>
                </a:lnTo>
                <a:lnTo>
                  <a:pt x="4939" y="142248"/>
                </a:lnTo>
                <a:lnTo>
                  <a:pt x="3987" y="150771"/>
                </a:lnTo>
                <a:lnTo>
                  <a:pt x="2399" y="159310"/>
                </a:lnTo>
                <a:lnTo>
                  <a:pt x="389" y="167860"/>
                </a:lnTo>
                <a:lnTo>
                  <a:pt x="0" y="176418"/>
                </a:lnTo>
                <a:lnTo>
                  <a:pt x="694" y="184981"/>
                </a:lnTo>
                <a:lnTo>
                  <a:pt x="2109" y="193547"/>
                </a:lnTo>
                <a:lnTo>
                  <a:pt x="3052" y="201162"/>
                </a:lnTo>
                <a:lnTo>
                  <a:pt x="3681" y="208144"/>
                </a:lnTo>
                <a:lnTo>
                  <a:pt x="4101" y="214704"/>
                </a:lnTo>
                <a:lnTo>
                  <a:pt x="4567" y="227073"/>
                </a:lnTo>
                <a:lnTo>
                  <a:pt x="4829" y="244746"/>
                </a:lnTo>
                <a:lnTo>
                  <a:pt x="4939" y="286341"/>
                </a:lnTo>
                <a:lnTo>
                  <a:pt x="5891" y="286838"/>
                </a:lnTo>
                <a:lnTo>
                  <a:pt x="7479" y="287169"/>
                </a:lnTo>
                <a:lnTo>
                  <a:pt x="13407" y="287819"/>
                </a:lnTo>
                <a:lnTo>
                  <a:pt x="4939" y="287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09"/>
          <p:cNvSpPr/>
          <p:nvPr/>
        </p:nvSpPr>
        <p:spPr>
          <a:xfrm>
            <a:off x="4486275" y="2838001"/>
            <a:ext cx="317183" cy="316121"/>
          </a:xfrm>
          <a:custGeom>
            <a:avLst/>
            <a:gdLst/>
            <a:ahLst/>
            <a:cxnLst/>
            <a:rect l="0" t="0" r="0" b="0"/>
            <a:pathLst>
              <a:path w="317183" h="316121">
                <a:moveTo>
                  <a:pt x="0" y="85221"/>
                </a:moveTo>
                <a:lnTo>
                  <a:pt x="0" y="72451"/>
                </a:lnTo>
                <a:lnTo>
                  <a:pt x="952" y="70040"/>
                </a:lnTo>
                <a:lnTo>
                  <a:pt x="6843" y="62096"/>
                </a:lnTo>
                <a:lnTo>
                  <a:pt x="14621" y="52758"/>
                </a:lnTo>
                <a:lnTo>
                  <a:pt x="20150" y="43488"/>
                </a:lnTo>
                <a:lnTo>
                  <a:pt x="28323" y="35558"/>
                </a:lnTo>
                <a:lnTo>
                  <a:pt x="33169" y="32110"/>
                </a:lnTo>
                <a:lnTo>
                  <a:pt x="39258" y="28859"/>
                </a:lnTo>
                <a:lnTo>
                  <a:pt x="46174" y="25739"/>
                </a:lnTo>
                <a:lnTo>
                  <a:pt x="53643" y="22706"/>
                </a:lnTo>
                <a:lnTo>
                  <a:pt x="60526" y="19732"/>
                </a:lnTo>
                <a:lnTo>
                  <a:pt x="73255" y="13887"/>
                </a:lnTo>
                <a:lnTo>
                  <a:pt x="80269" y="10995"/>
                </a:lnTo>
                <a:lnTo>
                  <a:pt x="87803" y="8115"/>
                </a:lnTo>
                <a:lnTo>
                  <a:pt x="95682" y="5242"/>
                </a:lnTo>
                <a:lnTo>
                  <a:pt x="102841" y="3327"/>
                </a:lnTo>
                <a:lnTo>
                  <a:pt x="109518" y="2050"/>
                </a:lnTo>
                <a:lnTo>
                  <a:pt x="115874" y="1198"/>
                </a:lnTo>
                <a:lnTo>
                  <a:pt x="122969" y="631"/>
                </a:lnTo>
                <a:lnTo>
                  <a:pt x="130557" y="253"/>
                </a:lnTo>
                <a:lnTo>
                  <a:pt x="138473" y="0"/>
                </a:lnTo>
                <a:lnTo>
                  <a:pt x="145655" y="785"/>
                </a:lnTo>
                <a:lnTo>
                  <a:pt x="152348" y="2260"/>
                </a:lnTo>
                <a:lnTo>
                  <a:pt x="165818" y="6440"/>
                </a:lnTo>
                <a:lnTo>
                  <a:pt x="181329" y="11472"/>
                </a:lnTo>
                <a:lnTo>
                  <a:pt x="187561" y="15100"/>
                </a:lnTo>
                <a:lnTo>
                  <a:pt x="197025" y="24211"/>
                </a:lnTo>
                <a:lnTo>
                  <a:pt x="206947" y="34611"/>
                </a:lnTo>
                <a:lnTo>
                  <a:pt x="212259" y="40051"/>
                </a:lnTo>
                <a:lnTo>
                  <a:pt x="216753" y="46535"/>
                </a:lnTo>
                <a:lnTo>
                  <a:pt x="220702" y="53715"/>
                </a:lnTo>
                <a:lnTo>
                  <a:pt x="230810" y="74934"/>
                </a:lnTo>
                <a:lnTo>
                  <a:pt x="233884" y="81220"/>
                </a:lnTo>
                <a:lnTo>
                  <a:pt x="235932" y="88269"/>
                </a:lnTo>
                <a:lnTo>
                  <a:pt x="237298" y="95825"/>
                </a:lnTo>
                <a:lnTo>
                  <a:pt x="238209" y="103721"/>
                </a:lnTo>
                <a:lnTo>
                  <a:pt x="237863" y="112794"/>
                </a:lnTo>
                <a:lnTo>
                  <a:pt x="236680" y="122653"/>
                </a:lnTo>
                <a:lnTo>
                  <a:pt x="234939" y="133036"/>
                </a:lnTo>
                <a:lnTo>
                  <a:pt x="232826" y="142815"/>
                </a:lnTo>
                <a:lnTo>
                  <a:pt x="230465" y="152192"/>
                </a:lnTo>
                <a:lnTo>
                  <a:pt x="227938" y="161301"/>
                </a:lnTo>
                <a:lnTo>
                  <a:pt x="222591" y="179042"/>
                </a:lnTo>
                <a:lnTo>
                  <a:pt x="219831" y="187773"/>
                </a:lnTo>
                <a:lnTo>
                  <a:pt x="215134" y="196452"/>
                </a:lnTo>
                <a:lnTo>
                  <a:pt x="209145" y="205095"/>
                </a:lnTo>
                <a:lnTo>
                  <a:pt x="202295" y="213714"/>
                </a:lnTo>
                <a:lnTo>
                  <a:pt x="195823" y="222318"/>
                </a:lnTo>
                <a:lnTo>
                  <a:pt x="183552" y="239498"/>
                </a:lnTo>
                <a:lnTo>
                  <a:pt x="165934" y="265235"/>
                </a:lnTo>
                <a:lnTo>
                  <a:pt x="160153" y="272858"/>
                </a:lnTo>
                <a:lnTo>
                  <a:pt x="154394" y="279845"/>
                </a:lnTo>
                <a:lnTo>
                  <a:pt x="143867" y="291736"/>
                </a:lnTo>
                <a:lnTo>
                  <a:pt x="136013" y="300196"/>
                </a:lnTo>
                <a:lnTo>
                  <a:pt x="126808" y="307130"/>
                </a:lnTo>
                <a:lnTo>
                  <a:pt x="121685" y="310313"/>
                </a:lnTo>
                <a:lnTo>
                  <a:pt x="116366" y="312435"/>
                </a:lnTo>
                <a:lnTo>
                  <a:pt x="110914" y="313850"/>
                </a:lnTo>
                <a:lnTo>
                  <a:pt x="105375" y="314793"/>
                </a:lnTo>
                <a:lnTo>
                  <a:pt x="99778" y="315421"/>
                </a:lnTo>
                <a:lnTo>
                  <a:pt x="94141" y="315840"/>
                </a:lnTo>
                <a:lnTo>
                  <a:pt x="88478" y="316120"/>
                </a:lnTo>
                <a:lnTo>
                  <a:pt x="83750" y="315354"/>
                </a:lnTo>
                <a:lnTo>
                  <a:pt x="75957" y="311962"/>
                </a:lnTo>
                <a:lnTo>
                  <a:pt x="62241" y="302024"/>
                </a:lnTo>
                <a:lnTo>
                  <a:pt x="52745" y="296513"/>
                </a:lnTo>
                <a:lnTo>
                  <a:pt x="49450" y="293710"/>
                </a:lnTo>
                <a:lnTo>
                  <a:pt x="47254" y="290889"/>
                </a:lnTo>
                <a:lnTo>
                  <a:pt x="45791" y="288055"/>
                </a:lnTo>
                <a:lnTo>
                  <a:pt x="44814" y="283309"/>
                </a:lnTo>
                <a:lnTo>
                  <a:pt x="44163" y="277287"/>
                </a:lnTo>
                <a:lnTo>
                  <a:pt x="43729" y="270415"/>
                </a:lnTo>
                <a:lnTo>
                  <a:pt x="43248" y="257699"/>
                </a:lnTo>
                <a:lnTo>
                  <a:pt x="43119" y="251642"/>
                </a:lnTo>
                <a:lnTo>
                  <a:pt x="43986" y="245698"/>
                </a:lnTo>
                <a:lnTo>
                  <a:pt x="45516" y="239831"/>
                </a:lnTo>
                <a:lnTo>
                  <a:pt x="47489" y="234014"/>
                </a:lnTo>
                <a:lnTo>
                  <a:pt x="50709" y="228231"/>
                </a:lnTo>
                <a:lnTo>
                  <a:pt x="54761" y="222471"/>
                </a:lnTo>
                <a:lnTo>
                  <a:pt x="59367" y="216726"/>
                </a:lnTo>
                <a:lnTo>
                  <a:pt x="64343" y="211944"/>
                </a:lnTo>
                <a:lnTo>
                  <a:pt x="69565" y="207803"/>
                </a:lnTo>
                <a:lnTo>
                  <a:pt x="74951" y="204090"/>
                </a:lnTo>
                <a:lnTo>
                  <a:pt x="80448" y="200662"/>
                </a:lnTo>
                <a:lnTo>
                  <a:pt x="86016" y="197424"/>
                </a:lnTo>
                <a:lnTo>
                  <a:pt x="97285" y="191287"/>
                </a:lnTo>
                <a:lnTo>
                  <a:pt x="108642" y="185384"/>
                </a:lnTo>
                <a:lnTo>
                  <a:pt x="114338" y="183429"/>
                </a:lnTo>
                <a:lnTo>
                  <a:pt x="120040" y="182125"/>
                </a:lnTo>
                <a:lnTo>
                  <a:pt x="125746" y="181256"/>
                </a:lnTo>
                <a:lnTo>
                  <a:pt x="132408" y="181630"/>
                </a:lnTo>
                <a:lnTo>
                  <a:pt x="139707" y="182831"/>
                </a:lnTo>
                <a:lnTo>
                  <a:pt x="147430" y="184584"/>
                </a:lnTo>
                <a:lnTo>
                  <a:pt x="154485" y="186706"/>
                </a:lnTo>
                <a:lnTo>
                  <a:pt x="161092" y="189073"/>
                </a:lnTo>
                <a:lnTo>
                  <a:pt x="167402" y="191603"/>
                </a:lnTo>
                <a:lnTo>
                  <a:pt x="173514" y="194242"/>
                </a:lnTo>
                <a:lnTo>
                  <a:pt x="185384" y="199715"/>
                </a:lnTo>
                <a:lnTo>
                  <a:pt x="202777" y="208151"/>
                </a:lnTo>
                <a:lnTo>
                  <a:pt x="208527" y="211942"/>
                </a:lnTo>
                <a:lnTo>
                  <a:pt x="214265" y="216374"/>
                </a:lnTo>
                <a:lnTo>
                  <a:pt x="219996" y="221234"/>
                </a:lnTo>
                <a:lnTo>
                  <a:pt x="228903" y="229174"/>
                </a:lnTo>
                <a:lnTo>
                  <a:pt x="236990" y="236830"/>
                </a:lnTo>
                <a:lnTo>
                  <a:pt x="258691" y="258233"/>
                </a:lnTo>
                <a:lnTo>
                  <a:pt x="267691" y="264668"/>
                </a:lnTo>
                <a:lnTo>
                  <a:pt x="272758" y="267717"/>
                </a:lnTo>
                <a:lnTo>
                  <a:pt x="280928" y="276186"/>
                </a:lnTo>
                <a:lnTo>
                  <a:pt x="284440" y="281111"/>
                </a:lnTo>
                <a:lnTo>
                  <a:pt x="287734" y="284394"/>
                </a:lnTo>
                <a:lnTo>
                  <a:pt x="290883" y="286583"/>
                </a:lnTo>
                <a:lnTo>
                  <a:pt x="302405" y="292204"/>
                </a:lnTo>
                <a:lnTo>
                  <a:pt x="317182" y="2995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10"/>
          <p:cNvSpPr/>
          <p:nvPr/>
        </p:nvSpPr>
        <p:spPr>
          <a:xfrm>
            <a:off x="4914900" y="2897505"/>
            <a:ext cx="248603" cy="214313"/>
          </a:xfrm>
          <a:custGeom>
            <a:avLst/>
            <a:gdLst/>
            <a:ahLst/>
            <a:cxnLst/>
            <a:rect l="0" t="0" r="0" b="0"/>
            <a:pathLst>
              <a:path w="248603" h="214313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24077" y="6844"/>
                </a:lnTo>
                <a:lnTo>
                  <a:pt x="28433" y="9325"/>
                </a:lnTo>
                <a:lnTo>
                  <a:pt x="38355" y="14622"/>
                </a:lnTo>
                <a:lnTo>
                  <a:pt x="49114" y="20151"/>
                </a:lnTo>
                <a:lnTo>
                  <a:pt x="53697" y="23911"/>
                </a:lnTo>
                <a:lnTo>
                  <a:pt x="57706" y="28323"/>
                </a:lnTo>
                <a:lnTo>
                  <a:pt x="61330" y="33170"/>
                </a:lnTo>
                <a:lnTo>
                  <a:pt x="66604" y="37353"/>
                </a:lnTo>
                <a:lnTo>
                  <a:pt x="72978" y="41094"/>
                </a:lnTo>
                <a:lnTo>
                  <a:pt x="80084" y="44541"/>
                </a:lnTo>
                <a:lnTo>
                  <a:pt x="86727" y="48744"/>
                </a:lnTo>
                <a:lnTo>
                  <a:pt x="93060" y="53451"/>
                </a:lnTo>
                <a:lnTo>
                  <a:pt x="99188" y="58494"/>
                </a:lnTo>
                <a:lnTo>
                  <a:pt x="105178" y="63761"/>
                </a:lnTo>
                <a:lnTo>
                  <a:pt x="111076" y="69177"/>
                </a:lnTo>
                <a:lnTo>
                  <a:pt x="116913" y="74693"/>
                </a:lnTo>
                <a:lnTo>
                  <a:pt x="123662" y="80275"/>
                </a:lnTo>
                <a:lnTo>
                  <a:pt x="131018" y="85902"/>
                </a:lnTo>
                <a:lnTo>
                  <a:pt x="138781" y="91557"/>
                </a:lnTo>
                <a:lnTo>
                  <a:pt x="144908" y="97233"/>
                </a:lnTo>
                <a:lnTo>
                  <a:pt x="149945" y="102922"/>
                </a:lnTo>
                <a:lnTo>
                  <a:pt x="154255" y="108620"/>
                </a:lnTo>
                <a:lnTo>
                  <a:pt x="159034" y="114323"/>
                </a:lnTo>
                <a:lnTo>
                  <a:pt x="164126" y="120030"/>
                </a:lnTo>
                <a:lnTo>
                  <a:pt x="173909" y="130499"/>
                </a:lnTo>
                <a:lnTo>
                  <a:pt x="185725" y="142700"/>
                </a:lnTo>
                <a:lnTo>
                  <a:pt x="207278" y="164395"/>
                </a:lnTo>
                <a:lnTo>
                  <a:pt x="210576" y="168651"/>
                </a:lnTo>
                <a:lnTo>
                  <a:pt x="213726" y="173394"/>
                </a:lnTo>
                <a:lnTo>
                  <a:pt x="216779" y="178461"/>
                </a:lnTo>
                <a:lnTo>
                  <a:pt x="218814" y="182791"/>
                </a:lnTo>
                <a:lnTo>
                  <a:pt x="220171" y="186631"/>
                </a:lnTo>
                <a:lnTo>
                  <a:pt x="221075" y="190143"/>
                </a:lnTo>
                <a:lnTo>
                  <a:pt x="224621" y="196585"/>
                </a:lnTo>
                <a:lnTo>
                  <a:pt x="229372" y="202623"/>
                </a:lnTo>
                <a:lnTo>
                  <a:pt x="234658" y="208482"/>
                </a:lnTo>
                <a:lnTo>
                  <a:pt x="238438" y="212585"/>
                </a:lnTo>
                <a:lnTo>
                  <a:pt x="239921" y="213160"/>
                </a:lnTo>
                <a:lnTo>
                  <a:pt x="241862" y="213545"/>
                </a:lnTo>
                <a:lnTo>
                  <a:pt x="248602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11"/>
          <p:cNvSpPr/>
          <p:nvPr/>
        </p:nvSpPr>
        <p:spPr>
          <a:xfrm>
            <a:off x="4940617" y="2914650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180023" y="0"/>
                </a:moveTo>
                <a:lnTo>
                  <a:pt x="171803" y="0"/>
                </a:lnTo>
                <a:lnTo>
                  <a:pt x="171496" y="6785"/>
                </a:lnTo>
                <a:lnTo>
                  <a:pt x="171481" y="7380"/>
                </a:lnTo>
                <a:lnTo>
                  <a:pt x="168924" y="13123"/>
                </a:lnTo>
                <a:lnTo>
                  <a:pt x="159521" y="32331"/>
                </a:lnTo>
                <a:lnTo>
                  <a:pt x="155877" y="38699"/>
                </a:lnTo>
                <a:lnTo>
                  <a:pt x="151543" y="45802"/>
                </a:lnTo>
                <a:lnTo>
                  <a:pt x="146749" y="53394"/>
                </a:lnTo>
                <a:lnTo>
                  <a:pt x="140695" y="61314"/>
                </a:lnTo>
                <a:lnTo>
                  <a:pt x="133802" y="69450"/>
                </a:lnTo>
                <a:lnTo>
                  <a:pt x="126348" y="77733"/>
                </a:lnTo>
                <a:lnTo>
                  <a:pt x="120427" y="86112"/>
                </a:lnTo>
                <a:lnTo>
                  <a:pt x="115527" y="94555"/>
                </a:lnTo>
                <a:lnTo>
                  <a:pt x="111308" y="103042"/>
                </a:lnTo>
                <a:lnTo>
                  <a:pt x="105638" y="111557"/>
                </a:lnTo>
                <a:lnTo>
                  <a:pt x="99000" y="120091"/>
                </a:lnTo>
                <a:lnTo>
                  <a:pt x="91718" y="128638"/>
                </a:lnTo>
                <a:lnTo>
                  <a:pt x="84958" y="136241"/>
                </a:lnTo>
                <a:lnTo>
                  <a:pt x="72366" y="149769"/>
                </a:lnTo>
                <a:lnTo>
                  <a:pt x="48761" y="17397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2"/>
          <p:cNvSpPr/>
          <p:nvPr/>
        </p:nvSpPr>
        <p:spPr>
          <a:xfrm>
            <a:off x="5274945" y="2966085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8572"/>
                </a:moveTo>
                <a:lnTo>
                  <a:pt x="33170" y="8572"/>
                </a:lnTo>
                <a:lnTo>
                  <a:pt x="39258" y="7620"/>
                </a:lnTo>
                <a:lnTo>
                  <a:pt x="46175" y="6032"/>
                </a:lnTo>
                <a:lnTo>
                  <a:pt x="53643" y="4021"/>
                </a:lnTo>
                <a:lnTo>
                  <a:pt x="60527" y="2681"/>
                </a:lnTo>
                <a:lnTo>
                  <a:pt x="67021" y="1787"/>
                </a:lnTo>
                <a:lnTo>
                  <a:pt x="73256" y="1191"/>
                </a:lnTo>
                <a:lnTo>
                  <a:pt x="80269" y="794"/>
                </a:lnTo>
                <a:lnTo>
                  <a:pt x="95682" y="352"/>
                </a:lnTo>
                <a:lnTo>
                  <a:pt x="171315" y="6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13"/>
          <p:cNvSpPr/>
          <p:nvPr/>
        </p:nvSpPr>
        <p:spPr>
          <a:xfrm>
            <a:off x="5343556" y="2871787"/>
            <a:ext cx="68549" cy="291466"/>
          </a:xfrm>
          <a:custGeom>
            <a:avLst/>
            <a:gdLst/>
            <a:ahLst/>
            <a:cxnLst/>
            <a:rect l="0" t="0" r="0" b="0"/>
            <a:pathLst>
              <a:path w="68549" h="291466">
                <a:moveTo>
                  <a:pt x="8541" y="0"/>
                </a:moveTo>
                <a:lnTo>
                  <a:pt x="322" y="0"/>
                </a:lnTo>
                <a:lnTo>
                  <a:pt x="39" y="6844"/>
                </a:lnTo>
                <a:lnTo>
                  <a:pt x="0" y="11932"/>
                </a:lnTo>
                <a:lnTo>
                  <a:pt x="942" y="14622"/>
                </a:lnTo>
                <a:lnTo>
                  <a:pt x="2522" y="17368"/>
                </a:lnTo>
                <a:lnTo>
                  <a:pt x="4528" y="20151"/>
                </a:lnTo>
                <a:lnTo>
                  <a:pt x="5866" y="23912"/>
                </a:lnTo>
                <a:lnTo>
                  <a:pt x="6758" y="28324"/>
                </a:lnTo>
                <a:lnTo>
                  <a:pt x="7352" y="33170"/>
                </a:lnTo>
                <a:lnTo>
                  <a:pt x="8701" y="38306"/>
                </a:lnTo>
                <a:lnTo>
                  <a:pt x="10553" y="43635"/>
                </a:lnTo>
                <a:lnTo>
                  <a:pt x="12739" y="49092"/>
                </a:lnTo>
                <a:lnTo>
                  <a:pt x="17709" y="62776"/>
                </a:lnTo>
                <a:lnTo>
                  <a:pt x="20368" y="70426"/>
                </a:lnTo>
                <a:lnTo>
                  <a:pt x="23093" y="77431"/>
                </a:lnTo>
                <a:lnTo>
                  <a:pt x="25863" y="84006"/>
                </a:lnTo>
                <a:lnTo>
                  <a:pt x="28662" y="90294"/>
                </a:lnTo>
                <a:lnTo>
                  <a:pt x="30527" y="97343"/>
                </a:lnTo>
                <a:lnTo>
                  <a:pt x="31771" y="104901"/>
                </a:lnTo>
                <a:lnTo>
                  <a:pt x="32600" y="112796"/>
                </a:lnTo>
                <a:lnTo>
                  <a:pt x="34105" y="119965"/>
                </a:lnTo>
                <a:lnTo>
                  <a:pt x="36062" y="126649"/>
                </a:lnTo>
                <a:lnTo>
                  <a:pt x="38318" y="133010"/>
                </a:lnTo>
                <a:lnTo>
                  <a:pt x="39822" y="139156"/>
                </a:lnTo>
                <a:lnTo>
                  <a:pt x="40825" y="145158"/>
                </a:lnTo>
                <a:lnTo>
                  <a:pt x="41494" y="151065"/>
                </a:lnTo>
                <a:lnTo>
                  <a:pt x="42892" y="157860"/>
                </a:lnTo>
                <a:lnTo>
                  <a:pt x="44777" y="165247"/>
                </a:lnTo>
                <a:lnTo>
                  <a:pt x="46986" y="173030"/>
                </a:lnTo>
                <a:lnTo>
                  <a:pt x="48458" y="180123"/>
                </a:lnTo>
                <a:lnTo>
                  <a:pt x="49440" y="186757"/>
                </a:lnTo>
                <a:lnTo>
                  <a:pt x="50095" y="193085"/>
                </a:lnTo>
                <a:lnTo>
                  <a:pt x="50531" y="199208"/>
                </a:lnTo>
                <a:lnTo>
                  <a:pt x="50822" y="205196"/>
                </a:lnTo>
                <a:lnTo>
                  <a:pt x="51231" y="220184"/>
                </a:lnTo>
                <a:lnTo>
                  <a:pt x="51394" y="250111"/>
                </a:lnTo>
                <a:lnTo>
                  <a:pt x="52349" y="253418"/>
                </a:lnTo>
                <a:lnTo>
                  <a:pt x="53939" y="256575"/>
                </a:lnTo>
                <a:lnTo>
                  <a:pt x="55952" y="259633"/>
                </a:lnTo>
                <a:lnTo>
                  <a:pt x="57293" y="262624"/>
                </a:lnTo>
                <a:lnTo>
                  <a:pt x="58784" y="268487"/>
                </a:lnTo>
                <a:lnTo>
                  <a:pt x="60133" y="271384"/>
                </a:lnTo>
                <a:lnTo>
                  <a:pt x="61986" y="274268"/>
                </a:lnTo>
                <a:lnTo>
                  <a:pt x="64174" y="277143"/>
                </a:lnTo>
                <a:lnTo>
                  <a:pt x="65632" y="280012"/>
                </a:lnTo>
                <a:lnTo>
                  <a:pt x="67684" y="287648"/>
                </a:lnTo>
                <a:lnTo>
                  <a:pt x="68548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14"/>
          <p:cNvSpPr/>
          <p:nvPr/>
        </p:nvSpPr>
        <p:spPr>
          <a:xfrm>
            <a:off x="5763579" y="2794635"/>
            <a:ext cx="265747" cy="120016"/>
          </a:xfrm>
          <a:custGeom>
            <a:avLst/>
            <a:gdLst/>
            <a:ahLst/>
            <a:cxnLst/>
            <a:rect l="0" t="0" r="0" b="0"/>
            <a:pathLst>
              <a:path w="265747" h="120016">
                <a:moveTo>
                  <a:pt x="8571" y="8572"/>
                </a:moveTo>
                <a:lnTo>
                  <a:pt x="8571" y="352"/>
                </a:lnTo>
                <a:lnTo>
                  <a:pt x="351" y="9"/>
                </a:lnTo>
                <a:lnTo>
                  <a:pt x="0" y="0"/>
                </a:lnTo>
                <a:lnTo>
                  <a:pt x="4549" y="0"/>
                </a:lnTo>
                <a:lnTo>
                  <a:pt x="5890" y="952"/>
                </a:lnTo>
                <a:lnTo>
                  <a:pt x="6784" y="2540"/>
                </a:lnTo>
                <a:lnTo>
                  <a:pt x="8557" y="8526"/>
                </a:lnTo>
                <a:lnTo>
                  <a:pt x="8569" y="8568"/>
                </a:lnTo>
                <a:lnTo>
                  <a:pt x="8571" y="64165"/>
                </a:lnTo>
                <a:lnTo>
                  <a:pt x="9523" y="66589"/>
                </a:lnTo>
                <a:lnTo>
                  <a:pt x="11111" y="69158"/>
                </a:lnTo>
                <a:lnTo>
                  <a:pt x="13121" y="71822"/>
                </a:lnTo>
                <a:lnTo>
                  <a:pt x="14462" y="74551"/>
                </a:lnTo>
                <a:lnTo>
                  <a:pt x="15356" y="77324"/>
                </a:lnTo>
                <a:lnTo>
                  <a:pt x="15951" y="80124"/>
                </a:lnTo>
                <a:lnTo>
                  <a:pt x="15396" y="81991"/>
                </a:lnTo>
                <a:lnTo>
                  <a:pt x="14074" y="83235"/>
                </a:lnTo>
                <a:lnTo>
                  <a:pt x="12239" y="84065"/>
                </a:lnTo>
                <a:lnTo>
                  <a:pt x="11016" y="85571"/>
                </a:lnTo>
                <a:lnTo>
                  <a:pt x="10201" y="87527"/>
                </a:lnTo>
                <a:lnTo>
                  <a:pt x="9658" y="89784"/>
                </a:lnTo>
                <a:lnTo>
                  <a:pt x="9295" y="92241"/>
                </a:lnTo>
                <a:lnTo>
                  <a:pt x="9054" y="94831"/>
                </a:lnTo>
                <a:lnTo>
                  <a:pt x="8666" y="101282"/>
                </a:lnTo>
                <a:lnTo>
                  <a:pt x="8613" y="104704"/>
                </a:lnTo>
                <a:lnTo>
                  <a:pt x="8571" y="118788"/>
                </a:lnTo>
                <a:lnTo>
                  <a:pt x="9523" y="119197"/>
                </a:lnTo>
                <a:lnTo>
                  <a:pt x="17139" y="120014"/>
                </a:lnTo>
                <a:lnTo>
                  <a:pt x="17141" y="120014"/>
                </a:lnTo>
                <a:lnTo>
                  <a:pt x="17143" y="120015"/>
                </a:lnTo>
                <a:lnTo>
                  <a:pt x="125741" y="120015"/>
                </a:lnTo>
                <a:lnTo>
                  <a:pt x="131452" y="119062"/>
                </a:lnTo>
                <a:lnTo>
                  <a:pt x="137164" y="117475"/>
                </a:lnTo>
                <a:lnTo>
                  <a:pt x="142877" y="115464"/>
                </a:lnTo>
                <a:lnTo>
                  <a:pt x="149543" y="114123"/>
                </a:lnTo>
                <a:lnTo>
                  <a:pt x="156845" y="113229"/>
                </a:lnTo>
                <a:lnTo>
                  <a:pt x="170673" y="112236"/>
                </a:lnTo>
                <a:lnTo>
                  <a:pt x="179994" y="111795"/>
                </a:lnTo>
                <a:lnTo>
                  <a:pt x="189851" y="111599"/>
                </a:lnTo>
                <a:lnTo>
                  <a:pt x="224121" y="111451"/>
                </a:lnTo>
                <a:lnTo>
                  <a:pt x="227518" y="110496"/>
                </a:lnTo>
                <a:lnTo>
                  <a:pt x="233833" y="106894"/>
                </a:lnTo>
                <a:lnTo>
                  <a:pt x="239815" y="104658"/>
                </a:lnTo>
                <a:lnTo>
                  <a:pt x="242743" y="104062"/>
                </a:lnTo>
                <a:lnTo>
                  <a:pt x="248537" y="100860"/>
                </a:lnTo>
                <a:lnTo>
                  <a:pt x="255467" y="95593"/>
                </a:lnTo>
                <a:lnTo>
                  <a:pt x="258955" y="92333"/>
                </a:lnTo>
                <a:lnTo>
                  <a:pt x="265746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15"/>
          <p:cNvSpPr/>
          <p:nvPr/>
        </p:nvSpPr>
        <p:spPr>
          <a:xfrm>
            <a:off x="5952175" y="2717482"/>
            <a:ext cx="51433" cy="428626"/>
          </a:xfrm>
          <a:custGeom>
            <a:avLst/>
            <a:gdLst/>
            <a:ahLst/>
            <a:cxnLst/>
            <a:rect l="0" t="0" r="0" b="0"/>
            <a:pathLst>
              <a:path w="51433" h="428626">
                <a:moveTo>
                  <a:pt x="8570" y="0"/>
                </a:moveTo>
                <a:lnTo>
                  <a:pt x="350" y="0"/>
                </a:lnTo>
                <a:lnTo>
                  <a:pt x="28" y="11932"/>
                </a:lnTo>
                <a:lnTo>
                  <a:pt x="0" y="40551"/>
                </a:lnTo>
                <a:lnTo>
                  <a:pt x="951" y="46084"/>
                </a:lnTo>
                <a:lnTo>
                  <a:pt x="2538" y="51678"/>
                </a:lnTo>
                <a:lnTo>
                  <a:pt x="4549" y="57312"/>
                </a:lnTo>
                <a:lnTo>
                  <a:pt x="5889" y="63925"/>
                </a:lnTo>
                <a:lnTo>
                  <a:pt x="6783" y="71192"/>
                </a:lnTo>
                <a:lnTo>
                  <a:pt x="7378" y="78894"/>
                </a:lnTo>
                <a:lnTo>
                  <a:pt x="7775" y="86886"/>
                </a:lnTo>
                <a:lnTo>
                  <a:pt x="8217" y="103386"/>
                </a:lnTo>
                <a:lnTo>
                  <a:pt x="8465" y="128740"/>
                </a:lnTo>
                <a:lnTo>
                  <a:pt x="9452" y="137262"/>
                </a:lnTo>
                <a:lnTo>
                  <a:pt x="11063" y="145800"/>
                </a:lnTo>
                <a:lnTo>
                  <a:pt x="13089" y="154350"/>
                </a:lnTo>
                <a:lnTo>
                  <a:pt x="14441" y="162908"/>
                </a:lnTo>
                <a:lnTo>
                  <a:pt x="15341" y="171470"/>
                </a:lnTo>
                <a:lnTo>
                  <a:pt x="15942" y="180036"/>
                </a:lnTo>
                <a:lnTo>
                  <a:pt x="17294" y="189557"/>
                </a:lnTo>
                <a:lnTo>
                  <a:pt x="19148" y="199713"/>
                </a:lnTo>
                <a:lnTo>
                  <a:pt x="21337" y="210295"/>
                </a:lnTo>
                <a:lnTo>
                  <a:pt x="22797" y="220207"/>
                </a:lnTo>
                <a:lnTo>
                  <a:pt x="23769" y="229672"/>
                </a:lnTo>
                <a:lnTo>
                  <a:pt x="24417" y="238840"/>
                </a:lnTo>
                <a:lnTo>
                  <a:pt x="24850" y="247809"/>
                </a:lnTo>
                <a:lnTo>
                  <a:pt x="25331" y="265395"/>
                </a:lnTo>
                <a:lnTo>
                  <a:pt x="25705" y="342891"/>
                </a:lnTo>
                <a:lnTo>
                  <a:pt x="26660" y="350514"/>
                </a:lnTo>
                <a:lnTo>
                  <a:pt x="28250" y="357501"/>
                </a:lnTo>
                <a:lnTo>
                  <a:pt x="30262" y="364064"/>
                </a:lnTo>
                <a:lnTo>
                  <a:pt x="31604" y="370345"/>
                </a:lnTo>
                <a:lnTo>
                  <a:pt x="33094" y="382403"/>
                </a:lnTo>
                <a:lnTo>
                  <a:pt x="33934" y="395350"/>
                </a:lnTo>
                <a:lnTo>
                  <a:pt x="35004" y="399775"/>
                </a:lnTo>
                <a:lnTo>
                  <a:pt x="36670" y="404629"/>
                </a:lnTo>
                <a:lnTo>
                  <a:pt x="41637" y="417006"/>
                </a:lnTo>
                <a:lnTo>
                  <a:pt x="42497" y="423701"/>
                </a:lnTo>
                <a:lnTo>
                  <a:pt x="43571" y="425342"/>
                </a:lnTo>
                <a:lnTo>
                  <a:pt x="45239" y="426436"/>
                </a:lnTo>
                <a:lnTo>
                  <a:pt x="51432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16"/>
          <p:cNvSpPr/>
          <p:nvPr/>
        </p:nvSpPr>
        <p:spPr>
          <a:xfrm>
            <a:off x="6183629" y="2923222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4552" y="34290"/>
                </a:lnTo>
                <a:lnTo>
                  <a:pt x="5892" y="33338"/>
                </a:lnTo>
                <a:lnTo>
                  <a:pt x="6786" y="31750"/>
                </a:lnTo>
                <a:lnTo>
                  <a:pt x="7382" y="29739"/>
                </a:lnTo>
                <a:lnTo>
                  <a:pt x="8731" y="28398"/>
                </a:lnTo>
                <a:lnTo>
                  <a:pt x="10584" y="27505"/>
                </a:lnTo>
                <a:lnTo>
                  <a:pt x="15182" y="26512"/>
                </a:lnTo>
                <a:lnTo>
                  <a:pt x="20400" y="26071"/>
                </a:lnTo>
                <a:lnTo>
                  <a:pt x="24078" y="25000"/>
                </a:lnTo>
                <a:lnTo>
                  <a:pt x="28435" y="23334"/>
                </a:lnTo>
                <a:lnTo>
                  <a:pt x="33244" y="21271"/>
                </a:lnTo>
                <a:lnTo>
                  <a:pt x="38355" y="19896"/>
                </a:lnTo>
                <a:lnTo>
                  <a:pt x="43668" y="18979"/>
                </a:lnTo>
                <a:lnTo>
                  <a:pt x="49115" y="18368"/>
                </a:lnTo>
                <a:lnTo>
                  <a:pt x="54651" y="17960"/>
                </a:lnTo>
                <a:lnTo>
                  <a:pt x="60247" y="17688"/>
                </a:lnTo>
                <a:lnTo>
                  <a:pt x="72497" y="17387"/>
                </a:lnTo>
                <a:lnTo>
                  <a:pt x="87466" y="17253"/>
                </a:lnTo>
                <a:lnTo>
                  <a:pt x="95459" y="16264"/>
                </a:lnTo>
                <a:lnTo>
                  <a:pt x="103644" y="14653"/>
                </a:lnTo>
                <a:lnTo>
                  <a:pt x="111959" y="12626"/>
                </a:lnTo>
                <a:lnTo>
                  <a:pt x="119407" y="11275"/>
                </a:lnTo>
                <a:lnTo>
                  <a:pt x="126278" y="10374"/>
                </a:lnTo>
                <a:lnTo>
                  <a:pt x="132763" y="9774"/>
                </a:lnTo>
                <a:lnTo>
                  <a:pt x="139943" y="8421"/>
                </a:lnTo>
                <a:lnTo>
                  <a:pt x="147588" y="6566"/>
                </a:lnTo>
                <a:lnTo>
                  <a:pt x="155542" y="4378"/>
                </a:lnTo>
                <a:lnTo>
                  <a:pt x="163702" y="2918"/>
                </a:lnTo>
                <a:lnTo>
                  <a:pt x="172000" y="1946"/>
                </a:lnTo>
                <a:lnTo>
                  <a:pt x="180390" y="1297"/>
                </a:lnTo>
                <a:lnTo>
                  <a:pt x="187887" y="865"/>
                </a:lnTo>
                <a:lnTo>
                  <a:pt x="201298" y="384"/>
                </a:lnTo>
                <a:lnTo>
                  <a:pt x="225430" y="76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17"/>
          <p:cNvSpPr/>
          <p:nvPr/>
        </p:nvSpPr>
        <p:spPr>
          <a:xfrm>
            <a:off x="6269354" y="3000375"/>
            <a:ext cx="300039" cy="34186"/>
          </a:xfrm>
          <a:custGeom>
            <a:avLst/>
            <a:gdLst/>
            <a:ahLst/>
            <a:cxnLst/>
            <a:rect l="0" t="0" r="0" b="0"/>
            <a:pathLst>
              <a:path w="300039" h="34186">
                <a:moveTo>
                  <a:pt x="0" y="25717"/>
                </a:moveTo>
                <a:lnTo>
                  <a:pt x="0" y="33937"/>
                </a:lnTo>
                <a:lnTo>
                  <a:pt x="4552" y="34185"/>
                </a:lnTo>
                <a:lnTo>
                  <a:pt x="6844" y="33267"/>
                </a:lnTo>
                <a:lnTo>
                  <a:pt x="9325" y="31703"/>
                </a:lnTo>
                <a:lnTo>
                  <a:pt x="11932" y="29708"/>
                </a:lnTo>
                <a:lnTo>
                  <a:pt x="15575" y="28377"/>
                </a:lnTo>
                <a:lnTo>
                  <a:pt x="19909" y="27491"/>
                </a:lnTo>
                <a:lnTo>
                  <a:pt x="24702" y="26900"/>
                </a:lnTo>
                <a:lnTo>
                  <a:pt x="30756" y="26505"/>
                </a:lnTo>
                <a:lnTo>
                  <a:pt x="37649" y="26243"/>
                </a:lnTo>
                <a:lnTo>
                  <a:pt x="61003" y="25873"/>
                </a:lnTo>
                <a:lnTo>
                  <a:pt x="69244" y="25821"/>
                </a:lnTo>
                <a:lnTo>
                  <a:pt x="77596" y="24834"/>
                </a:lnTo>
                <a:lnTo>
                  <a:pt x="86021" y="23223"/>
                </a:lnTo>
                <a:lnTo>
                  <a:pt x="94495" y="21197"/>
                </a:lnTo>
                <a:lnTo>
                  <a:pt x="103002" y="19846"/>
                </a:lnTo>
                <a:lnTo>
                  <a:pt x="111530" y="18946"/>
                </a:lnTo>
                <a:lnTo>
                  <a:pt x="120074" y="18345"/>
                </a:lnTo>
                <a:lnTo>
                  <a:pt x="128627" y="16993"/>
                </a:lnTo>
                <a:lnTo>
                  <a:pt x="137187" y="15138"/>
                </a:lnTo>
                <a:lnTo>
                  <a:pt x="145750" y="12950"/>
                </a:lnTo>
                <a:lnTo>
                  <a:pt x="154317" y="11490"/>
                </a:lnTo>
                <a:lnTo>
                  <a:pt x="162886" y="10518"/>
                </a:lnTo>
                <a:lnTo>
                  <a:pt x="171456" y="9869"/>
                </a:lnTo>
                <a:lnTo>
                  <a:pt x="179074" y="9437"/>
                </a:lnTo>
                <a:lnTo>
                  <a:pt x="192619" y="8956"/>
                </a:lnTo>
                <a:lnTo>
                  <a:pt x="231282" y="8606"/>
                </a:lnTo>
                <a:lnTo>
                  <a:pt x="237056" y="7642"/>
                </a:lnTo>
                <a:lnTo>
                  <a:pt x="243763" y="6047"/>
                </a:lnTo>
                <a:lnTo>
                  <a:pt x="251091" y="4031"/>
                </a:lnTo>
                <a:lnTo>
                  <a:pt x="256929" y="2687"/>
                </a:lnTo>
                <a:lnTo>
                  <a:pt x="261774" y="1791"/>
                </a:lnTo>
                <a:lnTo>
                  <a:pt x="270649" y="796"/>
                </a:lnTo>
                <a:lnTo>
                  <a:pt x="275683" y="531"/>
                </a:lnTo>
                <a:lnTo>
                  <a:pt x="289329" y="157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18"/>
          <p:cNvSpPr/>
          <p:nvPr/>
        </p:nvSpPr>
        <p:spPr>
          <a:xfrm>
            <a:off x="6672262" y="2846070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0" y="181255"/>
                </a:lnTo>
                <a:lnTo>
                  <a:pt x="953" y="188464"/>
                </a:lnTo>
                <a:lnTo>
                  <a:pt x="2540" y="195175"/>
                </a:lnTo>
                <a:lnTo>
                  <a:pt x="4551" y="201554"/>
                </a:lnTo>
                <a:lnTo>
                  <a:pt x="5892" y="207712"/>
                </a:lnTo>
                <a:lnTo>
                  <a:pt x="6785" y="213722"/>
                </a:lnTo>
                <a:lnTo>
                  <a:pt x="7381" y="219633"/>
                </a:lnTo>
                <a:lnTo>
                  <a:pt x="7779" y="225480"/>
                </a:lnTo>
                <a:lnTo>
                  <a:pt x="8043" y="231282"/>
                </a:lnTo>
                <a:lnTo>
                  <a:pt x="8416" y="246010"/>
                </a:lnTo>
                <a:lnTo>
                  <a:pt x="8468" y="249732"/>
                </a:lnTo>
                <a:lnTo>
                  <a:pt x="9455" y="253165"/>
                </a:lnTo>
                <a:lnTo>
                  <a:pt x="11066" y="256407"/>
                </a:lnTo>
                <a:lnTo>
                  <a:pt x="13093" y="259520"/>
                </a:lnTo>
                <a:lnTo>
                  <a:pt x="14443" y="262548"/>
                </a:lnTo>
                <a:lnTo>
                  <a:pt x="15344" y="265520"/>
                </a:lnTo>
                <a:lnTo>
                  <a:pt x="16345" y="271361"/>
                </a:lnTo>
                <a:lnTo>
                  <a:pt x="16987" y="280332"/>
                </a:lnTo>
                <a:lnTo>
                  <a:pt x="17040" y="281186"/>
                </a:lnTo>
                <a:lnTo>
                  <a:pt x="18027" y="282707"/>
                </a:lnTo>
                <a:lnTo>
                  <a:pt x="19638" y="284674"/>
                </a:lnTo>
                <a:lnTo>
                  <a:pt x="24516" y="290123"/>
                </a:lnTo>
                <a:lnTo>
                  <a:pt x="25869" y="290570"/>
                </a:lnTo>
                <a:lnTo>
                  <a:pt x="27724" y="290868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19"/>
          <p:cNvSpPr/>
          <p:nvPr/>
        </p:nvSpPr>
        <p:spPr>
          <a:xfrm>
            <a:off x="6870728" y="2837497"/>
            <a:ext cx="315885" cy="85726"/>
          </a:xfrm>
          <a:custGeom>
            <a:avLst/>
            <a:gdLst/>
            <a:ahLst/>
            <a:cxnLst/>
            <a:rect l="0" t="0" r="0" b="0"/>
            <a:pathLst>
              <a:path w="315885" h="85726">
                <a:moveTo>
                  <a:pt x="24419" y="0"/>
                </a:moveTo>
                <a:lnTo>
                  <a:pt x="24419" y="15600"/>
                </a:lnTo>
                <a:lnTo>
                  <a:pt x="23467" y="17068"/>
                </a:lnTo>
                <a:lnTo>
                  <a:pt x="21879" y="18998"/>
                </a:lnTo>
                <a:lnTo>
                  <a:pt x="19868" y="21238"/>
                </a:lnTo>
                <a:lnTo>
                  <a:pt x="18528" y="23684"/>
                </a:lnTo>
                <a:lnTo>
                  <a:pt x="17634" y="26267"/>
                </a:lnTo>
                <a:lnTo>
                  <a:pt x="17038" y="28941"/>
                </a:lnTo>
                <a:lnTo>
                  <a:pt x="16641" y="31677"/>
                </a:lnTo>
                <a:lnTo>
                  <a:pt x="16376" y="34453"/>
                </a:lnTo>
                <a:lnTo>
                  <a:pt x="16200" y="37256"/>
                </a:lnTo>
                <a:lnTo>
                  <a:pt x="15129" y="40077"/>
                </a:lnTo>
                <a:lnTo>
                  <a:pt x="13464" y="42911"/>
                </a:lnTo>
                <a:lnTo>
                  <a:pt x="11400" y="45752"/>
                </a:lnTo>
                <a:lnTo>
                  <a:pt x="10025" y="48599"/>
                </a:lnTo>
                <a:lnTo>
                  <a:pt x="9108" y="51449"/>
                </a:lnTo>
                <a:lnTo>
                  <a:pt x="8497" y="54302"/>
                </a:lnTo>
                <a:lnTo>
                  <a:pt x="7136" y="56204"/>
                </a:lnTo>
                <a:lnTo>
                  <a:pt x="5277" y="57472"/>
                </a:lnTo>
                <a:lnTo>
                  <a:pt x="3085" y="58317"/>
                </a:lnTo>
                <a:lnTo>
                  <a:pt x="1624" y="59833"/>
                </a:lnTo>
                <a:lnTo>
                  <a:pt x="650" y="61796"/>
                </a:lnTo>
                <a:lnTo>
                  <a:pt x="0" y="64058"/>
                </a:lnTo>
                <a:lnTo>
                  <a:pt x="520" y="65565"/>
                </a:lnTo>
                <a:lnTo>
                  <a:pt x="1819" y="66570"/>
                </a:lnTo>
                <a:lnTo>
                  <a:pt x="3638" y="67240"/>
                </a:lnTo>
                <a:lnTo>
                  <a:pt x="5802" y="68639"/>
                </a:lnTo>
                <a:lnTo>
                  <a:pt x="8198" y="70525"/>
                </a:lnTo>
                <a:lnTo>
                  <a:pt x="10747" y="72734"/>
                </a:lnTo>
                <a:lnTo>
                  <a:pt x="12447" y="75159"/>
                </a:lnTo>
                <a:lnTo>
                  <a:pt x="13581" y="77729"/>
                </a:lnTo>
                <a:lnTo>
                  <a:pt x="14336" y="80394"/>
                </a:lnTo>
                <a:lnTo>
                  <a:pt x="16744" y="82171"/>
                </a:lnTo>
                <a:lnTo>
                  <a:pt x="24500" y="84146"/>
                </a:lnTo>
                <a:lnTo>
                  <a:pt x="31758" y="85023"/>
                </a:lnTo>
                <a:lnTo>
                  <a:pt x="39111" y="85413"/>
                </a:lnTo>
                <a:lnTo>
                  <a:pt x="53960" y="85633"/>
                </a:lnTo>
                <a:lnTo>
                  <a:pt x="261484" y="85725"/>
                </a:lnTo>
                <a:lnTo>
                  <a:pt x="266282" y="84773"/>
                </a:lnTo>
                <a:lnTo>
                  <a:pt x="270434" y="83185"/>
                </a:lnTo>
                <a:lnTo>
                  <a:pt x="274154" y="81174"/>
                </a:lnTo>
                <a:lnTo>
                  <a:pt x="283367" y="78940"/>
                </a:lnTo>
                <a:lnTo>
                  <a:pt x="288491" y="78344"/>
                </a:lnTo>
                <a:lnTo>
                  <a:pt x="292860" y="76995"/>
                </a:lnTo>
                <a:lnTo>
                  <a:pt x="296725" y="75142"/>
                </a:lnTo>
                <a:lnTo>
                  <a:pt x="300253" y="72955"/>
                </a:lnTo>
                <a:lnTo>
                  <a:pt x="306715" y="70524"/>
                </a:lnTo>
                <a:lnTo>
                  <a:pt x="315884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20"/>
          <p:cNvSpPr/>
          <p:nvPr/>
        </p:nvSpPr>
        <p:spPr>
          <a:xfrm>
            <a:off x="7092318" y="2768917"/>
            <a:ext cx="25715" cy="454344"/>
          </a:xfrm>
          <a:custGeom>
            <a:avLst/>
            <a:gdLst/>
            <a:ahLst/>
            <a:cxnLst/>
            <a:rect l="0" t="0" r="0" b="0"/>
            <a:pathLst>
              <a:path w="25715" h="454344">
                <a:moveTo>
                  <a:pt x="17141" y="0"/>
                </a:moveTo>
                <a:lnTo>
                  <a:pt x="9761" y="0"/>
                </a:lnTo>
                <a:lnTo>
                  <a:pt x="9364" y="953"/>
                </a:lnTo>
                <a:lnTo>
                  <a:pt x="8674" y="11932"/>
                </a:lnTo>
                <a:lnTo>
                  <a:pt x="7686" y="15575"/>
                </a:lnTo>
                <a:lnTo>
                  <a:pt x="6076" y="19908"/>
                </a:lnTo>
                <a:lnTo>
                  <a:pt x="4049" y="24702"/>
                </a:lnTo>
                <a:lnTo>
                  <a:pt x="2699" y="30756"/>
                </a:lnTo>
                <a:lnTo>
                  <a:pt x="1798" y="37649"/>
                </a:lnTo>
                <a:lnTo>
                  <a:pt x="1197" y="45102"/>
                </a:lnTo>
                <a:lnTo>
                  <a:pt x="530" y="58463"/>
                </a:lnTo>
                <a:lnTo>
                  <a:pt x="234" y="71703"/>
                </a:lnTo>
                <a:lnTo>
                  <a:pt x="0" y="183065"/>
                </a:lnTo>
                <a:lnTo>
                  <a:pt x="952" y="193481"/>
                </a:lnTo>
                <a:lnTo>
                  <a:pt x="2538" y="203282"/>
                </a:lnTo>
                <a:lnTo>
                  <a:pt x="4548" y="212674"/>
                </a:lnTo>
                <a:lnTo>
                  <a:pt x="5889" y="222745"/>
                </a:lnTo>
                <a:lnTo>
                  <a:pt x="6782" y="233269"/>
                </a:lnTo>
                <a:lnTo>
                  <a:pt x="7378" y="244095"/>
                </a:lnTo>
                <a:lnTo>
                  <a:pt x="8728" y="255123"/>
                </a:lnTo>
                <a:lnTo>
                  <a:pt x="10580" y="266284"/>
                </a:lnTo>
                <a:lnTo>
                  <a:pt x="12767" y="277536"/>
                </a:lnTo>
                <a:lnTo>
                  <a:pt x="14225" y="287894"/>
                </a:lnTo>
                <a:lnTo>
                  <a:pt x="15198" y="297657"/>
                </a:lnTo>
                <a:lnTo>
                  <a:pt x="15845" y="307023"/>
                </a:lnTo>
                <a:lnTo>
                  <a:pt x="16278" y="316124"/>
                </a:lnTo>
                <a:lnTo>
                  <a:pt x="16758" y="333857"/>
                </a:lnTo>
                <a:lnTo>
                  <a:pt x="17838" y="342587"/>
                </a:lnTo>
                <a:lnTo>
                  <a:pt x="19511" y="351264"/>
                </a:lnTo>
                <a:lnTo>
                  <a:pt x="21578" y="359906"/>
                </a:lnTo>
                <a:lnTo>
                  <a:pt x="22957" y="368525"/>
                </a:lnTo>
                <a:lnTo>
                  <a:pt x="23876" y="377128"/>
                </a:lnTo>
                <a:lnTo>
                  <a:pt x="24489" y="385721"/>
                </a:lnTo>
                <a:lnTo>
                  <a:pt x="24897" y="393355"/>
                </a:lnTo>
                <a:lnTo>
                  <a:pt x="25352" y="406917"/>
                </a:lnTo>
                <a:lnTo>
                  <a:pt x="25642" y="424302"/>
                </a:lnTo>
                <a:lnTo>
                  <a:pt x="25714" y="454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21"/>
          <p:cNvSpPr/>
          <p:nvPr/>
        </p:nvSpPr>
        <p:spPr>
          <a:xfrm>
            <a:off x="5420677" y="351472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0"/>
                </a:moveTo>
                <a:lnTo>
                  <a:pt x="7381" y="7380"/>
                </a:lnTo>
                <a:lnTo>
                  <a:pt x="13123" y="8042"/>
                </a:lnTo>
                <a:lnTo>
                  <a:pt x="21072" y="8337"/>
                </a:lnTo>
                <a:lnTo>
                  <a:pt x="31856" y="8502"/>
                </a:lnTo>
                <a:lnTo>
                  <a:pt x="41463" y="8541"/>
                </a:lnTo>
                <a:lnTo>
                  <a:pt x="46692" y="9504"/>
                </a:lnTo>
                <a:lnTo>
                  <a:pt x="52083" y="11098"/>
                </a:lnTo>
                <a:lnTo>
                  <a:pt x="57582" y="13114"/>
                </a:lnTo>
                <a:lnTo>
                  <a:pt x="64106" y="14457"/>
                </a:lnTo>
                <a:lnTo>
                  <a:pt x="71312" y="15353"/>
                </a:lnTo>
                <a:lnTo>
                  <a:pt x="78974" y="15950"/>
                </a:lnTo>
                <a:lnTo>
                  <a:pt x="85987" y="16349"/>
                </a:lnTo>
                <a:lnTo>
                  <a:pt x="98859" y="16791"/>
                </a:lnTo>
                <a:lnTo>
                  <a:pt x="116816" y="17040"/>
                </a:lnTo>
                <a:lnTo>
                  <a:pt x="138752" y="17114"/>
                </a:lnTo>
                <a:lnTo>
                  <a:pt x="145841" y="18076"/>
                </a:lnTo>
                <a:lnTo>
                  <a:pt x="152473" y="19671"/>
                </a:lnTo>
                <a:lnTo>
                  <a:pt x="158799" y="21687"/>
                </a:lnTo>
                <a:lnTo>
                  <a:pt x="165873" y="23030"/>
                </a:lnTo>
                <a:lnTo>
                  <a:pt x="173447" y="23926"/>
                </a:lnTo>
                <a:lnTo>
                  <a:pt x="181354" y="24523"/>
                </a:lnTo>
                <a:lnTo>
                  <a:pt x="188530" y="24921"/>
                </a:lnTo>
                <a:lnTo>
                  <a:pt x="201584" y="25363"/>
                </a:lnTo>
                <a:lnTo>
                  <a:pt x="222885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22"/>
          <p:cNvSpPr/>
          <p:nvPr/>
        </p:nvSpPr>
        <p:spPr>
          <a:xfrm>
            <a:off x="5815012" y="3403282"/>
            <a:ext cx="231459" cy="145378"/>
          </a:xfrm>
          <a:custGeom>
            <a:avLst/>
            <a:gdLst/>
            <a:ahLst/>
            <a:cxnLst/>
            <a:rect l="0" t="0" r="0" b="0"/>
            <a:pathLst>
              <a:path w="231459" h="145378">
                <a:moveTo>
                  <a:pt x="0" y="0"/>
                </a:moveTo>
                <a:lnTo>
                  <a:pt x="0" y="7381"/>
                </a:lnTo>
                <a:lnTo>
                  <a:pt x="1905" y="9683"/>
                </a:lnTo>
                <a:lnTo>
                  <a:pt x="5080" y="13123"/>
                </a:lnTo>
                <a:lnTo>
                  <a:pt x="14762" y="23230"/>
                </a:lnTo>
                <a:lnTo>
                  <a:pt x="15556" y="25964"/>
                </a:lnTo>
                <a:lnTo>
                  <a:pt x="16086" y="29692"/>
                </a:lnTo>
                <a:lnTo>
                  <a:pt x="16439" y="34082"/>
                </a:lnTo>
                <a:lnTo>
                  <a:pt x="16675" y="37962"/>
                </a:lnTo>
                <a:lnTo>
                  <a:pt x="16936" y="44812"/>
                </a:lnTo>
                <a:lnTo>
                  <a:pt x="17118" y="66673"/>
                </a:lnTo>
                <a:lnTo>
                  <a:pt x="17145" y="108797"/>
                </a:lnTo>
                <a:lnTo>
                  <a:pt x="18098" y="110631"/>
                </a:lnTo>
                <a:lnTo>
                  <a:pt x="19685" y="112806"/>
                </a:lnTo>
                <a:lnTo>
                  <a:pt x="24526" y="118591"/>
                </a:lnTo>
                <a:lnTo>
                  <a:pt x="27728" y="121922"/>
                </a:lnTo>
                <a:lnTo>
                  <a:pt x="29915" y="124144"/>
                </a:lnTo>
                <a:lnTo>
                  <a:pt x="32326" y="125625"/>
                </a:lnTo>
                <a:lnTo>
                  <a:pt x="39317" y="127710"/>
                </a:lnTo>
                <a:lnTo>
                  <a:pt x="41287" y="128198"/>
                </a:lnTo>
                <a:lnTo>
                  <a:pt x="44702" y="130954"/>
                </a:lnTo>
                <a:lnTo>
                  <a:pt x="46947" y="133023"/>
                </a:lnTo>
                <a:lnTo>
                  <a:pt x="49395" y="134402"/>
                </a:lnTo>
                <a:lnTo>
                  <a:pt x="54656" y="135934"/>
                </a:lnTo>
                <a:lnTo>
                  <a:pt x="60169" y="136615"/>
                </a:lnTo>
                <a:lnTo>
                  <a:pt x="66747" y="136918"/>
                </a:lnTo>
                <a:lnTo>
                  <a:pt x="76020" y="137053"/>
                </a:lnTo>
                <a:lnTo>
                  <a:pt x="80208" y="138041"/>
                </a:lnTo>
                <a:lnTo>
                  <a:pt x="90652" y="143030"/>
                </a:lnTo>
                <a:lnTo>
                  <a:pt x="96805" y="144532"/>
                </a:lnTo>
                <a:lnTo>
                  <a:pt x="100731" y="144932"/>
                </a:lnTo>
                <a:lnTo>
                  <a:pt x="105254" y="145199"/>
                </a:lnTo>
                <a:lnTo>
                  <a:pt x="110175" y="145377"/>
                </a:lnTo>
                <a:lnTo>
                  <a:pt x="115360" y="144543"/>
                </a:lnTo>
                <a:lnTo>
                  <a:pt x="120722" y="143034"/>
                </a:lnTo>
                <a:lnTo>
                  <a:pt x="126201" y="141076"/>
                </a:lnTo>
                <a:lnTo>
                  <a:pt x="130806" y="139771"/>
                </a:lnTo>
                <a:lnTo>
                  <a:pt x="134829" y="138901"/>
                </a:lnTo>
                <a:lnTo>
                  <a:pt x="138464" y="138321"/>
                </a:lnTo>
                <a:lnTo>
                  <a:pt x="142792" y="137934"/>
                </a:lnTo>
                <a:lnTo>
                  <a:pt x="147582" y="137676"/>
                </a:lnTo>
                <a:lnTo>
                  <a:pt x="157985" y="137389"/>
                </a:lnTo>
                <a:lnTo>
                  <a:pt x="168958" y="137262"/>
                </a:lnTo>
                <a:lnTo>
                  <a:pt x="174551" y="136275"/>
                </a:lnTo>
                <a:lnTo>
                  <a:pt x="180185" y="134666"/>
                </a:lnTo>
                <a:lnTo>
                  <a:pt x="185846" y="132639"/>
                </a:lnTo>
                <a:lnTo>
                  <a:pt x="191524" y="131289"/>
                </a:lnTo>
                <a:lnTo>
                  <a:pt x="197215" y="130389"/>
                </a:lnTo>
                <a:lnTo>
                  <a:pt x="202915" y="129788"/>
                </a:lnTo>
                <a:lnTo>
                  <a:pt x="207666" y="128436"/>
                </a:lnTo>
                <a:lnTo>
                  <a:pt x="211787" y="126581"/>
                </a:lnTo>
                <a:lnTo>
                  <a:pt x="218905" y="122933"/>
                </a:lnTo>
                <a:lnTo>
                  <a:pt x="222137" y="121961"/>
                </a:lnTo>
                <a:lnTo>
                  <a:pt x="231458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23"/>
          <p:cNvSpPr/>
          <p:nvPr/>
        </p:nvSpPr>
        <p:spPr>
          <a:xfrm>
            <a:off x="5995139" y="3403282"/>
            <a:ext cx="68477" cy="334329"/>
          </a:xfrm>
          <a:custGeom>
            <a:avLst/>
            <a:gdLst/>
            <a:ahLst/>
            <a:cxnLst/>
            <a:rect l="0" t="0" r="0" b="0"/>
            <a:pathLst>
              <a:path w="68477" h="334329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7797"/>
                </a:lnTo>
                <a:lnTo>
                  <a:pt x="2482" y="11865"/>
                </a:lnTo>
                <a:lnTo>
                  <a:pt x="4477" y="16483"/>
                </a:lnTo>
                <a:lnTo>
                  <a:pt x="5808" y="20514"/>
                </a:lnTo>
                <a:lnTo>
                  <a:pt x="7286" y="27532"/>
                </a:lnTo>
                <a:lnTo>
                  <a:pt x="8632" y="32642"/>
                </a:lnTo>
                <a:lnTo>
                  <a:pt x="10482" y="38907"/>
                </a:lnTo>
                <a:lnTo>
                  <a:pt x="12669" y="45940"/>
                </a:lnTo>
                <a:lnTo>
                  <a:pt x="14126" y="52534"/>
                </a:lnTo>
                <a:lnTo>
                  <a:pt x="15098" y="58836"/>
                </a:lnTo>
                <a:lnTo>
                  <a:pt x="15745" y="64941"/>
                </a:lnTo>
                <a:lnTo>
                  <a:pt x="16177" y="71869"/>
                </a:lnTo>
                <a:lnTo>
                  <a:pt x="16656" y="87187"/>
                </a:lnTo>
                <a:lnTo>
                  <a:pt x="17737" y="95272"/>
                </a:lnTo>
                <a:lnTo>
                  <a:pt x="19410" y="103520"/>
                </a:lnTo>
                <a:lnTo>
                  <a:pt x="21478" y="111876"/>
                </a:lnTo>
                <a:lnTo>
                  <a:pt x="22856" y="121256"/>
                </a:lnTo>
                <a:lnTo>
                  <a:pt x="23775" y="131320"/>
                </a:lnTo>
                <a:lnTo>
                  <a:pt x="24388" y="141839"/>
                </a:lnTo>
                <a:lnTo>
                  <a:pt x="25748" y="151709"/>
                </a:lnTo>
                <a:lnTo>
                  <a:pt x="27608" y="161147"/>
                </a:lnTo>
                <a:lnTo>
                  <a:pt x="29801" y="170297"/>
                </a:lnTo>
                <a:lnTo>
                  <a:pt x="31262" y="179253"/>
                </a:lnTo>
                <a:lnTo>
                  <a:pt x="32237" y="188082"/>
                </a:lnTo>
                <a:lnTo>
                  <a:pt x="32886" y="196826"/>
                </a:lnTo>
                <a:lnTo>
                  <a:pt x="33320" y="205512"/>
                </a:lnTo>
                <a:lnTo>
                  <a:pt x="33801" y="222784"/>
                </a:lnTo>
                <a:lnTo>
                  <a:pt x="34881" y="230438"/>
                </a:lnTo>
                <a:lnTo>
                  <a:pt x="36555" y="237445"/>
                </a:lnTo>
                <a:lnTo>
                  <a:pt x="38622" y="244022"/>
                </a:lnTo>
                <a:lnTo>
                  <a:pt x="40001" y="251264"/>
                </a:lnTo>
                <a:lnTo>
                  <a:pt x="40920" y="258949"/>
                </a:lnTo>
                <a:lnTo>
                  <a:pt x="41533" y="266930"/>
                </a:lnTo>
                <a:lnTo>
                  <a:pt x="42893" y="273204"/>
                </a:lnTo>
                <a:lnTo>
                  <a:pt x="44753" y="278338"/>
                </a:lnTo>
                <a:lnTo>
                  <a:pt x="46946" y="282714"/>
                </a:lnTo>
                <a:lnTo>
                  <a:pt x="48407" y="287536"/>
                </a:lnTo>
                <a:lnTo>
                  <a:pt x="50031" y="297974"/>
                </a:lnTo>
                <a:lnTo>
                  <a:pt x="51417" y="302472"/>
                </a:lnTo>
                <a:lnTo>
                  <a:pt x="53293" y="306423"/>
                </a:lnTo>
                <a:lnTo>
                  <a:pt x="55496" y="310009"/>
                </a:lnTo>
                <a:lnTo>
                  <a:pt x="56965" y="313353"/>
                </a:lnTo>
                <a:lnTo>
                  <a:pt x="59032" y="321657"/>
                </a:lnTo>
                <a:lnTo>
                  <a:pt x="59517" y="323934"/>
                </a:lnTo>
                <a:lnTo>
                  <a:pt x="60598" y="325493"/>
                </a:lnTo>
                <a:lnTo>
                  <a:pt x="62271" y="327486"/>
                </a:lnTo>
                <a:lnTo>
                  <a:pt x="68476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24"/>
          <p:cNvSpPr/>
          <p:nvPr/>
        </p:nvSpPr>
        <p:spPr>
          <a:xfrm>
            <a:off x="6500812" y="3574732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0"/>
                </a:moveTo>
                <a:lnTo>
                  <a:pt x="197178" y="0"/>
                </a:lnTo>
                <a:lnTo>
                  <a:pt x="205747" y="953"/>
                </a:lnTo>
                <a:lnTo>
                  <a:pt x="214317" y="2540"/>
                </a:lnTo>
                <a:lnTo>
                  <a:pt x="222888" y="4551"/>
                </a:lnTo>
                <a:lnTo>
                  <a:pt x="230508" y="5892"/>
                </a:lnTo>
                <a:lnTo>
                  <a:pt x="237492" y="6785"/>
                </a:lnTo>
                <a:lnTo>
                  <a:pt x="244053" y="7381"/>
                </a:lnTo>
                <a:lnTo>
                  <a:pt x="249379" y="7778"/>
                </a:lnTo>
                <a:lnTo>
                  <a:pt x="26574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25"/>
          <p:cNvSpPr/>
          <p:nvPr/>
        </p:nvSpPr>
        <p:spPr>
          <a:xfrm>
            <a:off x="6920865" y="3446249"/>
            <a:ext cx="214313" cy="119877"/>
          </a:xfrm>
          <a:custGeom>
            <a:avLst/>
            <a:gdLst/>
            <a:ahLst/>
            <a:cxnLst/>
            <a:rect l="0" t="0" r="0" b="0"/>
            <a:pathLst>
              <a:path w="214313" h="119877">
                <a:moveTo>
                  <a:pt x="0" y="8468"/>
                </a:moveTo>
                <a:lnTo>
                  <a:pt x="0" y="0"/>
                </a:lnTo>
                <a:lnTo>
                  <a:pt x="0" y="7285"/>
                </a:lnTo>
                <a:lnTo>
                  <a:pt x="2540" y="10483"/>
                </a:lnTo>
                <a:lnTo>
                  <a:pt x="4551" y="12668"/>
                </a:lnTo>
                <a:lnTo>
                  <a:pt x="5891" y="15078"/>
                </a:lnTo>
                <a:lnTo>
                  <a:pt x="6785" y="17638"/>
                </a:lnTo>
                <a:lnTo>
                  <a:pt x="7381" y="20296"/>
                </a:lnTo>
                <a:lnTo>
                  <a:pt x="8731" y="23021"/>
                </a:lnTo>
                <a:lnTo>
                  <a:pt x="10583" y="25790"/>
                </a:lnTo>
                <a:lnTo>
                  <a:pt x="12770" y="28589"/>
                </a:lnTo>
                <a:lnTo>
                  <a:pt x="14228" y="31407"/>
                </a:lnTo>
                <a:lnTo>
                  <a:pt x="15201" y="34238"/>
                </a:lnTo>
                <a:lnTo>
                  <a:pt x="15848" y="37078"/>
                </a:lnTo>
                <a:lnTo>
                  <a:pt x="17233" y="39924"/>
                </a:lnTo>
                <a:lnTo>
                  <a:pt x="19109" y="42774"/>
                </a:lnTo>
                <a:lnTo>
                  <a:pt x="21311" y="45626"/>
                </a:lnTo>
                <a:lnTo>
                  <a:pt x="22780" y="49432"/>
                </a:lnTo>
                <a:lnTo>
                  <a:pt x="23759" y="53875"/>
                </a:lnTo>
                <a:lnTo>
                  <a:pt x="24411" y="58742"/>
                </a:lnTo>
                <a:lnTo>
                  <a:pt x="24847" y="62939"/>
                </a:lnTo>
                <a:lnTo>
                  <a:pt x="25137" y="66690"/>
                </a:lnTo>
                <a:lnTo>
                  <a:pt x="25331" y="70142"/>
                </a:lnTo>
                <a:lnTo>
                  <a:pt x="26412" y="73397"/>
                </a:lnTo>
                <a:lnTo>
                  <a:pt x="28085" y="76519"/>
                </a:lnTo>
                <a:lnTo>
                  <a:pt x="30154" y="79553"/>
                </a:lnTo>
                <a:lnTo>
                  <a:pt x="32484" y="83480"/>
                </a:lnTo>
                <a:lnTo>
                  <a:pt x="34991" y="88004"/>
                </a:lnTo>
                <a:lnTo>
                  <a:pt x="37614" y="92924"/>
                </a:lnTo>
                <a:lnTo>
                  <a:pt x="40317" y="96205"/>
                </a:lnTo>
                <a:lnTo>
                  <a:pt x="43070" y="98392"/>
                </a:lnTo>
                <a:lnTo>
                  <a:pt x="45858" y="99850"/>
                </a:lnTo>
                <a:lnTo>
                  <a:pt x="47717" y="101774"/>
                </a:lnTo>
                <a:lnTo>
                  <a:pt x="48956" y="104010"/>
                </a:lnTo>
                <a:lnTo>
                  <a:pt x="49782" y="106453"/>
                </a:lnTo>
                <a:lnTo>
                  <a:pt x="51286" y="108081"/>
                </a:lnTo>
                <a:lnTo>
                  <a:pt x="53240" y="109167"/>
                </a:lnTo>
                <a:lnTo>
                  <a:pt x="55495" y="109890"/>
                </a:lnTo>
                <a:lnTo>
                  <a:pt x="60542" y="113235"/>
                </a:lnTo>
                <a:lnTo>
                  <a:pt x="63221" y="115460"/>
                </a:lnTo>
                <a:lnTo>
                  <a:pt x="65960" y="116943"/>
                </a:lnTo>
                <a:lnTo>
                  <a:pt x="71543" y="118592"/>
                </a:lnTo>
                <a:lnTo>
                  <a:pt x="75318" y="119032"/>
                </a:lnTo>
                <a:lnTo>
                  <a:pt x="79739" y="119325"/>
                </a:lnTo>
                <a:lnTo>
                  <a:pt x="88779" y="119650"/>
                </a:lnTo>
                <a:lnTo>
                  <a:pt x="99224" y="119833"/>
                </a:lnTo>
                <a:lnTo>
                  <a:pt x="105377" y="119876"/>
                </a:lnTo>
                <a:lnTo>
                  <a:pt x="109304" y="118935"/>
                </a:lnTo>
                <a:lnTo>
                  <a:pt x="113826" y="117355"/>
                </a:lnTo>
                <a:lnTo>
                  <a:pt x="118746" y="115350"/>
                </a:lnTo>
                <a:lnTo>
                  <a:pt x="122979" y="114013"/>
                </a:lnTo>
                <a:lnTo>
                  <a:pt x="126754" y="113121"/>
                </a:lnTo>
                <a:lnTo>
                  <a:pt x="130222" y="112527"/>
                </a:lnTo>
                <a:lnTo>
                  <a:pt x="134440" y="112131"/>
                </a:lnTo>
                <a:lnTo>
                  <a:pt x="139156" y="111866"/>
                </a:lnTo>
                <a:lnTo>
                  <a:pt x="144206" y="111690"/>
                </a:lnTo>
                <a:lnTo>
                  <a:pt x="149477" y="110621"/>
                </a:lnTo>
                <a:lnTo>
                  <a:pt x="154896" y="108955"/>
                </a:lnTo>
                <a:lnTo>
                  <a:pt x="160414" y="106892"/>
                </a:lnTo>
                <a:lnTo>
                  <a:pt x="165997" y="104564"/>
                </a:lnTo>
                <a:lnTo>
                  <a:pt x="171625" y="102059"/>
                </a:lnTo>
                <a:lnTo>
                  <a:pt x="177282" y="99437"/>
                </a:lnTo>
                <a:lnTo>
                  <a:pt x="182005" y="97689"/>
                </a:lnTo>
                <a:lnTo>
                  <a:pt x="186107" y="96524"/>
                </a:lnTo>
                <a:lnTo>
                  <a:pt x="189793" y="95747"/>
                </a:lnTo>
                <a:lnTo>
                  <a:pt x="196430" y="92344"/>
                </a:lnTo>
                <a:lnTo>
                  <a:pt x="199533" y="90103"/>
                </a:lnTo>
                <a:lnTo>
                  <a:pt x="205521" y="87613"/>
                </a:lnTo>
                <a:lnTo>
                  <a:pt x="208451" y="86948"/>
                </a:lnTo>
                <a:lnTo>
                  <a:pt x="210405" y="85553"/>
                </a:lnTo>
                <a:lnTo>
                  <a:pt x="211708" y="83671"/>
                </a:lnTo>
                <a:lnTo>
                  <a:pt x="212576" y="81463"/>
                </a:lnTo>
                <a:lnTo>
                  <a:pt x="213155" y="79039"/>
                </a:lnTo>
                <a:lnTo>
                  <a:pt x="213540" y="76470"/>
                </a:lnTo>
                <a:lnTo>
                  <a:pt x="214312" y="684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26"/>
          <p:cNvSpPr/>
          <p:nvPr/>
        </p:nvSpPr>
        <p:spPr>
          <a:xfrm>
            <a:off x="7075278" y="3437934"/>
            <a:ext cx="59900" cy="333967"/>
          </a:xfrm>
          <a:custGeom>
            <a:avLst/>
            <a:gdLst/>
            <a:ahLst/>
            <a:cxnLst/>
            <a:rect l="0" t="0" r="0" b="0"/>
            <a:pathLst>
              <a:path w="59900" h="333967">
                <a:moveTo>
                  <a:pt x="25609" y="16783"/>
                </a:moveTo>
                <a:lnTo>
                  <a:pt x="21058" y="12232"/>
                </a:lnTo>
                <a:lnTo>
                  <a:pt x="18765" y="10891"/>
                </a:lnTo>
                <a:lnTo>
                  <a:pt x="16284" y="9998"/>
                </a:lnTo>
                <a:lnTo>
                  <a:pt x="10008" y="8564"/>
                </a:lnTo>
                <a:lnTo>
                  <a:pt x="9494" y="7494"/>
                </a:lnTo>
                <a:lnTo>
                  <a:pt x="8922" y="3764"/>
                </a:lnTo>
                <a:lnTo>
                  <a:pt x="7817" y="2389"/>
                </a:lnTo>
                <a:lnTo>
                  <a:pt x="6127" y="1472"/>
                </a:lnTo>
                <a:lnTo>
                  <a:pt x="1123" y="0"/>
                </a:lnTo>
                <a:lnTo>
                  <a:pt x="712" y="832"/>
                </a:lnTo>
                <a:lnTo>
                  <a:pt x="54" y="9011"/>
                </a:lnTo>
                <a:lnTo>
                  <a:pt x="0" y="11601"/>
                </a:lnTo>
                <a:lnTo>
                  <a:pt x="917" y="14281"/>
                </a:lnTo>
                <a:lnTo>
                  <a:pt x="2480" y="17021"/>
                </a:lnTo>
                <a:lnTo>
                  <a:pt x="4475" y="19799"/>
                </a:lnTo>
                <a:lnTo>
                  <a:pt x="5805" y="23556"/>
                </a:lnTo>
                <a:lnTo>
                  <a:pt x="7282" y="32811"/>
                </a:lnTo>
                <a:lnTo>
                  <a:pt x="8629" y="37946"/>
                </a:lnTo>
                <a:lnTo>
                  <a:pt x="10479" y="43274"/>
                </a:lnTo>
                <a:lnTo>
                  <a:pt x="12665" y="48731"/>
                </a:lnTo>
                <a:lnTo>
                  <a:pt x="14122" y="54274"/>
                </a:lnTo>
                <a:lnTo>
                  <a:pt x="15094" y="59875"/>
                </a:lnTo>
                <a:lnTo>
                  <a:pt x="15741" y="65514"/>
                </a:lnTo>
                <a:lnTo>
                  <a:pt x="17126" y="72130"/>
                </a:lnTo>
                <a:lnTo>
                  <a:pt x="19001" y="79398"/>
                </a:lnTo>
                <a:lnTo>
                  <a:pt x="21204" y="87102"/>
                </a:lnTo>
                <a:lnTo>
                  <a:pt x="22672" y="95095"/>
                </a:lnTo>
                <a:lnTo>
                  <a:pt x="23651" y="103281"/>
                </a:lnTo>
                <a:lnTo>
                  <a:pt x="24304" y="111596"/>
                </a:lnTo>
                <a:lnTo>
                  <a:pt x="24739" y="119996"/>
                </a:lnTo>
                <a:lnTo>
                  <a:pt x="25222" y="136951"/>
                </a:lnTo>
                <a:lnTo>
                  <a:pt x="26304" y="145472"/>
                </a:lnTo>
                <a:lnTo>
                  <a:pt x="27977" y="154011"/>
                </a:lnTo>
                <a:lnTo>
                  <a:pt x="30045" y="162561"/>
                </a:lnTo>
                <a:lnTo>
                  <a:pt x="31424" y="171118"/>
                </a:lnTo>
                <a:lnTo>
                  <a:pt x="32343" y="179681"/>
                </a:lnTo>
                <a:lnTo>
                  <a:pt x="32956" y="188246"/>
                </a:lnTo>
                <a:lnTo>
                  <a:pt x="34317" y="195862"/>
                </a:lnTo>
                <a:lnTo>
                  <a:pt x="36177" y="202844"/>
                </a:lnTo>
                <a:lnTo>
                  <a:pt x="38369" y="209404"/>
                </a:lnTo>
                <a:lnTo>
                  <a:pt x="39831" y="216634"/>
                </a:lnTo>
                <a:lnTo>
                  <a:pt x="40806" y="224312"/>
                </a:lnTo>
                <a:lnTo>
                  <a:pt x="41455" y="232288"/>
                </a:lnTo>
                <a:lnTo>
                  <a:pt x="41888" y="240463"/>
                </a:lnTo>
                <a:lnTo>
                  <a:pt x="42369" y="257166"/>
                </a:lnTo>
                <a:lnTo>
                  <a:pt x="43450" y="263716"/>
                </a:lnTo>
                <a:lnTo>
                  <a:pt x="45123" y="269035"/>
                </a:lnTo>
                <a:lnTo>
                  <a:pt x="47191" y="273534"/>
                </a:lnTo>
                <a:lnTo>
                  <a:pt x="48570" y="278437"/>
                </a:lnTo>
                <a:lnTo>
                  <a:pt x="49488" y="283612"/>
                </a:lnTo>
                <a:lnTo>
                  <a:pt x="50510" y="293489"/>
                </a:lnTo>
                <a:lnTo>
                  <a:pt x="50964" y="301053"/>
                </a:lnTo>
                <a:lnTo>
                  <a:pt x="51219" y="310667"/>
                </a:lnTo>
                <a:lnTo>
                  <a:pt x="52207" y="313671"/>
                </a:lnTo>
                <a:lnTo>
                  <a:pt x="53819" y="316625"/>
                </a:lnTo>
                <a:lnTo>
                  <a:pt x="55846" y="319548"/>
                </a:lnTo>
                <a:lnTo>
                  <a:pt x="57196" y="322449"/>
                </a:lnTo>
                <a:lnTo>
                  <a:pt x="58698" y="328212"/>
                </a:lnTo>
                <a:lnTo>
                  <a:pt x="59899" y="3339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27"/>
          <p:cNvSpPr/>
          <p:nvPr/>
        </p:nvSpPr>
        <p:spPr>
          <a:xfrm>
            <a:off x="5420724" y="4123769"/>
            <a:ext cx="231411" cy="333932"/>
          </a:xfrm>
          <a:custGeom>
            <a:avLst/>
            <a:gdLst/>
            <a:ahLst/>
            <a:cxnLst/>
            <a:rect l="0" t="0" r="0" b="0"/>
            <a:pathLst>
              <a:path w="231411" h="333932">
                <a:moveTo>
                  <a:pt x="59960" y="93901"/>
                </a:moveTo>
                <a:lnTo>
                  <a:pt x="55410" y="93901"/>
                </a:lnTo>
                <a:lnTo>
                  <a:pt x="53117" y="92948"/>
                </a:lnTo>
                <a:lnTo>
                  <a:pt x="46291" y="88009"/>
                </a:lnTo>
                <a:lnTo>
                  <a:pt x="44360" y="86520"/>
                </a:lnTo>
                <a:lnTo>
                  <a:pt x="40962" y="85858"/>
                </a:lnTo>
                <a:lnTo>
                  <a:pt x="38722" y="85681"/>
                </a:lnTo>
                <a:lnTo>
                  <a:pt x="36277" y="84611"/>
                </a:lnTo>
                <a:lnTo>
                  <a:pt x="31019" y="80882"/>
                </a:lnTo>
                <a:lnTo>
                  <a:pt x="25508" y="78589"/>
                </a:lnTo>
                <a:lnTo>
                  <a:pt x="22704" y="77978"/>
                </a:lnTo>
                <a:lnTo>
                  <a:pt x="20836" y="76618"/>
                </a:lnTo>
                <a:lnTo>
                  <a:pt x="19590" y="74759"/>
                </a:lnTo>
                <a:lnTo>
                  <a:pt x="18206" y="70153"/>
                </a:lnTo>
                <a:lnTo>
                  <a:pt x="17426" y="62205"/>
                </a:lnTo>
                <a:lnTo>
                  <a:pt x="17244" y="56636"/>
                </a:lnTo>
                <a:lnTo>
                  <a:pt x="18148" y="53818"/>
                </a:lnTo>
                <a:lnTo>
                  <a:pt x="21693" y="48146"/>
                </a:lnTo>
                <a:lnTo>
                  <a:pt x="26442" y="42450"/>
                </a:lnTo>
                <a:lnTo>
                  <a:pt x="31729" y="36744"/>
                </a:lnTo>
                <a:lnTo>
                  <a:pt x="37253" y="31033"/>
                </a:lnTo>
                <a:lnTo>
                  <a:pt x="41012" y="28176"/>
                </a:lnTo>
                <a:lnTo>
                  <a:pt x="45423" y="25319"/>
                </a:lnTo>
                <a:lnTo>
                  <a:pt x="50269" y="22462"/>
                </a:lnTo>
                <a:lnTo>
                  <a:pt x="55405" y="19605"/>
                </a:lnTo>
                <a:lnTo>
                  <a:pt x="66191" y="13890"/>
                </a:lnTo>
                <a:lnTo>
                  <a:pt x="71734" y="11985"/>
                </a:lnTo>
                <a:lnTo>
                  <a:pt x="77334" y="10716"/>
                </a:lnTo>
                <a:lnTo>
                  <a:pt x="82973" y="9869"/>
                </a:lnTo>
                <a:lnTo>
                  <a:pt x="88637" y="8352"/>
                </a:lnTo>
                <a:lnTo>
                  <a:pt x="94318" y="6388"/>
                </a:lnTo>
                <a:lnTo>
                  <a:pt x="100011" y="4127"/>
                </a:lnTo>
                <a:lnTo>
                  <a:pt x="105711" y="2619"/>
                </a:lnTo>
                <a:lnTo>
                  <a:pt x="111416" y="1614"/>
                </a:lnTo>
                <a:lnTo>
                  <a:pt x="117124" y="943"/>
                </a:lnTo>
                <a:lnTo>
                  <a:pt x="122834" y="497"/>
                </a:lnTo>
                <a:lnTo>
                  <a:pt x="128547" y="199"/>
                </a:lnTo>
                <a:lnTo>
                  <a:pt x="134259" y="0"/>
                </a:lnTo>
                <a:lnTo>
                  <a:pt x="139973" y="820"/>
                </a:lnTo>
                <a:lnTo>
                  <a:pt x="145688" y="2320"/>
                </a:lnTo>
                <a:lnTo>
                  <a:pt x="151402" y="4272"/>
                </a:lnTo>
                <a:lnTo>
                  <a:pt x="157116" y="6526"/>
                </a:lnTo>
                <a:lnTo>
                  <a:pt x="162831" y="8981"/>
                </a:lnTo>
                <a:lnTo>
                  <a:pt x="174261" y="14248"/>
                </a:lnTo>
                <a:lnTo>
                  <a:pt x="185691" y="19765"/>
                </a:lnTo>
                <a:lnTo>
                  <a:pt x="190453" y="22569"/>
                </a:lnTo>
                <a:lnTo>
                  <a:pt x="194581" y="25391"/>
                </a:lnTo>
                <a:lnTo>
                  <a:pt x="198285" y="28225"/>
                </a:lnTo>
                <a:lnTo>
                  <a:pt x="202659" y="32019"/>
                </a:lnTo>
                <a:lnTo>
                  <a:pt x="207480" y="36454"/>
                </a:lnTo>
                <a:lnTo>
                  <a:pt x="212599" y="41315"/>
                </a:lnTo>
                <a:lnTo>
                  <a:pt x="216012" y="47414"/>
                </a:lnTo>
                <a:lnTo>
                  <a:pt x="218288" y="54337"/>
                </a:lnTo>
                <a:lnTo>
                  <a:pt x="219804" y="61810"/>
                </a:lnTo>
                <a:lnTo>
                  <a:pt x="220816" y="68697"/>
                </a:lnTo>
                <a:lnTo>
                  <a:pt x="221490" y="75193"/>
                </a:lnTo>
                <a:lnTo>
                  <a:pt x="221939" y="81429"/>
                </a:lnTo>
                <a:lnTo>
                  <a:pt x="222239" y="88444"/>
                </a:lnTo>
                <a:lnTo>
                  <a:pt x="222572" y="103858"/>
                </a:lnTo>
                <a:lnTo>
                  <a:pt x="222759" y="128601"/>
                </a:lnTo>
                <a:lnTo>
                  <a:pt x="221833" y="137989"/>
                </a:lnTo>
                <a:lnTo>
                  <a:pt x="220263" y="148058"/>
                </a:lnTo>
                <a:lnTo>
                  <a:pt x="218264" y="158580"/>
                </a:lnTo>
                <a:lnTo>
                  <a:pt x="215026" y="168453"/>
                </a:lnTo>
                <a:lnTo>
                  <a:pt x="210963" y="177892"/>
                </a:lnTo>
                <a:lnTo>
                  <a:pt x="206349" y="187043"/>
                </a:lnTo>
                <a:lnTo>
                  <a:pt x="201368" y="196000"/>
                </a:lnTo>
                <a:lnTo>
                  <a:pt x="196142" y="204829"/>
                </a:lnTo>
                <a:lnTo>
                  <a:pt x="185256" y="222260"/>
                </a:lnTo>
                <a:lnTo>
                  <a:pt x="174067" y="239532"/>
                </a:lnTo>
                <a:lnTo>
                  <a:pt x="168417" y="247185"/>
                </a:lnTo>
                <a:lnTo>
                  <a:pt x="162745" y="254193"/>
                </a:lnTo>
                <a:lnTo>
                  <a:pt x="157058" y="260770"/>
                </a:lnTo>
                <a:lnTo>
                  <a:pt x="151363" y="268012"/>
                </a:lnTo>
                <a:lnTo>
                  <a:pt x="145661" y="275697"/>
                </a:lnTo>
                <a:lnTo>
                  <a:pt x="139954" y="283679"/>
                </a:lnTo>
                <a:lnTo>
                  <a:pt x="134244" y="289951"/>
                </a:lnTo>
                <a:lnTo>
                  <a:pt x="128533" y="295086"/>
                </a:lnTo>
                <a:lnTo>
                  <a:pt x="122820" y="299462"/>
                </a:lnTo>
                <a:lnTo>
                  <a:pt x="117107" y="303332"/>
                </a:lnTo>
                <a:lnTo>
                  <a:pt x="111393" y="306864"/>
                </a:lnTo>
                <a:lnTo>
                  <a:pt x="105679" y="310171"/>
                </a:lnTo>
                <a:lnTo>
                  <a:pt x="94250" y="316386"/>
                </a:lnTo>
                <a:lnTo>
                  <a:pt x="88535" y="319377"/>
                </a:lnTo>
                <a:lnTo>
                  <a:pt x="82820" y="321370"/>
                </a:lnTo>
                <a:lnTo>
                  <a:pt x="77105" y="322699"/>
                </a:lnTo>
                <a:lnTo>
                  <a:pt x="71390" y="323586"/>
                </a:lnTo>
                <a:lnTo>
                  <a:pt x="66628" y="323224"/>
                </a:lnTo>
                <a:lnTo>
                  <a:pt x="62501" y="322030"/>
                </a:lnTo>
                <a:lnTo>
                  <a:pt x="58796" y="320282"/>
                </a:lnTo>
                <a:lnTo>
                  <a:pt x="54422" y="319117"/>
                </a:lnTo>
                <a:lnTo>
                  <a:pt x="49601" y="318340"/>
                </a:lnTo>
                <a:lnTo>
                  <a:pt x="44481" y="317821"/>
                </a:lnTo>
                <a:lnTo>
                  <a:pt x="39164" y="315571"/>
                </a:lnTo>
                <a:lnTo>
                  <a:pt x="33713" y="312166"/>
                </a:lnTo>
                <a:lnTo>
                  <a:pt x="28175" y="307991"/>
                </a:lnTo>
                <a:lnTo>
                  <a:pt x="23530" y="304255"/>
                </a:lnTo>
                <a:lnTo>
                  <a:pt x="19481" y="300812"/>
                </a:lnTo>
                <a:lnTo>
                  <a:pt x="12442" y="294446"/>
                </a:lnTo>
                <a:lnTo>
                  <a:pt x="6138" y="288442"/>
                </a:lnTo>
                <a:lnTo>
                  <a:pt x="4077" y="284555"/>
                </a:lnTo>
                <a:lnTo>
                  <a:pt x="1786" y="275156"/>
                </a:lnTo>
                <a:lnTo>
                  <a:pt x="768" y="267169"/>
                </a:lnTo>
                <a:lnTo>
                  <a:pt x="315" y="259491"/>
                </a:lnTo>
                <a:lnTo>
                  <a:pt x="60" y="245411"/>
                </a:lnTo>
                <a:lnTo>
                  <a:pt x="0" y="238074"/>
                </a:lnTo>
                <a:lnTo>
                  <a:pt x="937" y="235736"/>
                </a:lnTo>
                <a:lnTo>
                  <a:pt x="2514" y="234177"/>
                </a:lnTo>
                <a:lnTo>
                  <a:pt x="6806" y="231494"/>
                </a:lnTo>
                <a:lnTo>
                  <a:pt x="11889" y="227126"/>
                </a:lnTo>
                <a:lnTo>
                  <a:pt x="15530" y="225580"/>
                </a:lnTo>
                <a:lnTo>
                  <a:pt x="19863" y="224549"/>
                </a:lnTo>
                <a:lnTo>
                  <a:pt x="24656" y="223862"/>
                </a:lnTo>
                <a:lnTo>
                  <a:pt x="28804" y="223404"/>
                </a:lnTo>
                <a:lnTo>
                  <a:pt x="35953" y="222895"/>
                </a:lnTo>
                <a:lnTo>
                  <a:pt x="44846" y="222669"/>
                </a:lnTo>
                <a:lnTo>
                  <a:pt x="49884" y="222609"/>
                </a:lnTo>
                <a:lnTo>
                  <a:pt x="55148" y="223521"/>
                </a:lnTo>
                <a:lnTo>
                  <a:pt x="60562" y="225082"/>
                </a:lnTo>
                <a:lnTo>
                  <a:pt x="66077" y="227075"/>
                </a:lnTo>
                <a:lnTo>
                  <a:pt x="71658" y="228403"/>
                </a:lnTo>
                <a:lnTo>
                  <a:pt x="77284" y="229289"/>
                </a:lnTo>
                <a:lnTo>
                  <a:pt x="82940" y="229879"/>
                </a:lnTo>
                <a:lnTo>
                  <a:pt x="88615" y="232178"/>
                </a:lnTo>
                <a:lnTo>
                  <a:pt x="94303" y="235616"/>
                </a:lnTo>
                <a:lnTo>
                  <a:pt x="100001" y="239812"/>
                </a:lnTo>
                <a:lnTo>
                  <a:pt x="105704" y="243562"/>
                </a:lnTo>
                <a:lnTo>
                  <a:pt x="111411" y="247015"/>
                </a:lnTo>
                <a:lnTo>
                  <a:pt x="117121" y="250270"/>
                </a:lnTo>
                <a:lnTo>
                  <a:pt x="121880" y="253392"/>
                </a:lnTo>
                <a:lnTo>
                  <a:pt x="126006" y="256426"/>
                </a:lnTo>
                <a:lnTo>
                  <a:pt x="129708" y="259401"/>
                </a:lnTo>
                <a:lnTo>
                  <a:pt x="134081" y="263289"/>
                </a:lnTo>
                <a:lnTo>
                  <a:pt x="144021" y="272689"/>
                </a:lnTo>
                <a:lnTo>
                  <a:pt x="165291" y="293566"/>
                </a:lnTo>
                <a:lnTo>
                  <a:pt x="169234" y="296544"/>
                </a:lnTo>
                <a:lnTo>
                  <a:pt x="173767" y="299481"/>
                </a:lnTo>
                <a:lnTo>
                  <a:pt x="178693" y="302392"/>
                </a:lnTo>
                <a:lnTo>
                  <a:pt x="182931" y="305285"/>
                </a:lnTo>
                <a:lnTo>
                  <a:pt x="186708" y="308166"/>
                </a:lnTo>
                <a:lnTo>
                  <a:pt x="193445" y="313907"/>
                </a:lnTo>
                <a:lnTo>
                  <a:pt x="199615" y="319634"/>
                </a:lnTo>
                <a:lnTo>
                  <a:pt x="202593" y="321542"/>
                </a:lnTo>
                <a:lnTo>
                  <a:pt x="208443" y="323662"/>
                </a:lnTo>
                <a:lnTo>
                  <a:pt x="214218" y="327144"/>
                </a:lnTo>
                <a:lnTo>
                  <a:pt x="217091" y="329407"/>
                </a:lnTo>
                <a:lnTo>
                  <a:pt x="222824" y="331920"/>
                </a:lnTo>
                <a:lnTo>
                  <a:pt x="231410" y="3339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28"/>
          <p:cNvSpPr/>
          <p:nvPr/>
        </p:nvSpPr>
        <p:spPr>
          <a:xfrm>
            <a:off x="5746432" y="4191952"/>
            <a:ext cx="222886" cy="231459"/>
          </a:xfrm>
          <a:custGeom>
            <a:avLst/>
            <a:gdLst/>
            <a:ahLst/>
            <a:cxnLst/>
            <a:rect l="0" t="0" r="0" b="0"/>
            <a:pathLst>
              <a:path w="222886" h="231459">
                <a:moveTo>
                  <a:pt x="0" y="0"/>
                </a:moveTo>
                <a:lnTo>
                  <a:pt x="12770" y="12770"/>
                </a:lnTo>
                <a:lnTo>
                  <a:pt x="15181" y="16134"/>
                </a:lnTo>
                <a:lnTo>
                  <a:pt x="17741" y="20281"/>
                </a:lnTo>
                <a:lnTo>
                  <a:pt x="20400" y="24951"/>
                </a:lnTo>
                <a:lnTo>
                  <a:pt x="23125" y="29016"/>
                </a:lnTo>
                <a:lnTo>
                  <a:pt x="28693" y="36074"/>
                </a:lnTo>
                <a:lnTo>
                  <a:pt x="32464" y="40241"/>
                </a:lnTo>
                <a:lnTo>
                  <a:pt x="41733" y="49953"/>
                </a:lnTo>
                <a:lnTo>
                  <a:pt x="84104" y="92668"/>
                </a:lnTo>
                <a:lnTo>
                  <a:pt x="88454" y="97974"/>
                </a:lnTo>
                <a:lnTo>
                  <a:pt x="92307" y="103416"/>
                </a:lnTo>
                <a:lnTo>
                  <a:pt x="95828" y="108949"/>
                </a:lnTo>
                <a:lnTo>
                  <a:pt x="100080" y="113590"/>
                </a:lnTo>
                <a:lnTo>
                  <a:pt x="104820" y="117637"/>
                </a:lnTo>
                <a:lnTo>
                  <a:pt x="109885" y="121287"/>
                </a:lnTo>
                <a:lnTo>
                  <a:pt x="114214" y="125625"/>
                </a:lnTo>
                <a:lnTo>
                  <a:pt x="118053" y="130423"/>
                </a:lnTo>
                <a:lnTo>
                  <a:pt x="121564" y="135526"/>
                </a:lnTo>
                <a:lnTo>
                  <a:pt x="125810" y="139881"/>
                </a:lnTo>
                <a:lnTo>
                  <a:pt x="130546" y="143736"/>
                </a:lnTo>
                <a:lnTo>
                  <a:pt x="135608" y="147259"/>
                </a:lnTo>
                <a:lnTo>
                  <a:pt x="139936" y="151513"/>
                </a:lnTo>
                <a:lnTo>
                  <a:pt x="143773" y="156253"/>
                </a:lnTo>
                <a:lnTo>
                  <a:pt x="147283" y="161319"/>
                </a:lnTo>
                <a:lnTo>
                  <a:pt x="151529" y="165649"/>
                </a:lnTo>
                <a:lnTo>
                  <a:pt x="156265" y="169487"/>
                </a:lnTo>
                <a:lnTo>
                  <a:pt x="161326" y="172999"/>
                </a:lnTo>
                <a:lnTo>
                  <a:pt x="165653" y="177245"/>
                </a:lnTo>
                <a:lnTo>
                  <a:pt x="169491" y="181981"/>
                </a:lnTo>
                <a:lnTo>
                  <a:pt x="173002" y="187043"/>
                </a:lnTo>
                <a:lnTo>
                  <a:pt x="176294" y="191371"/>
                </a:lnTo>
                <a:lnTo>
                  <a:pt x="179442" y="195208"/>
                </a:lnTo>
                <a:lnTo>
                  <a:pt x="182493" y="198718"/>
                </a:lnTo>
                <a:lnTo>
                  <a:pt x="186432" y="202011"/>
                </a:lnTo>
                <a:lnTo>
                  <a:pt x="190963" y="205159"/>
                </a:lnTo>
                <a:lnTo>
                  <a:pt x="195889" y="208210"/>
                </a:lnTo>
                <a:lnTo>
                  <a:pt x="200125" y="211197"/>
                </a:lnTo>
                <a:lnTo>
                  <a:pt x="203902" y="214141"/>
                </a:lnTo>
                <a:lnTo>
                  <a:pt x="212256" y="221158"/>
                </a:lnTo>
                <a:lnTo>
                  <a:pt x="215939" y="224657"/>
                </a:lnTo>
                <a:lnTo>
                  <a:pt x="222885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29"/>
          <p:cNvSpPr/>
          <p:nvPr/>
        </p:nvSpPr>
        <p:spPr>
          <a:xfrm>
            <a:off x="5746432" y="4187013"/>
            <a:ext cx="205741" cy="270688"/>
          </a:xfrm>
          <a:custGeom>
            <a:avLst/>
            <a:gdLst/>
            <a:ahLst/>
            <a:cxnLst/>
            <a:rect l="0" t="0" r="0" b="0"/>
            <a:pathLst>
              <a:path w="205741" h="270688">
                <a:moveTo>
                  <a:pt x="205740" y="4939"/>
                </a:moveTo>
                <a:lnTo>
                  <a:pt x="201189" y="388"/>
                </a:lnTo>
                <a:lnTo>
                  <a:pt x="199848" y="0"/>
                </a:lnTo>
                <a:lnTo>
                  <a:pt x="198955" y="694"/>
                </a:lnTo>
                <a:lnTo>
                  <a:pt x="197521" y="4100"/>
                </a:lnTo>
                <a:lnTo>
                  <a:pt x="192721" y="9242"/>
                </a:lnTo>
                <a:lnTo>
                  <a:pt x="172475" y="29619"/>
                </a:lnTo>
                <a:lnTo>
                  <a:pt x="168323" y="36633"/>
                </a:lnTo>
                <a:lnTo>
                  <a:pt x="164603" y="45118"/>
                </a:lnTo>
                <a:lnTo>
                  <a:pt x="161170" y="54585"/>
                </a:lnTo>
                <a:lnTo>
                  <a:pt x="156977" y="63754"/>
                </a:lnTo>
                <a:lnTo>
                  <a:pt x="152276" y="72724"/>
                </a:lnTo>
                <a:lnTo>
                  <a:pt x="147238" y="81561"/>
                </a:lnTo>
                <a:lnTo>
                  <a:pt x="141974" y="90311"/>
                </a:lnTo>
                <a:lnTo>
                  <a:pt x="131044" y="107652"/>
                </a:lnTo>
                <a:lnTo>
                  <a:pt x="125463" y="117229"/>
                </a:lnTo>
                <a:lnTo>
                  <a:pt x="119837" y="127424"/>
                </a:lnTo>
                <a:lnTo>
                  <a:pt x="114181" y="138031"/>
                </a:lnTo>
                <a:lnTo>
                  <a:pt x="108505" y="147959"/>
                </a:lnTo>
                <a:lnTo>
                  <a:pt x="102817" y="157436"/>
                </a:lnTo>
                <a:lnTo>
                  <a:pt x="91417" y="175585"/>
                </a:lnTo>
                <a:lnTo>
                  <a:pt x="62862" y="219146"/>
                </a:lnTo>
                <a:lnTo>
                  <a:pt x="57148" y="225849"/>
                </a:lnTo>
                <a:lnTo>
                  <a:pt x="51434" y="231270"/>
                </a:lnTo>
                <a:lnTo>
                  <a:pt x="45719" y="235836"/>
                </a:lnTo>
                <a:lnTo>
                  <a:pt x="40957" y="240785"/>
                </a:lnTo>
                <a:lnTo>
                  <a:pt x="36830" y="245990"/>
                </a:lnTo>
                <a:lnTo>
                  <a:pt x="33126" y="251364"/>
                </a:lnTo>
                <a:lnTo>
                  <a:pt x="29704" y="254948"/>
                </a:lnTo>
                <a:lnTo>
                  <a:pt x="26470" y="257337"/>
                </a:lnTo>
                <a:lnTo>
                  <a:pt x="20337" y="260943"/>
                </a:lnTo>
                <a:lnTo>
                  <a:pt x="14436" y="265721"/>
                </a:lnTo>
                <a:lnTo>
                  <a:pt x="10310" y="269215"/>
                </a:lnTo>
                <a:lnTo>
                  <a:pt x="6805" y="270033"/>
                </a:lnTo>
                <a:lnTo>
                  <a:pt x="0" y="270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30"/>
          <p:cNvSpPr/>
          <p:nvPr/>
        </p:nvSpPr>
        <p:spPr>
          <a:xfrm>
            <a:off x="6072187" y="4209097"/>
            <a:ext cx="360046" cy="51436"/>
          </a:xfrm>
          <a:custGeom>
            <a:avLst/>
            <a:gdLst/>
            <a:ahLst/>
            <a:cxnLst/>
            <a:rect l="0" t="0" r="0" b="0"/>
            <a:pathLst>
              <a:path w="360046" h="51436">
                <a:moveTo>
                  <a:pt x="0" y="51435"/>
                </a:moveTo>
                <a:lnTo>
                  <a:pt x="4551" y="51435"/>
                </a:lnTo>
                <a:lnTo>
                  <a:pt x="6844" y="50482"/>
                </a:lnTo>
                <a:lnTo>
                  <a:pt x="9325" y="48895"/>
                </a:lnTo>
                <a:lnTo>
                  <a:pt x="11931" y="46884"/>
                </a:lnTo>
                <a:lnTo>
                  <a:pt x="14622" y="45544"/>
                </a:lnTo>
                <a:lnTo>
                  <a:pt x="20151" y="44054"/>
                </a:lnTo>
                <a:lnTo>
                  <a:pt x="28324" y="43392"/>
                </a:lnTo>
                <a:lnTo>
                  <a:pt x="33170" y="43216"/>
                </a:lnTo>
                <a:lnTo>
                  <a:pt x="38306" y="42145"/>
                </a:lnTo>
                <a:lnTo>
                  <a:pt x="43635" y="40480"/>
                </a:lnTo>
                <a:lnTo>
                  <a:pt x="49092" y="38416"/>
                </a:lnTo>
                <a:lnTo>
                  <a:pt x="70426" y="30962"/>
                </a:lnTo>
                <a:lnTo>
                  <a:pt x="120177" y="14246"/>
                </a:lnTo>
                <a:lnTo>
                  <a:pt x="129648" y="12355"/>
                </a:lnTo>
                <a:lnTo>
                  <a:pt x="139772" y="11094"/>
                </a:lnTo>
                <a:lnTo>
                  <a:pt x="150331" y="10254"/>
                </a:lnTo>
                <a:lnTo>
                  <a:pt x="160229" y="8741"/>
                </a:lnTo>
                <a:lnTo>
                  <a:pt x="169684" y="6780"/>
                </a:lnTo>
                <a:lnTo>
                  <a:pt x="178845" y="4520"/>
                </a:lnTo>
                <a:lnTo>
                  <a:pt x="187810" y="3013"/>
                </a:lnTo>
                <a:lnTo>
                  <a:pt x="196644" y="2009"/>
                </a:lnTo>
                <a:lnTo>
                  <a:pt x="205391" y="1339"/>
                </a:lnTo>
                <a:lnTo>
                  <a:pt x="215033" y="893"/>
                </a:lnTo>
                <a:lnTo>
                  <a:pt x="235905" y="39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31"/>
          <p:cNvSpPr/>
          <p:nvPr/>
        </p:nvSpPr>
        <p:spPr>
          <a:xfrm>
            <a:off x="6158305" y="4311967"/>
            <a:ext cx="325363" cy="17146"/>
          </a:xfrm>
          <a:custGeom>
            <a:avLst/>
            <a:gdLst/>
            <a:ahLst/>
            <a:cxnLst/>
            <a:rect l="0" t="0" r="0" b="0"/>
            <a:pathLst>
              <a:path w="325363" h="17146">
                <a:moveTo>
                  <a:pt x="25324" y="0"/>
                </a:moveTo>
                <a:lnTo>
                  <a:pt x="0" y="0"/>
                </a:lnTo>
                <a:lnTo>
                  <a:pt x="145461" y="0"/>
                </a:lnTo>
                <a:lnTo>
                  <a:pt x="153993" y="953"/>
                </a:lnTo>
                <a:lnTo>
                  <a:pt x="162539" y="2540"/>
                </a:lnTo>
                <a:lnTo>
                  <a:pt x="171093" y="4551"/>
                </a:lnTo>
                <a:lnTo>
                  <a:pt x="179654" y="5891"/>
                </a:lnTo>
                <a:lnTo>
                  <a:pt x="188218" y="6785"/>
                </a:lnTo>
                <a:lnTo>
                  <a:pt x="196785" y="7381"/>
                </a:lnTo>
                <a:lnTo>
                  <a:pt x="206307" y="7778"/>
                </a:lnTo>
                <a:lnTo>
                  <a:pt x="227046" y="8220"/>
                </a:lnTo>
                <a:lnTo>
                  <a:pt x="236006" y="9290"/>
                </a:lnTo>
                <a:lnTo>
                  <a:pt x="243884" y="10955"/>
                </a:lnTo>
                <a:lnTo>
                  <a:pt x="251040" y="13019"/>
                </a:lnTo>
                <a:lnTo>
                  <a:pt x="258669" y="14394"/>
                </a:lnTo>
                <a:lnTo>
                  <a:pt x="266613" y="15311"/>
                </a:lnTo>
                <a:lnTo>
                  <a:pt x="274766" y="15923"/>
                </a:lnTo>
                <a:lnTo>
                  <a:pt x="282106" y="16330"/>
                </a:lnTo>
                <a:lnTo>
                  <a:pt x="295342" y="16783"/>
                </a:lnTo>
                <a:lnTo>
                  <a:pt x="32536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32"/>
          <p:cNvSpPr/>
          <p:nvPr/>
        </p:nvSpPr>
        <p:spPr>
          <a:xfrm>
            <a:off x="6621183" y="4106227"/>
            <a:ext cx="33935" cy="300039"/>
          </a:xfrm>
          <a:custGeom>
            <a:avLst/>
            <a:gdLst/>
            <a:ahLst/>
            <a:cxnLst/>
            <a:rect l="0" t="0" r="0" b="0"/>
            <a:pathLst>
              <a:path w="33935" h="300039">
                <a:moveTo>
                  <a:pt x="25361" y="0"/>
                </a:moveTo>
                <a:lnTo>
                  <a:pt x="17142" y="0"/>
                </a:lnTo>
                <a:lnTo>
                  <a:pt x="16835" y="9325"/>
                </a:lnTo>
                <a:lnTo>
                  <a:pt x="16792" y="40551"/>
                </a:lnTo>
                <a:lnTo>
                  <a:pt x="15839" y="46084"/>
                </a:lnTo>
                <a:lnTo>
                  <a:pt x="14250" y="51678"/>
                </a:lnTo>
                <a:lnTo>
                  <a:pt x="12239" y="57312"/>
                </a:lnTo>
                <a:lnTo>
                  <a:pt x="10898" y="63925"/>
                </a:lnTo>
                <a:lnTo>
                  <a:pt x="10004" y="71192"/>
                </a:lnTo>
                <a:lnTo>
                  <a:pt x="9409" y="78894"/>
                </a:lnTo>
                <a:lnTo>
                  <a:pt x="9011" y="86886"/>
                </a:lnTo>
                <a:lnTo>
                  <a:pt x="8570" y="103386"/>
                </a:lnTo>
                <a:lnTo>
                  <a:pt x="8321" y="128740"/>
                </a:lnTo>
                <a:lnTo>
                  <a:pt x="7334" y="138215"/>
                </a:lnTo>
                <a:lnTo>
                  <a:pt x="5724" y="148341"/>
                </a:lnTo>
                <a:lnTo>
                  <a:pt x="3697" y="158901"/>
                </a:lnTo>
                <a:lnTo>
                  <a:pt x="2346" y="167846"/>
                </a:lnTo>
                <a:lnTo>
                  <a:pt x="1446" y="175715"/>
                </a:lnTo>
                <a:lnTo>
                  <a:pt x="845" y="182866"/>
                </a:lnTo>
                <a:lnTo>
                  <a:pt x="445" y="190491"/>
                </a:lnTo>
                <a:lnTo>
                  <a:pt x="0" y="206583"/>
                </a:lnTo>
                <a:lnTo>
                  <a:pt x="834" y="213922"/>
                </a:lnTo>
                <a:lnTo>
                  <a:pt x="2342" y="220720"/>
                </a:lnTo>
                <a:lnTo>
                  <a:pt x="4300" y="227156"/>
                </a:lnTo>
                <a:lnTo>
                  <a:pt x="5606" y="233353"/>
                </a:lnTo>
                <a:lnTo>
                  <a:pt x="6476" y="239389"/>
                </a:lnTo>
                <a:lnTo>
                  <a:pt x="7057" y="245317"/>
                </a:lnTo>
                <a:lnTo>
                  <a:pt x="7701" y="254445"/>
                </a:lnTo>
                <a:lnTo>
                  <a:pt x="7873" y="258213"/>
                </a:lnTo>
                <a:lnTo>
                  <a:pt x="8940" y="262629"/>
                </a:lnTo>
                <a:lnTo>
                  <a:pt x="10604" y="267479"/>
                </a:lnTo>
                <a:lnTo>
                  <a:pt x="12666" y="272617"/>
                </a:lnTo>
                <a:lnTo>
                  <a:pt x="14040" y="276994"/>
                </a:lnTo>
                <a:lnTo>
                  <a:pt x="14956" y="280866"/>
                </a:lnTo>
                <a:lnTo>
                  <a:pt x="15567" y="284399"/>
                </a:lnTo>
                <a:lnTo>
                  <a:pt x="16927" y="286754"/>
                </a:lnTo>
                <a:lnTo>
                  <a:pt x="18786" y="288325"/>
                </a:lnTo>
                <a:lnTo>
                  <a:pt x="20978" y="289371"/>
                </a:lnTo>
                <a:lnTo>
                  <a:pt x="23392" y="291022"/>
                </a:lnTo>
                <a:lnTo>
                  <a:pt x="25953" y="293075"/>
                </a:lnTo>
                <a:lnTo>
                  <a:pt x="33934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33"/>
          <p:cNvSpPr/>
          <p:nvPr/>
        </p:nvSpPr>
        <p:spPr>
          <a:xfrm>
            <a:off x="6766606" y="4055984"/>
            <a:ext cx="239940" cy="307268"/>
          </a:xfrm>
          <a:custGeom>
            <a:avLst/>
            <a:gdLst/>
            <a:ahLst/>
            <a:cxnLst/>
            <a:rect l="0" t="0" r="0" b="0"/>
            <a:pathLst>
              <a:path w="239940" h="307268">
                <a:moveTo>
                  <a:pt x="68534" y="7381"/>
                </a:moveTo>
                <a:lnTo>
                  <a:pt x="60314" y="7381"/>
                </a:lnTo>
                <a:lnTo>
                  <a:pt x="59992" y="0"/>
                </a:lnTo>
                <a:lnTo>
                  <a:pt x="59964" y="6294"/>
                </a:lnTo>
                <a:lnTo>
                  <a:pt x="55411" y="11609"/>
                </a:lnTo>
                <a:lnTo>
                  <a:pt x="54070" y="14962"/>
                </a:lnTo>
                <a:lnTo>
                  <a:pt x="52580" y="23768"/>
                </a:lnTo>
                <a:lnTo>
                  <a:pt x="50278" y="28783"/>
                </a:lnTo>
                <a:lnTo>
                  <a:pt x="46839" y="34031"/>
                </a:lnTo>
                <a:lnTo>
                  <a:pt x="42640" y="39435"/>
                </a:lnTo>
                <a:lnTo>
                  <a:pt x="39841" y="44943"/>
                </a:lnTo>
                <a:lnTo>
                  <a:pt x="37975" y="50519"/>
                </a:lnTo>
                <a:lnTo>
                  <a:pt x="36732" y="56143"/>
                </a:lnTo>
                <a:lnTo>
                  <a:pt x="33997" y="62749"/>
                </a:lnTo>
                <a:lnTo>
                  <a:pt x="30269" y="70010"/>
                </a:lnTo>
                <a:lnTo>
                  <a:pt x="25879" y="77709"/>
                </a:lnTo>
                <a:lnTo>
                  <a:pt x="18461" y="91343"/>
                </a:lnTo>
                <a:lnTo>
                  <a:pt x="15149" y="97645"/>
                </a:lnTo>
                <a:lnTo>
                  <a:pt x="11989" y="104705"/>
                </a:lnTo>
                <a:lnTo>
                  <a:pt x="8930" y="112268"/>
                </a:lnTo>
                <a:lnTo>
                  <a:pt x="5937" y="120168"/>
                </a:lnTo>
                <a:lnTo>
                  <a:pt x="3943" y="127340"/>
                </a:lnTo>
                <a:lnTo>
                  <a:pt x="2613" y="134026"/>
                </a:lnTo>
                <a:lnTo>
                  <a:pt x="1727" y="140388"/>
                </a:lnTo>
                <a:lnTo>
                  <a:pt x="1135" y="147487"/>
                </a:lnTo>
                <a:lnTo>
                  <a:pt x="742" y="155078"/>
                </a:lnTo>
                <a:lnTo>
                  <a:pt x="304" y="170179"/>
                </a:lnTo>
                <a:lnTo>
                  <a:pt x="22" y="197936"/>
                </a:lnTo>
                <a:lnTo>
                  <a:pt x="0" y="205855"/>
                </a:lnTo>
                <a:lnTo>
                  <a:pt x="937" y="213039"/>
                </a:lnTo>
                <a:lnTo>
                  <a:pt x="2514" y="219734"/>
                </a:lnTo>
                <a:lnTo>
                  <a:pt x="4518" y="226102"/>
                </a:lnTo>
                <a:lnTo>
                  <a:pt x="5855" y="232252"/>
                </a:lnTo>
                <a:lnTo>
                  <a:pt x="6745" y="238258"/>
                </a:lnTo>
                <a:lnTo>
                  <a:pt x="7338" y="244166"/>
                </a:lnTo>
                <a:lnTo>
                  <a:pt x="9640" y="249058"/>
                </a:lnTo>
                <a:lnTo>
                  <a:pt x="13079" y="253271"/>
                </a:lnTo>
                <a:lnTo>
                  <a:pt x="17276" y="257032"/>
                </a:lnTo>
                <a:lnTo>
                  <a:pt x="24481" y="266292"/>
                </a:lnTo>
                <a:lnTo>
                  <a:pt x="30857" y="275805"/>
                </a:lnTo>
                <a:lnTo>
                  <a:pt x="36866" y="283208"/>
                </a:lnTo>
                <a:lnTo>
                  <a:pt x="40754" y="286515"/>
                </a:lnTo>
                <a:lnTo>
                  <a:pt x="45251" y="289673"/>
                </a:lnTo>
                <a:lnTo>
                  <a:pt x="50155" y="292731"/>
                </a:lnTo>
                <a:lnTo>
                  <a:pt x="55328" y="295722"/>
                </a:lnTo>
                <a:lnTo>
                  <a:pt x="66157" y="301585"/>
                </a:lnTo>
                <a:lnTo>
                  <a:pt x="70759" y="303529"/>
                </a:lnTo>
                <a:lnTo>
                  <a:pt x="74780" y="304826"/>
                </a:lnTo>
                <a:lnTo>
                  <a:pt x="78413" y="305690"/>
                </a:lnTo>
                <a:lnTo>
                  <a:pt x="82740" y="306266"/>
                </a:lnTo>
                <a:lnTo>
                  <a:pt x="87529" y="306650"/>
                </a:lnTo>
                <a:lnTo>
                  <a:pt x="92628" y="306906"/>
                </a:lnTo>
                <a:lnTo>
                  <a:pt x="103372" y="307191"/>
                </a:lnTo>
                <a:lnTo>
                  <a:pt x="108904" y="307267"/>
                </a:lnTo>
                <a:lnTo>
                  <a:pt x="113545" y="306365"/>
                </a:lnTo>
                <a:lnTo>
                  <a:pt x="117591" y="304811"/>
                </a:lnTo>
                <a:lnTo>
                  <a:pt x="121241" y="302822"/>
                </a:lnTo>
                <a:lnTo>
                  <a:pt x="135479" y="295473"/>
                </a:lnTo>
                <a:lnTo>
                  <a:pt x="151763" y="287263"/>
                </a:lnTo>
                <a:lnTo>
                  <a:pt x="157358" y="283504"/>
                </a:lnTo>
                <a:lnTo>
                  <a:pt x="162992" y="279093"/>
                </a:lnTo>
                <a:lnTo>
                  <a:pt x="168653" y="274247"/>
                </a:lnTo>
                <a:lnTo>
                  <a:pt x="173380" y="269112"/>
                </a:lnTo>
                <a:lnTo>
                  <a:pt x="177484" y="263783"/>
                </a:lnTo>
                <a:lnTo>
                  <a:pt x="181172" y="258325"/>
                </a:lnTo>
                <a:lnTo>
                  <a:pt x="185536" y="252782"/>
                </a:lnTo>
                <a:lnTo>
                  <a:pt x="190350" y="247182"/>
                </a:lnTo>
                <a:lnTo>
                  <a:pt x="195465" y="241543"/>
                </a:lnTo>
                <a:lnTo>
                  <a:pt x="199826" y="235879"/>
                </a:lnTo>
                <a:lnTo>
                  <a:pt x="203687" y="230198"/>
                </a:lnTo>
                <a:lnTo>
                  <a:pt x="207214" y="224505"/>
                </a:lnTo>
                <a:lnTo>
                  <a:pt x="210516" y="218805"/>
                </a:lnTo>
                <a:lnTo>
                  <a:pt x="216727" y="207392"/>
                </a:lnTo>
                <a:lnTo>
                  <a:pt x="219717" y="200729"/>
                </a:lnTo>
                <a:lnTo>
                  <a:pt x="222663" y="193430"/>
                </a:lnTo>
                <a:lnTo>
                  <a:pt x="225578" y="185706"/>
                </a:lnTo>
                <a:lnTo>
                  <a:pt x="228475" y="178652"/>
                </a:lnTo>
                <a:lnTo>
                  <a:pt x="231359" y="172044"/>
                </a:lnTo>
                <a:lnTo>
                  <a:pt x="234234" y="165733"/>
                </a:lnTo>
                <a:lnTo>
                  <a:pt x="236151" y="158669"/>
                </a:lnTo>
                <a:lnTo>
                  <a:pt x="237428" y="151102"/>
                </a:lnTo>
                <a:lnTo>
                  <a:pt x="238280" y="143200"/>
                </a:lnTo>
                <a:lnTo>
                  <a:pt x="238848" y="136027"/>
                </a:lnTo>
                <a:lnTo>
                  <a:pt x="239226" y="129340"/>
                </a:lnTo>
                <a:lnTo>
                  <a:pt x="239478" y="122977"/>
                </a:lnTo>
                <a:lnTo>
                  <a:pt x="239759" y="108287"/>
                </a:lnTo>
                <a:lnTo>
                  <a:pt x="239939" y="80124"/>
                </a:lnTo>
                <a:lnTo>
                  <a:pt x="239002" y="73973"/>
                </a:lnTo>
                <a:lnTo>
                  <a:pt x="237424" y="67968"/>
                </a:lnTo>
                <a:lnTo>
                  <a:pt x="235420" y="62060"/>
                </a:lnTo>
                <a:lnTo>
                  <a:pt x="230653" y="52955"/>
                </a:lnTo>
                <a:lnTo>
                  <a:pt x="224406" y="44781"/>
                </a:lnTo>
                <a:lnTo>
                  <a:pt x="220074" y="39934"/>
                </a:lnTo>
                <a:lnTo>
                  <a:pt x="211133" y="30421"/>
                </a:lnTo>
                <a:lnTo>
                  <a:pt x="203983" y="23018"/>
                </a:lnTo>
                <a:lnTo>
                  <a:pt x="198838" y="19711"/>
                </a:lnTo>
                <a:lnTo>
                  <a:pt x="192551" y="16553"/>
                </a:lnTo>
                <a:lnTo>
                  <a:pt x="185502" y="13495"/>
                </a:lnTo>
                <a:lnTo>
                  <a:pt x="178897" y="11457"/>
                </a:lnTo>
                <a:lnTo>
                  <a:pt x="172589" y="10098"/>
                </a:lnTo>
                <a:lnTo>
                  <a:pt x="166480" y="9193"/>
                </a:lnTo>
                <a:lnTo>
                  <a:pt x="159548" y="8589"/>
                </a:lnTo>
                <a:lnTo>
                  <a:pt x="152070" y="8186"/>
                </a:lnTo>
                <a:lnTo>
                  <a:pt x="144227" y="7918"/>
                </a:lnTo>
                <a:lnTo>
                  <a:pt x="136141" y="8691"/>
                </a:lnTo>
                <a:lnTo>
                  <a:pt x="127893" y="10160"/>
                </a:lnTo>
                <a:lnTo>
                  <a:pt x="119536" y="12090"/>
                </a:lnTo>
                <a:lnTo>
                  <a:pt x="111108" y="14331"/>
                </a:lnTo>
                <a:lnTo>
                  <a:pt x="94123" y="19359"/>
                </a:lnTo>
                <a:lnTo>
                  <a:pt x="59936" y="30349"/>
                </a:lnTo>
                <a:lnTo>
                  <a:pt x="42805" y="36004"/>
                </a:lnTo>
                <a:lnTo>
                  <a:pt x="35188" y="37893"/>
                </a:lnTo>
                <a:lnTo>
                  <a:pt x="28206" y="39152"/>
                </a:lnTo>
                <a:lnTo>
                  <a:pt x="8526" y="41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34"/>
          <p:cNvSpPr/>
          <p:nvPr/>
        </p:nvSpPr>
        <p:spPr>
          <a:xfrm>
            <a:off x="5429250" y="4560571"/>
            <a:ext cx="608648" cy="42862"/>
          </a:xfrm>
          <a:custGeom>
            <a:avLst/>
            <a:gdLst/>
            <a:ahLst/>
            <a:cxnLst/>
            <a:rect l="0" t="0" r="0" b="0"/>
            <a:pathLst>
              <a:path w="608648" h="42862">
                <a:moveTo>
                  <a:pt x="0" y="42861"/>
                </a:moveTo>
                <a:lnTo>
                  <a:pt x="65875" y="42861"/>
                </a:lnTo>
                <a:lnTo>
                  <a:pt x="72491" y="41909"/>
                </a:lnTo>
                <a:lnTo>
                  <a:pt x="79760" y="40321"/>
                </a:lnTo>
                <a:lnTo>
                  <a:pt x="87463" y="38311"/>
                </a:lnTo>
                <a:lnTo>
                  <a:pt x="95456" y="36970"/>
                </a:lnTo>
                <a:lnTo>
                  <a:pt x="103642" y="36076"/>
                </a:lnTo>
                <a:lnTo>
                  <a:pt x="121311" y="35083"/>
                </a:lnTo>
                <a:lnTo>
                  <a:pt x="141863" y="34642"/>
                </a:lnTo>
                <a:lnTo>
                  <a:pt x="151726" y="33572"/>
                </a:lnTo>
                <a:lnTo>
                  <a:pt x="161157" y="31906"/>
                </a:lnTo>
                <a:lnTo>
                  <a:pt x="181162" y="27514"/>
                </a:lnTo>
                <a:lnTo>
                  <a:pt x="205929" y="22388"/>
                </a:lnTo>
                <a:lnTo>
                  <a:pt x="218248" y="20640"/>
                </a:lnTo>
                <a:lnTo>
                  <a:pt x="230271" y="19475"/>
                </a:lnTo>
                <a:lnTo>
                  <a:pt x="242096" y="18697"/>
                </a:lnTo>
                <a:lnTo>
                  <a:pt x="253790" y="17227"/>
                </a:lnTo>
                <a:lnTo>
                  <a:pt x="265396" y="15295"/>
                </a:lnTo>
                <a:lnTo>
                  <a:pt x="315949" y="5349"/>
                </a:lnTo>
                <a:lnTo>
                  <a:pt x="329695" y="3565"/>
                </a:lnTo>
                <a:lnTo>
                  <a:pt x="343622" y="2376"/>
                </a:lnTo>
                <a:lnTo>
                  <a:pt x="357668" y="1583"/>
                </a:lnTo>
                <a:lnTo>
                  <a:pt x="385976" y="703"/>
                </a:lnTo>
                <a:lnTo>
                  <a:pt x="462181" y="60"/>
                </a:lnTo>
                <a:lnTo>
                  <a:pt x="557051" y="0"/>
                </a:lnTo>
                <a:lnTo>
                  <a:pt x="564724" y="952"/>
                </a:lnTo>
                <a:lnTo>
                  <a:pt x="571746" y="2540"/>
                </a:lnTo>
                <a:lnTo>
                  <a:pt x="578331" y="4550"/>
                </a:lnTo>
                <a:lnTo>
                  <a:pt x="583674" y="5890"/>
                </a:lnTo>
                <a:lnTo>
                  <a:pt x="588188" y="6784"/>
                </a:lnTo>
                <a:lnTo>
                  <a:pt x="599093" y="8041"/>
                </a:lnTo>
                <a:lnTo>
                  <a:pt x="608647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35"/>
          <p:cNvSpPr/>
          <p:nvPr/>
        </p:nvSpPr>
        <p:spPr>
          <a:xfrm>
            <a:off x="5593502" y="4663440"/>
            <a:ext cx="384389" cy="273772"/>
          </a:xfrm>
          <a:custGeom>
            <a:avLst/>
            <a:gdLst/>
            <a:ahLst/>
            <a:cxnLst/>
            <a:rect l="0" t="0" r="0" b="0"/>
            <a:pathLst>
              <a:path w="384389" h="273772">
                <a:moveTo>
                  <a:pt x="58632" y="8572"/>
                </a:moveTo>
                <a:lnTo>
                  <a:pt x="51251" y="8572"/>
                </a:lnTo>
                <a:lnTo>
                  <a:pt x="50854" y="7620"/>
                </a:lnTo>
                <a:lnTo>
                  <a:pt x="50165" y="1191"/>
                </a:lnTo>
                <a:lnTo>
                  <a:pt x="51082" y="794"/>
                </a:lnTo>
                <a:lnTo>
                  <a:pt x="57451" y="104"/>
                </a:lnTo>
                <a:lnTo>
                  <a:pt x="77841" y="9"/>
                </a:lnTo>
                <a:lnTo>
                  <a:pt x="124483" y="0"/>
                </a:lnTo>
                <a:lnTo>
                  <a:pt x="135842" y="2540"/>
                </a:lnTo>
                <a:lnTo>
                  <a:pt x="147241" y="6844"/>
                </a:lnTo>
                <a:lnTo>
                  <a:pt x="158656" y="11931"/>
                </a:lnTo>
                <a:lnTo>
                  <a:pt x="163415" y="15574"/>
                </a:lnTo>
                <a:lnTo>
                  <a:pt x="167540" y="19908"/>
                </a:lnTo>
                <a:lnTo>
                  <a:pt x="171242" y="24702"/>
                </a:lnTo>
                <a:lnTo>
                  <a:pt x="174663" y="29802"/>
                </a:lnTo>
                <a:lnTo>
                  <a:pt x="177897" y="35108"/>
                </a:lnTo>
                <a:lnTo>
                  <a:pt x="181004" y="40551"/>
                </a:lnTo>
                <a:lnTo>
                  <a:pt x="186998" y="51678"/>
                </a:lnTo>
                <a:lnTo>
                  <a:pt x="189929" y="57311"/>
                </a:lnTo>
                <a:lnTo>
                  <a:pt x="191884" y="62973"/>
                </a:lnTo>
                <a:lnTo>
                  <a:pt x="193187" y="68652"/>
                </a:lnTo>
                <a:lnTo>
                  <a:pt x="194055" y="74343"/>
                </a:lnTo>
                <a:lnTo>
                  <a:pt x="194635" y="80994"/>
                </a:lnTo>
                <a:lnTo>
                  <a:pt x="195021" y="88286"/>
                </a:lnTo>
                <a:lnTo>
                  <a:pt x="195277" y="96004"/>
                </a:lnTo>
                <a:lnTo>
                  <a:pt x="194497" y="103055"/>
                </a:lnTo>
                <a:lnTo>
                  <a:pt x="193024" y="109661"/>
                </a:lnTo>
                <a:lnTo>
                  <a:pt x="188847" y="123033"/>
                </a:lnTo>
                <a:lnTo>
                  <a:pt x="183815" y="138501"/>
                </a:lnTo>
                <a:lnTo>
                  <a:pt x="180188" y="146627"/>
                </a:lnTo>
                <a:lnTo>
                  <a:pt x="175864" y="154901"/>
                </a:lnTo>
                <a:lnTo>
                  <a:pt x="171077" y="163275"/>
                </a:lnTo>
                <a:lnTo>
                  <a:pt x="165981" y="170762"/>
                </a:lnTo>
                <a:lnTo>
                  <a:pt x="160678" y="177659"/>
                </a:lnTo>
                <a:lnTo>
                  <a:pt x="155238" y="184162"/>
                </a:lnTo>
                <a:lnTo>
                  <a:pt x="149706" y="191355"/>
                </a:lnTo>
                <a:lnTo>
                  <a:pt x="144113" y="199007"/>
                </a:lnTo>
                <a:lnTo>
                  <a:pt x="138479" y="206966"/>
                </a:lnTo>
                <a:lnTo>
                  <a:pt x="132819" y="214177"/>
                </a:lnTo>
                <a:lnTo>
                  <a:pt x="127140" y="220890"/>
                </a:lnTo>
                <a:lnTo>
                  <a:pt x="121450" y="227270"/>
                </a:lnTo>
                <a:lnTo>
                  <a:pt x="110046" y="239439"/>
                </a:lnTo>
                <a:lnTo>
                  <a:pt x="104338" y="245351"/>
                </a:lnTo>
                <a:lnTo>
                  <a:pt x="98628" y="250244"/>
                </a:lnTo>
                <a:lnTo>
                  <a:pt x="87203" y="258222"/>
                </a:lnTo>
                <a:lnTo>
                  <a:pt x="75776" y="264943"/>
                </a:lnTo>
                <a:lnTo>
                  <a:pt x="70061" y="268068"/>
                </a:lnTo>
                <a:lnTo>
                  <a:pt x="58632" y="271541"/>
                </a:lnTo>
                <a:lnTo>
                  <a:pt x="48155" y="273085"/>
                </a:lnTo>
                <a:lnTo>
                  <a:pt x="40323" y="273771"/>
                </a:lnTo>
                <a:lnTo>
                  <a:pt x="31128" y="271535"/>
                </a:lnTo>
                <a:lnTo>
                  <a:pt x="21643" y="268320"/>
                </a:lnTo>
                <a:lnTo>
                  <a:pt x="14253" y="266891"/>
                </a:lnTo>
                <a:lnTo>
                  <a:pt x="11901" y="264604"/>
                </a:lnTo>
                <a:lnTo>
                  <a:pt x="10333" y="261175"/>
                </a:lnTo>
                <a:lnTo>
                  <a:pt x="9288" y="256984"/>
                </a:lnTo>
                <a:lnTo>
                  <a:pt x="5586" y="249788"/>
                </a:lnTo>
                <a:lnTo>
                  <a:pt x="3266" y="246535"/>
                </a:lnTo>
                <a:lnTo>
                  <a:pt x="687" y="240381"/>
                </a:lnTo>
                <a:lnTo>
                  <a:pt x="0" y="237406"/>
                </a:lnTo>
                <a:lnTo>
                  <a:pt x="494" y="233518"/>
                </a:lnTo>
                <a:lnTo>
                  <a:pt x="1777" y="229021"/>
                </a:lnTo>
                <a:lnTo>
                  <a:pt x="3584" y="224118"/>
                </a:lnTo>
                <a:lnTo>
                  <a:pt x="4788" y="218944"/>
                </a:lnTo>
                <a:lnTo>
                  <a:pt x="5591" y="213590"/>
                </a:lnTo>
                <a:lnTo>
                  <a:pt x="6127" y="208116"/>
                </a:lnTo>
                <a:lnTo>
                  <a:pt x="7436" y="202562"/>
                </a:lnTo>
                <a:lnTo>
                  <a:pt x="9262" y="196953"/>
                </a:lnTo>
                <a:lnTo>
                  <a:pt x="11431" y="191310"/>
                </a:lnTo>
                <a:lnTo>
                  <a:pt x="14782" y="185642"/>
                </a:lnTo>
                <a:lnTo>
                  <a:pt x="18922" y="179959"/>
                </a:lnTo>
                <a:lnTo>
                  <a:pt x="23586" y="174265"/>
                </a:lnTo>
                <a:lnTo>
                  <a:pt x="28600" y="169516"/>
                </a:lnTo>
                <a:lnTo>
                  <a:pt x="39253" y="161700"/>
                </a:lnTo>
                <a:lnTo>
                  <a:pt x="60511" y="147395"/>
                </a:lnTo>
                <a:lnTo>
                  <a:pt x="67504" y="143030"/>
                </a:lnTo>
                <a:lnTo>
                  <a:pt x="74072" y="139168"/>
                </a:lnTo>
                <a:lnTo>
                  <a:pt x="80356" y="135641"/>
                </a:lnTo>
                <a:lnTo>
                  <a:pt x="87402" y="133290"/>
                </a:lnTo>
                <a:lnTo>
                  <a:pt x="94957" y="131722"/>
                </a:lnTo>
                <a:lnTo>
                  <a:pt x="102852" y="130677"/>
                </a:lnTo>
                <a:lnTo>
                  <a:pt x="110972" y="129980"/>
                </a:lnTo>
                <a:lnTo>
                  <a:pt x="119243" y="129516"/>
                </a:lnTo>
                <a:lnTo>
                  <a:pt x="136053" y="129000"/>
                </a:lnTo>
                <a:lnTo>
                  <a:pt x="178683" y="128641"/>
                </a:lnTo>
                <a:lnTo>
                  <a:pt x="187243" y="129576"/>
                </a:lnTo>
                <a:lnTo>
                  <a:pt x="195808" y="131151"/>
                </a:lnTo>
                <a:lnTo>
                  <a:pt x="204375" y="133154"/>
                </a:lnTo>
                <a:lnTo>
                  <a:pt x="211992" y="135442"/>
                </a:lnTo>
                <a:lnTo>
                  <a:pt x="218975" y="137919"/>
                </a:lnTo>
                <a:lnTo>
                  <a:pt x="225535" y="140524"/>
                </a:lnTo>
                <a:lnTo>
                  <a:pt x="240444" y="145957"/>
                </a:lnTo>
                <a:lnTo>
                  <a:pt x="248420" y="148739"/>
                </a:lnTo>
                <a:lnTo>
                  <a:pt x="255642" y="151547"/>
                </a:lnTo>
                <a:lnTo>
                  <a:pt x="262363" y="154372"/>
                </a:lnTo>
                <a:lnTo>
                  <a:pt x="268748" y="157206"/>
                </a:lnTo>
                <a:lnTo>
                  <a:pt x="275861" y="160049"/>
                </a:lnTo>
                <a:lnTo>
                  <a:pt x="291386" y="165748"/>
                </a:lnTo>
                <a:lnTo>
                  <a:pt x="297622" y="169553"/>
                </a:lnTo>
                <a:lnTo>
                  <a:pt x="302731" y="173996"/>
                </a:lnTo>
                <a:lnTo>
                  <a:pt x="307090" y="178862"/>
                </a:lnTo>
                <a:lnTo>
                  <a:pt x="311901" y="182106"/>
                </a:lnTo>
                <a:lnTo>
                  <a:pt x="322326" y="185710"/>
                </a:lnTo>
                <a:lnTo>
                  <a:pt x="333310" y="192393"/>
                </a:lnTo>
                <a:lnTo>
                  <a:pt x="343589" y="199808"/>
                </a:lnTo>
                <a:lnTo>
                  <a:pt x="351332" y="203103"/>
                </a:lnTo>
                <a:lnTo>
                  <a:pt x="360489" y="207108"/>
                </a:lnTo>
                <a:lnTo>
                  <a:pt x="369956" y="211110"/>
                </a:lnTo>
                <a:lnTo>
                  <a:pt x="373814" y="212177"/>
                </a:lnTo>
                <a:lnTo>
                  <a:pt x="384388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36"/>
          <p:cNvSpPr/>
          <p:nvPr/>
        </p:nvSpPr>
        <p:spPr>
          <a:xfrm>
            <a:off x="6500812" y="4544626"/>
            <a:ext cx="497206" cy="50235"/>
          </a:xfrm>
          <a:custGeom>
            <a:avLst/>
            <a:gdLst/>
            <a:ahLst/>
            <a:cxnLst/>
            <a:rect l="0" t="0" r="0" b="0"/>
            <a:pathLst>
              <a:path w="497206" h="50235">
                <a:moveTo>
                  <a:pt x="0" y="50234"/>
                </a:moveTo>
                <a:lnTo>
                  <a:pt x="4551" y="50234"/>
                </a:lnTo>
                <a:lnTo>
                  <a:pt x="6844" y="49281"/>
                </a:lnTo>
                <a:lnTo>
                  <a:pt x="9325" y="47694"/>
                </a:lnTo>
                <a:lnTo>
                  <a:pt x="11932" y="45683"/>
                </a:lnTo>
                <a:lnTo>
                  <a:pt x="14622" y="44342"/>
                </a:lnTo>
                <a:lnTo>
                  <a:pt x="20151" y="42852"/>
                </a:lnTo>
                <a:lnTo>
                  <a:pt x="23912" y="41503"/>
                </a:lnTo>
                <a:lnTo>
                  <a:pt x="28324" y="39651"/>
                </a:lnTo>
                <a:lnTo>
                  <a:pt x="33170" y="37463"/>
                </a:lnTo>
                <a:lnTo>
                  <a:pt x="40211" y="36005"/>
                </a:lnTo>
                <a:lnTo>
                  <a:pt x="48715" y="35033"/>
                </a:lnTo>
                <a:lnTo>
                  <a:pt x="58194" y="34385"/>
                </a:lnTo>
                <a:lnTo>
                  <a:pt x="67371" y="33000"/>
                </a:lnTo>
                <a:lnTo>
                  <a:pt x="76347" y="31125"/>
                </a:lnTo>
                <a:lnTo>
                  <a:pt x="85188" y="28922"/>
                </a:lnTo>
                <a:lnTo>
                  <a:pt x="94892" y="27453"/>
                </a:lnTo>
                <a:lnTo>
                  <a:pt x="105171" y="26474"/>
                </a:lnTo>
                <a:lnTo>
                  <a:pt x="115835" y="25822"/>
                </a:lnTo>
                <a:lnTo>
                  <a:pt x="126753" y="24434"/>
                </a:lnTo>
                <a:lnTo>
                  <a:pt x="137842" y="22556"/>
                </a:lnTo>
                <a:lnTo>
                  <a:pt x="149044" y="20352"/>
                </a:lnTo>
                <a:lnTo>
                  <a:pt x="161275" y="18883"/>
                </a:lnTo>
                <a:lnTo>
                  <a:pt x="174192" y="17903"/>
                </a:lnTo>
                <a:lnTo>
                  <a:pt x="187566" y="17250"/>
                </a:lnTo>
                <a:lnTo>
                  <a:pt x="215125" y="16525"/>
                </a:lnTo>
                <a:lnTo>
                  <a:pt x="229142" y="16331"/>
                </a:lnTo>
                <a:lnTo>
                  <a:pt x="242296" y="15249"/>
                </a:lnTo>
                <a:lnTo>
                  <a:pt x="254876" y="13576"/>
                </a:lnTo>
                <a:lnTo>
                  <a:pt x="267072" y="11508"/>
                </a:lnTo>
                <a:lnTo>
                  <a:pt x="279013" y="10129"/>
                </a:lnTo>
                <a:lnTo>
                  <a:pt x="290784" y="9210"/>
                </a:lnTo>
                <a:lnTo>
                  <a:pt x="313070" y="8188"/>
                </a:lnTo>
                <a:lnTo>
                  <a:pt x="332500" y="7734"/>
                </a:lnTo>
                <a:lnTo>
                  <a:pt x="364055" y="7479"/>
                </a:lnTo>
                <a:lnTo>
                  <a:pt x="374148" y="6491"/>
                </a:lnTo>
                <a:lnTo>
                  <a:pt x="383735" y="4879"/>
                </a:lnTo>
                <a:lnTo>
                  <a:pt x="392983" y="2853"/>
                </a:lnTo>
                <a:lnTo>
                  <a:pt x="402006" y="1501"/>
                </a:lnTo>
                <a:lnTo>
                  <a:pt x="410880" y="600"/>
                </a:lnTo>
                <a:lnTo>
                  <a:pt x="419652" y="0"/>
                </a:lnTo>
                <a:lnTo>
                  <a:pt x="428358" y="552"/>
                </a:lnTo>
                <a:lnTo>
                  <a:pt x="437020" y="1872"/>
                </a:lnTo>
                <a:lnTo>
                  <a:pt x="445652" y="3706"/>
                </a:lnTo>
                <a:lnTo>
                  <a:pt x="453311" y="4927"/>
                </a:lnTo>
                <a:lnTo>
                  <a:pt x="466902" y="6285"/>
                </a:lnTo>
                <a:lnTo>
                  <a:pt x="480713" y="7049"/>
                </a:lnTo>
                <a:lnTo>
                  <a:pt x="487652" y="7228"/>
                </a:lnTo>
                <a:lnTo>
                  <a:pt x="497205" y="73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37"/>
          <p:cNvSpPr/>
          <p:nvPr/>
        </p:nvSpPr>
        <p:spPr>
          <a:xfrm>
            <a:off x="6629475" y="4639061"/>
            <a:ext cx="308535" cy="289931"/>
          </a:xfrm>
          <a:custGeom>
            <a:avLst/>
            <a:gdLst/>
            <a:ahLst/>
            <a:cxnLst/>
            <a:rect l="0" t="0" r="0" b="0"/>
            <a:pathLst>
              <a:path w="308535" h="289931">
                <a:moveTo>
                  <a:pt x="68505" y="50096"/>
                </a:moveTo>
                <a:lnTo>
                  <a:pt x="63954" y="50096"/>
                </a:lnTo>
                <a:lnTo>
                  <a:pt x="62613" y="49144"/>
                </a:lnTo>
                <a:lnTo>
                  <a:pt x="61719" y="47556"/>
                </a:lnTo>
                <a:lnTo>
                  <a:pt x="60036" y="41877"/>
                </a:lnTo>
                <a:lnTo>
                  <a:pt x="64514" y="37077"/>
                </a:lnTo>
                <a:lnTo>
                  <a:pt x="71812" y="32245"/>
                </a:lnTo>
                <a:lnTo>
                  <a:pt x="80451" y="26923"/>
                </a:lnTo>
                <a:lnTo>
                  <a:pt x="87466" y="21382"/>
                </a:lnTo>
                <a:lnTo>
                  <a:pt x="92576" y="18571"/>
                </a:lnTo>
                <a:lnTo>
                  <a:pt x="98840" y="15744"/>
                </a:lnTo>
                <a:lnTo>
                  <a:pt x="105873" y="12907"/>
                </a:lnTo>
                <a:lnTo>
                  <a:pt x="112466" y="11016"/>
                </a:lnTo>
                <a:lnTo>
                  <a:pt x="118768" y="9756"/>
                </a:lnTo>
                <a:lnTo>
                  <a:pt x="124873" y="8915"/>
                </a:lnTo>
                <a:lnTo>
                  <a:pt x="131802" y="7402"/>
                </a:lnTo>
                <a:lnTo>
                  <a:pt x="139277" y="5441"/>
                </a:lnTo>
                <a:lnTo>
                  <a:pt x="147119" y="3181"/>
                </a:lnTo>
                <a:lnTo>
                  <a:pt x="154252" y="1674"/>
                </a:lnTo>
                <a:lnTo>
                  <a:pt x="160912" y="670"/>
                </a:lnTo>
                <a:lnTo>
                  <a:pt x="167257" y="0"/>
                </a:lnTo>
                <a:lnTo>
                  <a:pt x="173392" y="506"/>
                </a:lnTo>
                <a:lnTo>
                  <a:pt x="179387" y="1796"/>
                </a:lnTo>
                <a:lnTo>
                  <a:pt x="185288" y="3609"/>
                </a:lnTo>
                <a:lnTo>
                  <a:pt x="191128" y="4817"/>
                </a:lnTo>
                <a:lnTo>
                  <a:pt x="196926" y="5622"/>
                </a:lnTo>
                <a:lnTo>
                  <a:pt x="202697" y="6159"/>
                </a:lnTo>
                <a:lnTo>
                  <a:pt x="207496" y="7470"/>
                </a:lnTo>
                <a:lnTo>
                  <a:pt x="215368" y="11467"/>
                </a:lnTo>
                <a:lnTo>
                  <a:pt x="222043" y="18957"/>
                </a:lnTo>
                <a:lnTo>
                  <a:pt x="225156" y="23622"/>
                </a:lnTo>
                <a:lnTo>
                  <a:pt x="228183" y="28637"/>
                </a:lnTo>
                <a:lnTo>
                  <a:pt x="231155" y="33885"/>
                </a:lnTo>
                <a:lnTo>
                  <a:pt x="234089" y="39288"/>
                </a:lnTo>
                <a:lnTo>
                  <a:pt x="235091" y="44796"/>
                </a:lnTo>
                <a:lnTo>
                  <a:pt x="234808" y="50373"/>
                </a:lnTo>
                <a:lnTo>
                  <a:pt x="233666" y="55995"/>
                </a:lnTo>
                <a:lnTo>
                  <a:pt x="232905" y="62602"/>
                </a:lnTo>
                <a:lnTo>
                  <a:pt x="232397" y="69863"/>
                </a:lnTo>
                <a:lnTo>
                  <a:pt x="232058" y="77562"/>
                </a:lnTo>
                <a:lnTo>
                  <a:pt x="229928" y="85551"/>
                </a:lnTo>
                <a:lnTo>
                  <a:pt x="226603" y="93736"/>
                </a:lnTo>
                <a:lnTo>
                  <a:pt x="222481" y="102049"/>
                </a:lnTo>
                <a:lnTo>
                  <a:pt x="218781" y="110449"/>
                </a:lnTo>
                <a:lnTo>
                  <a:pt x="215361" y="118906"/>
                </a:lnTo>
                <a:lnTo>
                  <a:pt x="212129" y="127402"/>
                </a:lnTo>
                <a:lnTo>
                  <a:pt x="208069" y="135924"/>
                </a:lnTo>
                <a:lnTo>
                  <a:pt x="203458" y="144462"/>
                </a:lnTo>
                <a:lnTo>
                  <a:pt x="198478" y="153012"/>
                </a:lnTo>
                <a:lnTo>
                  <a:pt x="192301" y="161569"/>
                </a:lnTo>
                <a:lnTo>
                  <a:pt x="185326" y="170131"/>
                </a:lnTo>
                <a:lnTo>
                  <a:pt x="177818" y="178697"/>
                </a:lnTo>
                <a:lnTo>
                  <a:pt x="170908" y="187265"/>
                </a:lnTo>
                <a:lnTo>
                  <a:pt x="164396" y="195835"/>
                </a:lnTo>
                <a:lnTo>
                  <a:pt x="158150" y="204405"/>
                </a:lnTo>
                <a:lnTo>
                  <a:pt x="151128" y="212976"/>
                </a:lnTo>
                <a:lnTo>
                  <a:pt x="143589" y="221548"/>
                </a:lnTo>
                <a:lnTo>
                  <a:pt x="128545" y="237739"/>
                </a:lnTo>
                <a:lnTo>
                  <a:pt x="115510" y="251286"/>
                </a:lnTo>
                <a:lnTo>
                  <a:pt x="108413" y="257565"/>
                </a:lnTo>
                <a:lnTo>
                  <a:pt x="100825" y="263656"/>
                </a:lnTo>
                <a:lnTo>
                  <a:pt x="92910" y="269622"/>
                </a:lnTo>
                <a:lnTo>
                  <a:pt x="85727" y="274552"/>
                </a:lnTo>
                <a:lnTo>
                  <a:pt x="79034" y="278790"/>
                </a:lnTo>
                <a:lnTo>
                  <a:pt x="72667" y="282569"/>
                </a:lnTo>
                <a:lnTo>
                  <a:pt x="66517" y="285088"/>
                </a:lnTo>
                <a:lnTo>
                  <a:pt x="60511" y="286768"/>
                </a:lnTo>
                <a:lnTo>
                  <a:pt x="54603" y="287887"/>
                </a:lnTo>
                <a:lnTo>
                  <a:pt x="45499" y="289131"/>
                </a:lnTo>
                <a:lnTo>
                  <a:pt x="38277" y="289684"/>
                </a:lnTo>
                <a:lnTo>
                  <a:pt x="31893" y="289930"/>
                </a:lnTo>
                <a:lnTo>
                  <a:pt x="28857" y="289042"/>
                </a:lnTo>
                <a:lnTo>
                  <a:pt x="22943" y="285517"/>
                </a:lnTo>
                <a:lnTo>
                  <a:pt x="14600" y="280775"/>
                </a:lnTo>
                <a:lnTo>
                  <a:pt x="9708" y="278177"/>
                </a:lnTo>
                <a:lnTo>
                  <a:pt x="6447" y="275492"/>
                </a:lnTo>
                <a:lnTo>
                  <a:pt x="4273" y="272750"/>
                </a:lnTo>
                <a:lnTo>
                  <a:pt x="2824" y="269970"/>
                </a:lnTo>
                <a:lnTo>
                  <a:pt x="1214" y="264341"/>
                </a:lnTo>
                <a:lnTo>
                  <a:pt x="497" y="257711"/>
                </a:lnTo>
                <a:lnTo>
                  <a:pt x="307" y="253276"/>
                </a:lnTo>
                <a:lnTo>
                  <a:pt x="38" y="240473"/>
                </a:lnTo>
                <a:lnTo>
                  <a:pt x="0" y="237021"/>
                </a:lnTo>
                <a:lnTo>
                  <a:pt x="928" y="233767"/>
                </a:lnTo>
                <a:lnTo>
                  <a:pt x="4498" y="227613"/>
                </a:lnTo>
                <a:lnTo>
                  <a:pt x="11800" y="221703"/>
                </a:lnTo>
                <a:lnTo>
                  <a:pt x="21395" y="215901"/>
                </a:lnTo>
                <a:lnTo>
                  <a:pt x="32009" y="210147"/>
                </a:lnTo>
                <a:lnTo>
                  <a:pt x="48696" y="201553"/>
                </a:lnTo>
                <a:lnTo>
                  <a:pt x="54346" y="199645"/>
                </a:lnTo>
                <a:lnTo>
                  <a:pt x="60019" y="198373"/>
                </a:lnTo>
                <a:lnTo>
                  <a:pt x="65704" y="197525"/>
                </a:lnTo>
                <a:lnTo>
                  <a:pt x="72353" y="197912"/>
                </a:lnTo>
                <a:lnTo>
                  <a:pt x="79642" y="199122"/>
                </a:lnTo>
                <a:lnTo>
                  <a:pt x="87360" y="200882"/>
                </a:lnTo>
                <a:lnTo>
                  <a:pt x="95362" y="202055"/>
                </a:lnTo>
                <a:lnTo>
                  <a:pt x="103555" y="202837"/>
                </a:lnTo>
                <a:lnTo>
                  <a:pt x="111873" y="203358"/>
                </a:lnTo>
                <a:lnTo>
                  <a:pt x="119325" y="204658"/>
                </a:lnTo>
                <a:lnTo>
                  <a:pt x="126197" y="206478"/>
                </a:lnTo>
                <a:lnTo>
                  <a:pt x="155466" y="216241"/>
                </a:lnTo>
                <a:lnTo>
                  <a:pt x="162673" y="218009"/>
                </a:lnTo>
                <a:lnTo>
                  <a:pt x="169384" y="219188"/>
                </a:lnTo>
                <a:lnTo>
                  <a:pt x="175763" y="219974"/>
                </a:lnTo>
                <a:lnTo>
                  <a:pt x="181920" y="222403"/>
                </a:lnTo>
                <a:lnTo>
                  <a:pt x="187930" y="225928"/>
                </a:lnTo>
                <a:lnTo>
                  <a:pt x="193841" y="230182"/>
                </a:lnTo>
                <a:lnTo>
                  <a:pt x="199688" y="233971"/>
                </a:lnTo>
                <a:lnTo>
                  <a:pt x="205489" y="237449"/>
                </a:lnTo>
                <a:lnTo>
                  <a:pt x="211263" y="240720"/>
                </a:lnTo>
                <a:lnTo>
                  <a:pt x="222757" y="246896"/>
                </a:lnTo>
                <a:lnTo>
                  <a:pt x="245659" y="258621"/>
                </a:lnTo>
                <a:lnTo>
                  <a:pt x="254555" y="264377"/>
                </a:lnTo>
                <a:lnTo>
                  <a:pt x="262636" y="270109"/>
                </a:lnTo>
                <a:lnTo>
                  <a:pt x="267459" y="272972"/>
                </a:lnTo>
                <a:lnTo>
                  <a:pt x="276943" y="277739"/>
                </a:lnTo>
                <a:lnTo>
                  <a:pt x="284333" y="279858"/>
                </a:lnTo>
                <a:lnTo>
                  <a:pt x="293850" y="281051"/>
                </a:lnTo>
                <a:lnTo>
                  <a:pt x="299786" y="281330"/>
                </a:lnTo>
                <a:lnTo>
                  <a:pt x="308534" y="2815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38"/>
          <p:cNvSpPr/>
          <p:nvPr/>
        </p:nvSpPr>
        <p:spPr>
          <a:xfrm>
            <a:off x="5394959" y="5332095"/>
            <a:ext cx="231459" cy="351473"/>
          </a:xfrm>
          <a:custGeom>
            <a:avLst/>
            <a:gdLst/>
            <a:ahLst/>
            <a:cxnLst/>
            <a:rect l="0" t="0" r="0" b="0"/>
            <a:pathLst>
              <a:path w="231459" h="351473">
                <a:moveTo>
                  <a:pt x="0" y="0"/>
                </a:moveTo>
                <a:lnTo>
                  <a:pt x="7382" y="0"/>
                </a:lnTo>
                <a:lnTo>
                  <a:pt x="12771" y="9102"/>
                </a:lnTo>
                <a:lnTo>
                  <a:pt x="17742" y="16110"/>
                </a:lnTo>
                <a:lnTo>
                  <a:pt x="23125" y="22400"/>
                </a:lnTo>
                <a:lnTo>
                  <a:pt x="28694" y="28370"/>
                </a:lnTo>
                <a:lnTo>
                  <a:pt x="41734" y="41637"/>
                </a:lnTo>
                <a:lnTo>
                  <a:pt x="46872" y="47761"/>
                </a:lnTo>
                <a:lnTo>
                  <a:pt x="52204" y="54701"/>
                </a:lnTo>
                <a:lnTo>
                  <a:pt x="57663" y="62184"/>
                </a:lnTo>
                <a:lnTo>
                  <a:pt x="62255" y="69079"/>
                </a:lnTo>
                <a:lnTo>
                  <a:pt x="66268" y="75580"/>
                </a:lnTo>
                <a:lnTo>
                  <a:pt x="69896" y="81819"/>
                </a:lnTo>
                <a:lnTo>
                  <a:pt x="79008" y="96371"/>
                </a:lnTo>
                <a:lnTo>
                  <a:pt x="100379" y="128997"/>
                </a:lnTo>
                <a:lnTo>
                  <a:pt x="105020" y="137433"/>
                </a:lnTo>
                <a:lnTo>
                  <a:pt x="109066" y="145914"/>
                </a:lnTo>
                <a:lnTo>
                  <a:pt x="112716" y="154426"/>
                </a:lnTo>
                <a:lnTo>
                  <a:pt x="116102" y="162958"/>
                </a:lnTo>
                <a:lnTo>
                  <a:pt x="122403" y="180058"/>
                </a:lnTo>
                <a:lnTo>
                  <a:pt x="126370" y="188619"/>
                </a:lnTo>
                <a:lnTo>
                  <a:pt x="130919" y="197183"/>
                </a:lnTo>
                <a:lnTo>
                  <a:pt x="135857" y="205750"/>
                </a:lnTo>
                <a:lnTo>
                  <a:pt x="140101" y="214319"/>
                </a:lnTo>
                <a:lnTo>
                  <a:pt x="143884" y="222889"/>
                </a:lnTo>
                <a:lnTo>
                  <a:pt x="147358" y="231460"/>
                </a:lnTo>
                <a:lnTo>
                  <a:pt x="151578" y="239080"/>
                </a:lnTo>
                <a:lnTo>
                  <a:pt x="156298" y="246063"/>
                </a:lnTo>
                <a:lnTo>
                  <a:pt x="161349" y="252624"/>
                </a:lnTo>
                <a:lnTo>
                  <a:pt x="165669" y="259857"/>
                </a:lnTo>
                <a:lnTo>
                  <a:pt x="169501" y="267535"/>
                </a:lnTo>
                <a:lnTo>
                  <a:pt x="176299" y="282734"/>
                </a:lnTo>
                <a:lnTo>
                  <a:pt x="182495" y="295840"/>
                </a:lnTo>
                <a:lnTo>
                  <a:pt x="188425" y="305474"/>
                </a:lnTo>
                <a:lnTo>
                  <a:pt x="194234" y="313884"/>
                </a:lnTo>
                <a:lnTo>
                  <a:pt x="199992" y="323971"/>
                </a:lnTo>
                <a:lnTo>
                  <a:pt x="205725" y="332265"/>
                </a:lnTo>
                <a:lnTo>
                  <a:pt x="211449" y="339126"/>
                </a:lnTo>
                <a:lnTo>
                  <a:pt x="217168" y="345350"/>
                </a:lnTo>
                <a:lnTo>
                  <a:pt x="220026" y="347390"/>
                </a:lnTo>
                <a:lnTo>
                  <a:pt x="225742" y="349658"/>
                </a:lnTo>
                <a:lnTo>
                  <a:pt x="231458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39"/>
          <p:cNvSpPr/>
          <p:nvPr/>
        </p:nvSpPr>
        <p:spPr>
          <a:xfrm>
            <a:off x="5360670" y="5281851"/>
            <a:ext cx="317183" cy="410290"/>
          </a:xfrm>
          <a:custGeom>
            <a:avLst/>
            <a:gdLst/>
            <a:ahLst/>
            <a:cxnLst/>
            <a:rect l="0" t="0" r="0" b="0"/>
            <a:pathLst>
              <a:path w="317183" h="410290">
                <a:moveTo>
                  <a:pt x="317182" y="7381"/>
                </a:moveTo>
                <a:lnTo>
                  <a:pt x="312632" y="2831"/>
                </a:lnTo>
                <a:lnTo>
                  <a:pt x="310338" y="1490"/>
                </a:lnTo>
                <a:lnTo>
                  <a:pt x="305250" y="0"/>
                </a:lnTo>
                <a:lnTo>
                  <a:pt x="303513" y="556"/>
                </a:lnTo>
                <a:lnTo>
                  <a:pt x="302354" y="1878"/>
                </a:lnTo>
                <a:lnTo>
                  <a:pt x="301582" y="3713"/>
                </a:lnTo>
                <a:lnTo>
                  <a:pt x="300115" y="4935"/>
                </a:lnTo>
                <a:lnTo>
                  <a:pt x="298184" y="5751"/>
                </a:lnTo>
                <a:lnTo>
                  <a:pt x="295944" y="6294"/>
                </a:lnTo>
                <a:lnTo>
                  <a:pt x="290916" y="9438"/>
                </a:lnTo>
                <a:lnTo>
                  <a:pt x="288241" y="11610"/>
                </a:lnTo>
                <a:lnTo>
                  <a:pt x="279926" y="23768"/>
                </a:lnTo>
                <a:lnTo>
                  <a:pt x="274271" y="34032"/>
                </a:lnTo>
                <a:lnTo>
                  <a:pt x="267631" y="44944"/>
                </a:lnTo>
                <a:lnTo>
                  <a:pt x="253182" y="62749"/>
                </a:lnTo>
                <a:lnTo>
                  <a:pt x="247845" y="70011"/>
                </a:lnTo>
                <a:lnTo>
                  <a:pt x="236836" y="85699"/>
                </a:lnTo>
                <a:lnTo>
                  <a:pt x="225593" y="102197"/>
                </a:lnTo>
                <a:lnTo>
                  <a:pt x="218975" y="110596"/>
                </a:lnTo>
                <a:lnTo>
                  <a:pt x="211706" y="119054"/>
                </a:lnTo>
                <a:lnTo>
                  <a:pt x="204002" y="127549"/>
                </a:lnTo>
                <a:lnTo>
                  <a:pt x="196961" y="136071"/>
                </a:lnTo>
                <a:lnTo>
                  <a:pt x="190362" y="144610"/>
                </a:lnTo>
                <a:lnTo>
                  <a:pt x="184058" y="153159"/>
                </a:lnTo>
                <a:lnTo>
                  <a:pt x="171973" y="170279"/>
                </a:lnTo>
                <a:lnTo>
                  <a:pt x="166084" y="178845"/>
                </a:lnTo>
                <a:lnTo>
                  <a:pt x="160253" y="188365"/>
                </a:lnTo>
                <a:lnTo>
                  <a:pt x="154460" y="198522"/>
                </a:lnTo>
                <a:lnTo>
                  <a:pt x="148693" y="209103"/>
                </a:lnTo>
                <a:lnTo>
                  <a:pt x="141991" y="219015"/>
                </a:lnTo>
                <a:lnTo>
                  <a:pt x="134666" y="228480"/>
                </a:lnTo>
                <a:lnTo>
                  <a:pt x="126925" y="237648"/>
                </a:lnTo>
                <a:lnTo>
                  <a:pt x="119859" y="246617"/>
                </a:lnTo>
                <a:lnTo>
                  <a:pt x="113243" y="255455"/>
                </a:lnTo>
                <a:lnTo>
                  <a:pt x="100813" y="272894"/>
                </a:lnTo>
                <a:lnTo>
                  <a:pt x="88938" y="290169"/>
                </a:lnTo>
                <a:lnTo>
                  <a:pt x="83104" y="297824"/>
                </a:lnTo>
                <a:lnTo>
                  <a:pt x="77310" y="304832"/>
                </a:lnTo>
                <a:lnTo>
                  <a:pt x="71542" y="311409"/>
                </a:lnTo>
                <a:lnTo>
                  <a:pt x="65792" y="318652"/>
                </a:lnTo>
                <a:lnTo>
                  <a:pt x="60054" y="326337"/>
                </a:lnTo>
                <a:lnTo>
                  <a:pt x="54323" y="334318"/>
                </a:lnTo>
                <a:lnTo>
                  <a:pt x="49550" y="341544"/>
                </a:lnTo>
                <a:lnTo>
                  <a:pt x="45416" y="348267"/>
                </a:lnTo>
                <a:lnTo>
                  <a:pt x="38282" y="360816"/>
                </a:lnTo>
                <a:lnTo>
                  <a:pt x="31936" y="372743"/>
                </a:lnTo>
                <a:lnTo>
                  <a:pt x="23401" y="381854"/>
                </a:lnTo>
                <a:lnTo>
                  <a:pt x="14210" y="389079"/>
                </a:lnTo>
                <a:lnTo>
                  <a:pt x="4634" y="397548"/>
                </a:lnTo>
                <a:lnTo>
                  <a:pt x="2059" y="399864"/>
                </a:lnTo>
                <a:lnTo>
                  <a:pt x="1372" y="401433"/>
                </a:lnTo>
                <a:lnTo>
                  <a:pt x="0" y="410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40"/>
          <p:cNvSpPr/>
          <p:nvPr/>
        </p:nvSpPr>
        <p:spPr>
          <a:xfrm>
            <a:off x="5737859" y="5323522"/>
            <a:ext cx="291467" cy="42864"/>
          </a:xfrm>
          <a:custGeom>
            <a:avLst/>
            <a:gdLst/>
            <a:ahLst/>
            <a:cxnLst/>
            <a:rect l="0" t="0" r="0" b="0"/>
            <a:pathLst>
              <a:path w="291467" h="42864">
                <a:moveTo>
                  <a:pt x="0" y="42863"/>
                </a:moveTo>
                <a:lnTo>
                  <a:pt x="65882" y="42863"/>
                </a:lnTo>
                <a:lnTo>
                  <a:pt x="72497" y="41910"/>
                </a:lnTo>
                <a:lnTo>
                  <a:pt x="79764" y="40323"/>
                </a:lnTo>
                <a:lnTo>
                  <a:pt x="87466" y="38312"/>
                </a:lnTo>
                <a:lnTo>
                  <a:pt x="94506" y="36971"/>
                </a:lnTo>
                <a:lnTo>
                  <a:pt x="101104" y="36077"/>
                </a:lnTo>
                <a:lnTo>
                  <a:pt x="107408" y="35481"/>
                </a:lnTo>
                <a:lnTo>
                  <a:pt x="114468" y="35085"/>
                </a:lnTo>
                <a:lnTo>
                  <a:pt x="129933" y="34643"/>
                </a:lnTo>
                <a:lnTo>
                  <a:pt x="137104" y="33573"/>
                </a:lnTo>
                <a:lnTo>
                  <a:pt x="143791" y="31907"/>
                </a:lnTo>
                <a:lnTo>
                  <a:pt x="150153" y="29844"/>
                </a:lnTo>
                <a:lnTo>
                  <a:pt x="156300" y="27516"/>
                </a:lnTo>
                <a:lnTo>
                  <a:pt x="162302" y="25012"/>
                </a:lnTo>
                <a:lnTo>
                  <a:pt x="168209" y="22389"/>
                </a:lnTo>
                <a:lnTo>
                  <a:pt x="175005" y="20641"/>
                </a:lnTo>
                <a:lnTo>
                  <a:pt x="182393" y="19476"/>
                </a:lnTo>
                <a:lnTo>
                  <a:pt x="190175" y="18699"/>
                </a:lnTo>
                <a:lnTo>
                  <a:pt x="197269" y="17229"/>
                </a:lnTo>
                <a:lnTo>
                  <a:pt x="203903" y="15296"/>
                </a:lnTo>
                <a:lnTo>
                  <a:pt x="210230" y="13055"/>
                </a:lnTo>
                <a:lnTo>
                  <a:pt x="216353" y="11561"/>
                </a:lnTo>
                <a:lnTo>
                  <a:pt x="222341" y="10564"/>
                </a:lnTo>
                <a:lnTo>
                  <a:pt x="228238" y="9900"/>
                </a:lnTo>
                <a:lnTo>
                  <a:pt x="237329" y="9163"/>
                </a:lnTo>
                <a:lnTo>
                  <a:pt x="241088" y="8966"/>
                </a:lnTo>
                <a:lnTo>
                  <a:pt x="245498" y="7882"/>
                </a:lnTo>
                <a:lnTo>
                  <a:pt x="250343" y="6208"/>
                </a:lnTo>
                <a:lnTo>
                  <a:pt x="255478" y="4138"/>
                </a:lnTo>
                <a:lnTo>
                  <a:pt x="259854" y="2759"/>
                </a:lnTo>
                <a:lnTo>
                  <a:pt x="263724" y="1839"/>
                </a:lnTo>
                <a:lnTo>
                  <a:pt x="270563" y="818"/>
                </a:lnTo>
                <a:lnTo>
                  <a:pt x="276778" y="364"/>
                </a:lnTo>
                <a:lnTo>
                  <a:pt x="282715" y="162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41"/>
          <p:cNvSpPr/>
          <p:nvPr/>
        </p:nvSpPr>
        <p:spPr>
          <a:xfrm>
            <a:off x="5746794" y="5409247"/>
            <a:ext cx="402547" cy="85726"/>
          </a:xfrm>
          <a:custGeom>
            <a:avLst/>
            <a:gdLst/>
            <a:ahLst/>
            <a:cxnLst/>
            <a:rect l="0" t="0" r="0" b="0"/>
            <a:pathLst>
              <a:path w="402547" h="85726">
                <a:moveTo>
                  <a:pt x="16783" y="85725"/>
                </a:moveTo>
                <a:lnTo>
                  <a:pt x="0" y="85725"/>
                </a:lnTo>
                <a:lnTo>
                  <a:pt x="19799" y="85725"/>
                </a:lnTo>
                <a:lnTo>
                  <a:pt x="22603" y="84773"/>
                </a:lnTo>
                <a:lnTo>
                  <a:pt x="25426" y="83185"/>
                </a:lnTo>
                <a:lnTo>
                  <a:pt x="28260" y="81175"/>
                </a:lnTo>
                <a:lnTo>
                  <a:pt x="32054" y="78881"/>
                </a:lnTo>
                <a:lnTo>
                  <a:pt x="36489" y="76400"/>
                </a:lnTo>
                <a:lnTo>
                  <a:pt x="46496" y="71103"/>
                </a:lnTo>
                <a:lnTo>
                  <a:pt x="57294" y="65574"/>
                </a:lnTo>
                <a:lnTo>
                  <a:pt x="63793" y="62766"/>
                </a:lnTo>
                <a:lnTo>
                  <a:pt x="70983" y="59942"/>
                </a:lnTo>
                <a:lnTo>
                  <a:pt x="78634" y="57106"/>
                </a:lnTo>
                <a:lnTo>
                  <a:pt x="85639" y="54263"/>
                </a:lnTo>
                <a:lnTo>
                  <a:pt x="92215" y="51416"/>
                </a:lnTo>
                <a:lnTo>
                  <a:pt x="98503" y="48565"/>
                </a:lnTo>
                <a:lnTo>
                  <a:pt x="105553" y="46664"/>
                </a:lnTo>
                <a:lnTo>
                  <a:pt x="113111" y="45397"/>
                </a:lnTo>
                <a:lnTo>
                  <a:pt x="121007" y="44552"/>
                </a:lnTo>
                <a:lnTo>
                  <a:pt x="129128" y="43036"/>
                </a:lnTo>
                <a:lnTo>
                  <a:pt x="137400" y="41074"/>
                </a:lnTo>
                <a:lnTo>
                  <a:pt x="145771" y="38812"/>
                </a:lnTo>
                <a:lnTo>
                  <a:pt x="162694" y="33760"/>
                </a:lnTo>
                <a:lnTo>
                  <a:pt x="196841" y="22755"/>
                </a:lnTo>
                <a:lnTo>
                  <a:pt x="205401" y="20885"/>
                </a:lnTo>
                <a:lnTo>
                  <a:pt x="213966" y="19639"/>
                </a:lnTo>
                <a:lnTo>
                  <a:pt x="222533" y="18807"/>
                </a:lnTo>
                <a:lnTo>
                  <a:pt x="231103" y="18253"/>
                </a:lnTo>
                <a:lnTo>
                  <a:pt x="239673" y="17884"/>
                </a:lnTo>
                <a:lnTo>
                  <a:pt x="248243" y="17638"/>
                </a:lnTo>
                <a:lnTo>
                  <a:pt x="255863" y="16521"/>
                </a:lnTo>
                <a:lnTo>
                  <a:pt x="262847" y="14824"/>
                </a:lnTo>
                <a:lnTo>
                  <a:pt x="269408" y="12741"/>
                </a:lnTo>
                <a:lnTo>
                  <a:pt x="276640" y="11351"/>
                </a:lnTo>
                <a:lnTo>
                  <a:pt x="284318" y="10425"/>
                </a:lnTo>
                <a:lnTo>
                  <a:pt x="292295" y="9807"/>
                </a:lnTo>
                <a:lnTo>
                  <a:pt x="300470" y="9396"/>
                </a:lnTo>
                <a:lnTo>
                  <a:pt x="317174" y="8938"/>
                </a:lnTo>
                <a:lnTo>
                  <a:pt x="325628" y="7864"/>
                </a:lnTo>
                <a:lnTo>
                  <a:pt x="334122" y="6195"/>
                </a:lnTo>
                <a:lnTo>
                  <a:pt x="342643" y="4130"/>
                </a:lnTo>
                <a:lnTo>
                  <a:pt x="350228" y="2753"/>
                </a:lnTo>
                <a:lnTo>
                  <a:pt x="357190" y="1835"/>
                </a:lnTo>
                <a:lnTo>
                  <a:pt x="363736" y="1224"/>
                </a:lnTo>
                <a:lnTo>
                  <a:pt x="376089" y="544"/>
                </a:lnTo>
                <a:lnTo>
                  <a:pt x="391214" y="161"/>
                </a:lnTo>
                <a:lnTo>
                  <a:pt x="4025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42"/>
          <p:cNvSpPr/>
          <p:nvPr/>
        </p:nvSpPr>
        <p:spPr>
          <a:xfrm>
            <a:off x="6140767" y="5203516"/>
            <a:ext cx="360046" cy="437132"/>
          </a:xfrm>
          <a:custGeom>
            <a:avLst/>
            <a:gdLst/>
            <a:ahLst/>
            <a:cxnLst/>
            <a:rect l="0" t="0" r="0" b="0"/>
            <a:pathLst>
              <a:path w="360046" h="437132">
                <a:moveTo>
                  <a:pt x="360045" y="17136"/>
                </a:moveTo>
                <a:lnTo>
                  <a:pt x="350944" y="21687"/>
                </a:lnTo>
                <a:lnTo>
                  <a:pt x="343935" y="23921"/>
                </a:lnTo>
                <a:lnTo>
                  <a:pt x="336693" y="25867"/>
                </a:lnTo>
                <a:lnTo>
                  <a:pt x="327124" y="29906"/>
                </a:lnTo>
                <a:lnTo>
                  <a:pt x="316521" y="32337"/>
                </a:lnTo>
                <a:lnTo>
                  <a:pt x="311026" y="32985"/>
                </a:lnTo>
                <a:lnTo>
                  <a:pt x="304506" y="32464"/>
                </a:lnTo>
                <a:lnTo>
                  <a:pt x="297302" y="31165"/>
                </a:lnTo>
                <a:lnTo>
                  <a:pt x="289641" y="29346"/>
                </a:lnTo>
                <a:lnTo>
                  <a:pt x="282629" y="28134"/>
                </a:lnTo>
                <a:lnTo>
                  <a:pt x="276049" y="27325"/>
                </a:lnTo>
                <a:lnTo>
                  <a:pt x="269758" y="26786"/>
                </a:lnTo>
                <a:lnTo>
                  <a:pt x="262706" y="26427"/>
                </a:lnTo>
                <a:lnTo>
                  <a:pt x="247250" y="26028"/>
                </a:lnTo>
                <a:lnTo>
                  <a:pt x="227036" y="25803"/>
                </a:lnTo>
                <a:lnTo>
                  <a:pt x="219937" y="24819"/>
                </a:lnTo>
                <a:lnTo>
                  <a:pt x="212347" y="23211"/>
                </a:lnTo>
                <a:lnTo>
                  <a:pt x="204430" y="21186"/>
                </a:lnTo>
                <a:lnTo>
                  <a:pt x="198199" y="18884"/>
                </a:lnTo>
                <a:lnTo>
                  <a:pt x="188736" y="13785"/>
                </a:lnTo>
                <a:lnTo>
                  <a:pt x="178815" y="10885"/>
                </a:lnTo>
                <a:lnTo>
                  <a:pt x="169009" y="9595"/>
                </a:lnTo>
                <a:lnTo>
                  <a:pt x="161475" y="9022"/>
                </a:lnTo>
                <a:lnTo>
                  <a:pt x="152412" y="6228"/>
                </a:lnTo>
                <a:lnTo>
                  <a:pt x="142986" y="2763"/>
                </a:lnTo>
                <a:lnTo>
                  <a:pt x="132324" y="813"/>
                </a:lnTo>
                <a:lnTo>
                  <a:pt x="123133" y="234"/>
                </a:lnTo>
                <a:lnTo>
                  <a:pt x="113170" y="23"/>
                </a:lnTo>
                <a:lnTo>
                  <a:pt x="107404" y="0"/>
                </a:lnTo>
                <a:lnTo>
                  <a:pt x="105893" y="950"/>
                </a:lnTo>
                <a:lnTo>
                  <a:pt x="104885" y="2535"/>
                </a:lnTo>
                <a:lnTo>
                  <a:pt x="103766" y="6837"/>
                </a:lnTo>
                <a:lnTo>
                  <a:pt x="103047" y="19900"/>
                </a:lnTo>
                <a:lnTo>
                  <a:pt x="102880" y="57303"/>
                </a:lnTo>
                <a:lnTo>
                  <a:pt x="100335" y="68643"/>
                </a:lnTo>
                <a:lnTo>
                  <a:pt x="96980" y="80986"/>
                </a:lnTo>
                <a:lnTo>
                  <a:pt x="96086" y="88277"/>
                </a:lnTo>
                <a:lnTo>
                  <a:pt x="95490" y="95996"/>
                </a:lnTo>
                <a:lnTo>
                  <a:pt x="95093" y="103999"/>
                </a:lnTo>
                <a:lnTo>
                  <a:pt x="94651" y="120512"/>
                </a:lnTo>
                <a:lnTo>
                  <a:pt x="94328" y="159554"/>
                </a:lnTo>
                <a:lnTo>
                  <a:pt x="94300" y="189710"/>
                </a:lnTo>
                <a:lnTo>
                  <a:pt x="95252" y="193146"/>
                </a:lnTo>
                <a:lnTo>
                  <a:pt x="101679" y="203886"/>
                </a:lnTo>
                <a:lnTo>
                  <a:pt x="102341" y="207451"/>
                </a:lnTo>
                <a:lnTo>
                  <a:pt x="102517" y="209735"/>
                </a:lnTo>
                <a:lnTo>
                  <a:pt x="103587" y="211258"/>
                </a:lnTo>
                <a:lnTo>
                  <a:pt x="105253" y="212273"/>
                </a:lnTo>
                <a:lnTo>
                  <a:pt x="110220" y="213902"/>
                </a:lnTo>
                <a:lnTo>
                  <a:pt x="113439" y="211586"/>
                </a:lnTo>
                <a:lnTo>
                  <a:pt x="115631" y="209634"/>
                </a:lnTo>
                <a:lnTo>
                  <a:pt x="118045" y="208333"/>
                </a:lnTo>
                <a:lnTo>
                  <a:pt x="125993" y="205549"/>
                </a:lnTo>
                <a:lnTo>
                  <a:pt x="135333" y="199116"/>
                </a:lnTo>
                <a:lnTo>
                  <a:pt x="144603" y="193901"/>
                </a:lnTo>
                <a:lnTo>
                  <a:pt x="160532" y="185610"/>
                </a:lnTo>
                <a:lnTo>
                  <a:pt x="211468" y="160008"/>
                </a:lnTo>
                <a:lnTo>
                  <a:pt x="217179" y="158104"/>
                </a:lnTo>
                <a:lnTo>
                  <a:pt x="222891" y="156835"/>
                </a:lnTo>
                <a:lnTo>
                  <a:pt x="228604" y="155988"/>
                </a:lnTo>
                <a:lnTo>
                  <a:pt x="234318" y="155424"/>
                </a:lnTo>
                <a:lnTo>
                  <a:pt x="240032" y="155049"/>
                </a:lnTo>
                <a:lnTo>
                  <a:pt x="245746" y="154798"/>
                </a:lnTo>
                <a:lnTo>
                  <a:pt x="257176" y="154519"/>
                </a:lnTo>
                <a:lnTo>
                  <a:pt x="262890" y="154445"/>
                </a:lnTo>
                <a:lnTo>
                  <a:pt x="268605" y="155348"/>
                </a:lnTo>
                <a:lnTo>
                  <a:pt x="274320" y="156902"/>
                </a:lnTo>
                <a:lnTo>
                  <a:pt x="280035" y="158891"/>
                </a:lnTo>
                <a:lnTo>
                  <a:pt x="285750" y="161169"/>
                </a:lnTo>
                <a:lnTo>
                  <a:pt x="291465" y="163641"/>
                </a:lnTo>
                <a:lnTo>
                  <a:pt x="297180" y="166241"/>
                </a:lnTo>
                <a:lnTo>
                  <a:pt x="301943" y="169879"/>
                </a:lnTo>
                <a:lnTo>
                  <a:pt x="309774" y="179002"/>
                </a:lnTo>
                <a:lnTo>
                  <a:pt x="318970" y="189407"/>
                </a:lnTo>
                <a:lnTo>
                  <a:pt x="324089" y="194848"/>
                </a:lnTo>
                <a:lnTo>
                  <a:pt x="327502" y="200381"/>
                </a:lnTo>
                <a:lnTo>
                  <a:pt x="331294" y="211608"/>
                </a:lnTo>
                <a:lnTo>
                  <a:pt x="335519" y="225488"/>
                </a:lnTo>
                <a:lnTo>
                  <a:pt x="337980" y="233190"/>
                </a:lnTo>
                <a:lnTo>
                  <a:pt x="338667" y="241182"/>
                </a:lnTo>
                <a:lnTo>
                  <a:pt x="338173" y="249367"/>
                </a:lnTo>
                <a:lnTo>
                  <a:pt x="336891" y="257682"/>
                </a:lnTo>
                <a:lnTo>
                  <a:pt x="336037" y="266082"/>
                </a:lnTo>
                <a:lnTo>
                  <a:pt x="335467" y="274540"/>
                </a:lnTo>
                <a:lnTo>
                  <a:pt x="335087" y="283036"/>
                </a:lnTo>
                <a:lnTo>
                  <a:pt x="332929" y="291558"/>
                </a:lnTo>
                <a:lnTo>
                  <a:pt x="329585" y="300097"/>
                </a:lnTo>
                <a:lnTo>
                  <a:pt x="325451" y="308647"/>
                </a:lnTo>
                <a:lnTo>
                  <a:pt x="321742" y="317204"/>
                </a:lnTo>
                <a:lnTo>
                  <a:pt x="318317" y="325767"/>
                </a:lnTo>
                <a:lnTo>
                  <a:pt x="315082" y="334332"/>
                </a:lnTo>
                <a:lnTo>
                  <a:pt x="310067" y="342900"/>
                </a:lnTo>
                <a:lnTo>
                  <a:pt x="303867" y="351469"/>
                </a:lnTo>
                <a:lnTo>
                  <a:pt x="296875" y="360040"/>
                </a:lnTo>
                <a:lnTo>
                  <a:pt x="290309" y="367659"/>
                </a:lnTo>
                <a:lnTo>
                  <a:pt x="284027" y="374643"/>
                </a:lnTo>
                <a:lnTo>
                  <a:pt x="277934" y="381204"/>
                </a:lnTo>
                <a:lnTo>
                  <a:pt x="271014" y="387483"/>
                </a:lnTo>
                <a:lnTo>
                  <a:pt x="263544" y="393574"/>
                </a:lnTo>
                <a:lnTo>
                  <a:pt x="255706" y="399540"/>
                </a:lnTo>
                <a:lnTo>
                  <a:pt x="248575" y="405422"/>
                </a:lnTo>
                <a:lnTo>
                  <a:pt x="241917" y="411248"/>
                </a:lnTo>
                <a:lnTo>
                  <a:pt x="235573" y="417038"/>
                </a:lnTo>
                <a:lnTo>
                  <a:pt x="228486" y="421850"/>
                </a:lnTo>
                <a:lnTo>
                  <a:pt x="220904" y="426010"/>
                </a:lnTo>
                <a:lnTo>
                  <a:pt x="212992" y="429736"/>
                </a:lnTo>
                <a:lnTo>
                  <a:pt x="204860" y="432221"/>
                </a:lnTo>
                <a:lnTo>
                  <a:pt x="196581" y="433877"/>
                </a:lnTo>
                <a:lnTo>
                  <a:pt x="188204" y="434980"/>
                </a:lnTo>
                <a:lnTo>
                  <a:pt x="179762" y="435717"/>
                </a:lnTo>
                <a:lnTo>
                  <a:pt x="171276" y="436207"/>
                </a:lnTo>
                <a:lnTo>
                  <a:pt x="162761" y="436535"/>
                </a:lnTo>
                <a:lnTo>
                  <a:pt x="132575" y="436995"/>
                </a:lnTo>
                <a:lnTo>
                  <a:pt x="104051" y="437131"/>
                </a:lnTo>
                <a:lnTo>
                  <a:pt x="95085" y="436198"/>
                </a:lnTo>
                <a:lnTo>
                  <a:pt x="86250" y="434623"/>
                </a:lnTo>
                <a:lnTo>
                  <a:pt x="77503" y="432621"/>
                </a:lnTo>
                <a:lnTo>
                  <a:pt x="70718" y="431286"/>
                </a:lnTo>
                <a:lnTo>
                  <a:pt x="60641" y="429803"/>
                </a:lnTo>
                <a:lnTo>
                  <a:pt x="50446" y="426604"/>
                </a:lnTo>
                <a:lnTo>
                  <a:pt x="39566" y="422007"/>
                </a:lnTo>
                <a:lnTo>
                  <a:pt x="28380" y="416789"/>
                </a:lnTo>
                <a:lnTo>
                  <a:pt x="0" y="4028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685800"/>
            <a:ext cx="398145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995"/>
          <p:cNvSpPr/>
          <p:nvPr/>
        </p:nvSpPr>
        <p:spPr>
          <a:xfrm>
            <a:off x="3706177" y="2237465"/>
            <a:ext cx="273815" cy="385323"/>
          </a:xfrm>
          <a:custGeom>
            <a:avLst/>
            <a:gdLst/>
            <a:ahLst/>
            <a:cxnLst/>
            <a:rect l="0" t="0" r="0" b="0"/>
            <a:pathLst>
              <a:path w="273815" h="385323">
                <a:moveTo>
                  <a:pt x="8573" y="59965"/>
                </a:moveTo>
                <a:lnTo>
                  <a:pt x="8573" y="48033"/>
                </a:lnTo>
                <a:lnTo>
                  <a:pt x="9525" y="46295"/>
                </a:lnTo>
                <a:lnTo>
                  <a:pt x="11113" y="45137"/>
                </a:lnTo>
                <a:lnTo>
                  <a:pt x="13123" y="44364"/>
                </a:lnTo>
                <a:lnTo>
                  <a:pt x="20504" y="38726"/>
                </a:lnTo>
                <a:lnTo>
                  <a:pt x="28481" y="33698"/>
                </a:lnTo>
                <a:lnTo>
                  <a:pt x="33274" y="31024"/>
                </a:lnTo>
                <a:lnTo>
                  <a:pt x="41141" y="28052"/>
                </a:lnTo>
                <a:lnTo>
                  <a:pt x="48765" y="25779"/>
                </a:lnTo>
                <a:lnTo>
                  <a:pt x="53465" y="23839"/>
                </a:lnTo>
                <a:lnTo>
                  <a:pt x="58503" y="21593"/>
                </a:lnTo>
                <a:lnTo>
                  <a:pt x="69182" y="16558"/>
                </a:lnTo>
                <a:lnTo>
                  <a:pt x="91559" y="5565"/>
                </a:lnTo>
                <a:lnTo>
                  <a:pt x="98186" y="3696"/>
                </a:lnTo>
                <a:lnTo>
                  <a:pt x="105463" y="2449"/>
                </a:lnTo>
                <a:lnTo>
                  <a:pt x="113171" y="1619"/>
                </a:lnTo>
                <a:lnTo>
                  <a:pt x="119263" y="1065"/>
                </a:lnTo>
                <a:lnTo>
                  <a:pt x="124276" y="696"/>
                </a:lnTo>
                <a:lnTo>
                  <a:pt x="128570" y="449"/>
                </a:lnTo>
                <a:lnTo>
                  <a:pt x="138422" y="176"/>
                </a:lnTo>
                <a:lnTo>
                  <a:pt x="160269" y="0"/>
                </a:lnTo>
                <a:lnTo>
                  <a:pt x="164949" y="938"/>
                </a:lnTo>
                <a:lnTo>
                  <a:pt x="172688" y="4521"/>
                </a:lnTo>
                <a:lnTo>
                  <a:pt x="186951" y="11893"/>
                </a:lnTo>
                <a:lnTo>
                  <a:pt x="190357" y="14582"/>
                </a:lnTo>
                <a:lnTo>
                  <a:pt x="192627" y="17327"/>
                </a:lnTo>
                <a:lnTo>
                  <a:pt x="196102" y="22917"/>
                </a:lnTo>
                <a:lnTo>
                  <a:pt x="200822" y="28576"/>
                </a:lnTo>
                <a:lnTo>
                  <a:pt x="202461" y="32372"/>
                </a:lnTo>
                <a:lnTo>
                  <a:pt x="204283" y="41668"/>
                </a:lnTo>
                <a:lnTo>
                  <a:pt x="205092" y="52150"/>
                </a:lnTo>
                <a:lnTo>
                  <a:pt x="205308" y="57613"/>
                </a:lnTo>
                <a:lnTo>
                  <a:pt x="203008" y="68762"/>
                </a:lnTo>
                <a:lnTo>
                  <a:pt x="198811" y="80067"/>
                </a:lnTo>
                <a:lnTo>
                  <a:pt x="193770" y="91441"/>
                </a:lnTo>
                <a:lnTo>
                  <a:pt x="185578" y="108555"/>
                </a:lnTo>
                <a:lnTo>
                  <a:pt x="177411" y="119978"/>
                </a:lnTo>
                <a:lnTo>
                  <a:pt x="172567" y="125691"/>
                </a:lnTo>
                <a:lnTo>
                  <a:pt x="167432" y="131405"/>
                </a:lnTo>
                <a:lnTo>
                  <a:pt x="156647" y="142833"/>
                </a:lnTo>
                <a:lnTo>
                  <a:pt x="151104" y="147595"/>
                </a:lnTo>
                <a:lnTo>
                  <a:pt x="145503" y="151723"/>
                </a:lnTo>
                <a:lnTo>
                  <a:pt x="139864" y="155426"/>
                </a:lnTo>
                <a:lnTo>
                  <a:pt x="135153" y="159801"/>
                </a:lnTo>
                <a:lnTo>
                  <a:pt x="127378" y="169741"/>
                </a:lnTo>
                <a:lnTo>
                  <a:pt x="123019" y="174107"/>
                </a:lnTo>
                <a:lnTo>
                  <a:pt x="118207" y="177969"/>
                </a:lnTo>
                <a:lnTo>
                  <a:pt x="113095" y="181497"/>
                </a:lnTo>
                <a:lnTo>
                  <a:pt x="104874" y="185416"/>
                </a:lnTo>
                <a:lnTo>
                  <a:pt x="101349" y="186462"/>
                </a:lnTo>
                <a:lnTo>
                  <a:pt x="94891" y="190163"/>
                </a:lnTo>
                <a:lnTo>
                  <a:pt x="91836" y="192483"/>
                </a:lnTo>
                <a:lnTo>
                  <a:pt x="85901" y="195062"/>
                </a:lnTo>
                <a:lnTo>
                  <a:pt x="77352" y="196853"/>
                </a:lnTo>
                <a:lnTo>
                  <a:pt x="68978" y="197114"/>
                </a:lnTo>
                <a:lnTo>
                  <a:pt x="68698" y="192571"/>
                </a:lnTo>
                <a:lnTo>
                  <a:pt x="69611" y="191231"/>
                </a:lnTo>
                <a:lnTo>
                  <a:pt x="71173" y="190338"/>
                </a:lnTo>
                <a:lnTo>
                  <a:pt x="73166" y="189743"/>
                </a:lnTo>
                <a:lnTo>
                  <a:pt x="74494" y="188393"/>
                </a:lnTo>
                <a:lnTo>
                  <a:pt x="75381" y="186541"/>
                </a:lnTo>
                <a:lnTo>
                  <a:pt x="75971" y="184354"/>
                </a:lnTo>
                <a:lnTo>
                  <a:pt x="79167" y="179384"/>
                </a:lnTo>
                <a:lnTo>
                  <a:pt x="81353" y="176725"/>
                </a:lnTo>
                <a:lnTo>
                  <a:pt x="84716" y="174952"/>
                </a:lnTo>
                <a:lnTo>
                  <a:pt x="88862" y="173770"/>
                </a:lnTo>
                <a:lnTo>
                  <a:pt x="93531" y="172983"/>
                </a:lnTo>
                <a:lnTo>
                  <a:pt x="98549" y="171505"/>
                </a:lnTo>
                <a:lnTo>
                  <a:pt x="103800" y="169567"/>
                </a:lnTo>
                <a:lnTo>
                  <a:pt x="109205" y="167323"/>
                </a:lnTo>
                <a:lnTo>
                  <a:pt x="114713" y="165827"/>
                </a:lnTo>
                <a:lnTo>
                  <a:pt x="120291" y="164830"/>
                </a:lnTo>
                <a:lnTo>
                  <a:pt x="125914" y="164165"/>
                </a:lnTo>
                <a:lnTo>
                  <a:pt x="131567" y="162769"/>
                </a:lnTo>
                <a:lnTo>
                  <a:pt x="137241" y="160886"/>
                </a:lnTo>
                <a:lnTo>
                  <a:pt x="142929" y="158678"/>
                </a:lnTo>
                <a:lnTo>
                  <a:pt x="148626" y="157206"/>
                </a:lnTo>
                <a:lnTo>
                  <a:pt x="154329" y="156225"/>
                </a:lnTo>
                <a:lnTo>
                  <a:pt x="160037" y="155570"/>
                </a:lnTo>
                <a:lnTo>
                  <a:pt x="165746" y="155134"/>
                </a:lnTo>
                <a:lnTo>
                  <a:pt x="171457" y="154844"/>
                </a:lnTo>
                <a:lnTo>
                  <a:pt x="177170" y="154650"/>
                </a:lnTo>
                <a:lnTo>
                  <a:pt x="182883" y="155473"/>
                </a:lnTo>
                <a:lnTo>
                  <a:pt x="188597" y="156974"/>
                </a:lnTo>
                <a:lnTo>
                  <a:pt x="194312" y="158928"/>
                </a:lnTo>
                <a:lnTo>
                  <a:pt x="200026" y="160230"/>
                </a:lnTo>
                <a:lnTo>
                  <a:pt x="205740" y="161098"/>
                </a:lnTo>
                <a:lnTo>
                  <a:pt x="211455" y="161677"/>
                </a:lnTo>
                <a:lnTo>
                  <a:pt x="217170" y="163015"/>
                </a:lnTo>
                <a:lnTo>
                  <a:pt x="222885" y="164860"/>
                </a:lnTo>
                <a:lnTo>
                  <a:pt x="228600" y="167042"/>
                </a:lnTo>
                <a:lnTo>
                  <a:pt x="233363" y="170402"/>
                </a:lnTo>
                <a:lnTo>
                  <a:pt x="241194" y="179215"/>
                </a:lnTo>
                <a:lnTo>
                  <a:pt x="247850" y="186942"/>
                </a:lnTo>
                <a:lnTo>
                  <a:pt x="253983" y="194504"/>
                </a:lnTo>
                <a:lnTo>
                  <a:pt x="259884" y="204215"/>
                </a:lnTo>
                <a:lnTo>
                  <a:pt x="265682" y="212341"/>
                </a:lnTo>
                <a:lnTo>
                  <a:pt x="268561" y="215841"/>
                </a:lnTo>
                <a:lnTo>
                  <a:pt x="270481" y="220080"/>
                </a:lnTo>
                <a:lnTo>
                  <a:pt x="272614" y="229870"/>
                </a:lnTo>
                <a:lnTo>
                  <a:pt x="273814" y="241540"/>
                </a:lnTo>
                <a:lnTo>
                  <a:pt x="271555" y="250520"/>
                </a:lnTo>
                <a:lnTo>
                  <a:pt x="268329" y="259908"/>
                </a:lnTo>
                <a:lnTo>
                  <a:pt x="266513" y="271501"/>
                </a:lnTo>
                <a:lnTo>
                  <a:pt x="266087" y="281298"/>
                </a:lnTo>
                <a:lnTo>
                  <a:pt x="264069" y="286578"/>
                </a:lnTo>
                <a:lnTo>
                  <a:pt x="256746" y="297524"/>
                </a:lnTo>
                <a:lnTo>
                  <a:pt x="252127" y="303110"/>
                </a:lnTo>
                <a:lnTo>
                  <a:pt x="247142" y="308739"/>
                </a:lnTo>
                <a:lnTo>
                  <a:pt x="241914" y="314397"/>
                </a:lnTo>
                <a:lnTo>
                  <a:pt x="236523" y="319121"/>
                </a:lnTo>
                <a:lnTo>
                  <a:pt x="231025" y="323223"/>
                </a:lnTo>
                <a:lnTo>
                  <a:pt x="225454" y="326910"/>
                </a:lnTo>
                <a:lnTo>
                  <a:pt x="219835" y="331273"/>
                </a:lnTo>
                <a:lnTo>
                  <a:pt x="214184" y="336087"/>
                </a:lnTo>
                <a:lnTo>
                  <a:pt x="208512" y="341201"/>
                </a:lnTo>
                <a:lnTo>
                  <a:pt x="201873" y="345563"/>
                </a:lnTo>
                <a:lnTo>
                  <a:pt x="194589" y="349424"/>
                </a:lnTo>
                <a:lnTo>
                  <a:pt x="186876" y="352950"/>
                </a:lnTo>
                <a:lnTo>
                  <a:pt x="178876" y="356253"/>
                </a:lnTo>
                <a:lnTo>
                  <a:pt x="170686" y="359408"/>
                </a:lnTo>
                <a:lnTo>
                  <a:pt x="162369" y="362463"/>
                </a:lnTo>
                <a:lnTo>
                  <a:pt x="154918" y="365453"/>
                </a:lnTo>
                <a:lnTo>
                  <a:pt x="148046" y="368399"/>
                </a:lnTo>
                <a:lnTo>
                  <a:pt x="141560" y="371315"/>
                </a:lnTo>
                <a:lnTo>
                  <a:pt x="134378" y="373259"/>
                </a:lnTo>
                <a:lnTo>
                  <a:pt x="126733" y="374555"/>
                </a:lnTo>
                <a:lnTo>
                  <a:pt x="118779" y="375419"/>
                </a:lnTo>
                <a:lnTo>
                  <a:pt x="112524" y="376947"/>
                </a:lnTo>
                <a:lnTo>
                  <a:pt x="107401" y="378919"/>
                </a:lnTo>
                <a:lnTo>
                  <a:pt x="103033" y="381186"/>
                </a:lnTo>
                <a:lnTo>
                  <a:pt x="97264" y="382697"/>
                </a:lnTo>
                <a:lnTo>
                  <a:pt x="90560" y="383705"/>
                </a:lnTo>
                <a:lnTo>
                  <a:pt x="83233" y="384376"/>
                </a:lnTo>
                <a:lnTo>
                  <a:pt x="77396" y="384824"/>
                </a:lnTo>
                <a:lnTo>
                  <a:pt x="68371" y="385322"/>
                </a:lnTo>
                <a:lnTo>
                  <a:pt x="64631" y="384502"/>
                </a:lnTo>
                <a:lnTo>
                  <a:pt x="57935" y="381051"/>
                </a:lnTo>
                <a:lnTo>
                  <a:pt x="51784" y="378882"/>
                </a:lnTo>
                <a:lnTo>
                  <a:pt x="44922" y="377918"/>
                </a:lnTo>
                <a:lnTo>
                  <a:pt x="40426" y="377661"/>
                </a:lnTo>
                <a:lnTo>
                  <a:pt x="35523" y="377490"/>
                </a:lnTo>
                <a:lnTo>
                  <a:pt x="31302" y="376423"/>
                </a:lnTo>
                <a:lnTo>
                  <a:pt x="24072" y="372698"/>
                </a:lnTo>
                <a:lnTo>
                  <a:pt x="19197" y="369796"/>
                </a:lnTo>
                <a:lnTo>
                  <a:pt x="11659" y="362924"/>
                </a:lnTo>
                <a:lnTo>
                  <a:pt x="9945" y="361301"/>
                </a:lnTo>
                <a:lnTo>
                  <a:pt x="9487" y="359915"/>
                </a:lnTo>
                <a:lnTo>
                  <a:pt x="8979" y="355836"/>
                </a:lnTo>
                <a:lnTo>
                  <a:pt x="7891" y="354367"/>
                </a:lnTo>
                <a:lnTo>
                  <a:pt x="6213" y="353388"/>
                </a:lnTo>
                <a:lnTo>
                  <a:pt x="0" y="35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96"/>
          <p:cNvSpPr/>
          <p:nvPr/>
        </p:nvSpPr>
        <p:spPr>
          <a:xfrm>
            <a:off x="4066222" y="2331720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0" y="0"/>
                </a:moveTo>
                <a:lnTo>
                  <a:pt x="20400" y="20399"/>
                </a:lnTo>
                <a:lnTo>
                  <a:pt x="22172" y="23125"/>
                </a:lnTo>
                <a:lnTo>
                  <a:pt x="24142" y="28692"/>
                </a:lnTo>
                <a:lnTo>
                  <a:pt x="27557" y="34342"/>
                </a:lnTo>
                <a:lnTo>
                  <a:pt x="32251" y="40028"/>
                </a:lnTo>
                <a:lnTo>
                  <a:pt x="37511" y="45730"/>
                </a:lnTo>
                <a:lnTo>
                  <a:pt x="40247" y="49536"/>
                </a:lnTo>
                <a:lnTo>
                  <a:pt x="43024" y="53979"/>
                </a:lnTo>
                <a:lnTo>
                  <a:pt x="45828" y="58846"/>
                </a:lnTo>
                <a:lnTo>
                  <a:pt x="49601" y="63043"/>
                </a:lnTo>
                <a:lnTo>
                  <a:pt x="54023" y="66794"/>
                </a:lnTo>
                <a:lnTo>
                  <a:pt x="58875" y="70246"/>
                </a:lnTo>
                <a:lnTo>
                  <a:pt x="63063" y="74453"/>
                </a:lnTo>
                <a:lnTo>
                  <a:pt x="66807" y="79163"/>
                </a:lnTo>
                <a:lnTo>
                  <a:pt x="70255" y="84208"/>
                </a:lnTo>
                <a:lnTo>
                  <a:pt x="73507" y="88523"/>
                </a:lnTo>
                <a:lnTo>
                  <a:pt x="79660" y="95858"/>
                </a:lnTo>
                <a:lnTo>
                  <a:pt x="82634" y="100100"/>
                </a:lnTo>
                <a:lnTo>
                  <a:pt x="85569" y="104833"/>
                </a:lnTo>
                <a:lnTo>
                  <a:pt x="88479" y="109894"/>
                </a:lnTo>
                <a:lnTo>
                  <a:pt x="92323" y="115172"/>
                </a:lnTo>
                <a:lnTo>
                  <a:pt x="96791" y="120596"/>
                </a:lnTo>
                <a:lnTo>
                  <a:pt x="105883" y="130751"/>
                </a:lnTo>
                <a:lnTo>
                  <a:pt x="113099" y="138439"/>
                </a:lnTo>
                <a:lnTo>
                  <a:pt x="147696" y="173398"/>
                </a:lnTo>
                <a:lnTo>
                  <a:pt x="164430" y="190144"/>
                </a:lnTo>
                <a:lnTo>
                  <a:pt x="167723" y="194390"/>
                </a:lnTo>
                <a:lnTo>
                  <a:pt x="170870" y="199126"/>
                </a:lnTo>
                <a:lnTo>
                  <a:pt x="173921" y="204188"/>
                </a:lnTo>
                <a:lnTo>
                  <a:pt x="176907" y="208515"/>
                </a:lnTo>
                <a:lnTo>
                  <a:pt x="182766" y="215863"/>
                </a:lnTo>
                <a:lnTo>
                  <a:pt x="188544" y="222304"/>
                </a:lnTo>
                <a:lnTo>
                  <a:pt x="194288" y="228341"/>
                </a:lnTo>
                <a:lnTo>
                  <a:pt x="200015" y="234200"/>
                </a:lnTo>
                <a:lnTo>
                  <a:pt x="202876" y="236143"/>
                </a:lnTo>
                <a:lnTo>
                  <a:pt x="208595" y="238302"/>
                </a:lnTo>
                <a:lnTo>
                  <a:pt x="214312" y="241802"/>
                </a:lnTo>
                <a:lnTo>
                  <a:pt x="217169" y="244069"/>
                </a:lnTo>
                <a:lnTo>
                  <a:pt x="220027" y="245580"/>
                </a:lnTo>
                <a:lnTo>
                  <a:pt x="225742" y="247259"/>
                </a:lnTo>
                <a:lnTo>
                  <a:pt x="227647" y="248659"/>
                </a:lnTo>
                <a:lnTo>
                  <a:pt x="228917" y="250545"/>
                </a:lnTo>
                <a:lnTo>
                  <a:pt x="231414" y="257059"/>
                </a:lnTo>
                <a:lnTo>
                  <a:pt x="233978" y="257124"/>
                </a:lnTo>
                <a:lnTo>
                  <a:pt x="24003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97"/>
          <p:cNvSpPr/>
          <p:nvPr/>
        </p:nvSpPr>
        <p:spPr>
          <a:xfrm>
            <a:off x="4057650" y="2374582"/>
            <a:ext cx="197168" cy="197169"/>
          </a:xfrm>
          <a:custGeom>
            <a:avLst/>
            <a:gdLst/>
            <a:ahLst/>
            <a:cxnLst/>
            <a:rect l="0" t="0" r="0" b="0"/>
            <a:pathLst>
              <a:path w="197168" h="197169">
                <a:moveTo>
                  <a:pt x="197167" y="0"/>
                </a:moveTo>
                <a:lnTo>
                  <a:pt x="189786" y="0"/>
                </a:lnTo>
                <a:lnTo>
                  <a:pt x="184397" y="4551"/>
                </a:lnTo>
                <a:lnTo>
                  <a:pt x="179427" y="9325"/>
                </a:lnTo>
                <a:lnTo>
                  <a:pt x="176767" y="11932"/>
                </a:lnTo>
                <a:lnTo>
                  <a:pt x="174995" y="14622"/>
                </a:lnTo>
                <a:lnTo>
                  <a:pt x="173025" y="20151"/>
                </a:lnTo>
                <a:lnTo>
                  <a:pt x="170595" y="22959"/>
                </a:lnTo>
                <a:lnTo>
                  <a:pt x="167070" y="25784"/>
                </a:lnTo>
                <a:lnTo>
                  <a:pt x="162815" y="28619"/>
                </a:lnTo>
                <a:lnTo>
                  <a:pt x="158073" y="32414"/>
                </a:lnTo>
                <a:lnTo>
                  <a:pt x="153007" y="36850"/>
                </a:lnTo>
                <a:lnTo>
                  <a:pt x="147725" y="41711"/>
                </a:lnTo>
                <a:lnTo>
                  <a:pt x="136775" y="52193"/>
                </a:lnTo>
                <a:lnTo>
                  <a:pt x="114224" y="74445"/>
                </a:lnTo>
                <a:lnTo>
                  <a:pt x="109486" y="80110"/>
                </a:lnTo>
                <a:lnTo>
                  <a:pt x="105376" y="85792"/>
                </a:lnTo>
                <a:lnTo>
                  <a:pt x="101683" y="91484"/>
                </a:lnTo>
                <a:lnTo>
                  <a:pt x="97316" y="97185"/>
                </a:lnTo>
                <a:lnTo>
                  <a:pt x="92500" y="102890"/>
                </a:lnTo>
                <a:lnTo>
                  <a:pt x="87384" y="108598"/>
                </a:lnTo>
                <a:lnTo>
                  <a:pt x="82068" y="113356"/>
                </a:lnTo>
                <a:lnTo>
                  <a:pt x="76619" y="117481"/>
                </a:lnTo>
                <a:lnTo>
                  <a:pt x="71082" y="121183"/>
                </a:lnTo>
                <a:lnTo>
                  <a:pt x="65485" y="125556"/>
                </a:lnTo>
                <a:lnTo>
                  <a:pt x="59849" y="130377"/>
                </a:lnTo>
                <a:lnTo>
                  <a:pt x="49459" y="139860"/>
                </a:lnTo>
                <a:lnTo>
                  <a:pt x="41667" y="147250"/>
                </a:lnTo>
                <a:lnTo>
                  <a:pt x="38255" y="151507"/>
                </a:lnTo>
                <a:lnTo>
                  <a:pt x="35028" y="156250"/>
                </a:lnTo>
                <a:lnTo>
                  <a:pt x="31925" y="161317"/>
                </a:lnTo>
                <a:lnTo>
                  <a:pt x="28903" y="164694"/>
                </a:lnTo>
                <a:lnTo>
                  <a:pt x="25936" y="166946"/>
                </a:lnTo>
                <a:lnTo>
                  <a:pt x="20099" y="170401"/>
                </a:lnTo>
                <a:lnTo>
                  <a:pt x="14330" y="175111"/>
                </a:lnTo>
                <a:lnTo>
                  <a:pt x="8591" y="180380"/>
                </a:lnTo>
                <a:lnTo>
                  <a:pt x="1697" y="186972"/>
                </a:lnTo>
                <a:lnTo>
                  <a:pt x="1131" y="188466"/>
                </a:lnTo>
                <a:lnTo>
                  <a:pt x="335" y="194166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98"/>
          <p:cNvSpPr/>
          <p:nvPr/>
        </p:nvSpPr>
        <p:spPr>
          <a:xfrm>
            <a:off x="4357687" y="2426017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17145"/>
                </a:moveTo>
                <a:lnTo>
                  <a:pt x="7381" y="17145"/>
                </a:lnTo>
                <a:lnTo>
                  <a:pt x="9683" y="16193"/>
                </a:lnTo>
                <a:lnTo>
                  <a:pt x="13123" y="14605"/>
                </a:lnTo>
                <a:lnTo>
                  <a:pt x="17321" y="12594"/>
                </a:lnTo>
                <a:lnTo>
                  <a:pt x="22025" y="11253"/>
                </a:lnTo>
                <a:lnTo>
                  <a:pt x="27066" y="10360"/>
                </a:lnTo>
                <a:lnTo>
                  <a:pt x="32331" y="9764"/>
                </a:lnTo>
                <a:lnTo>
                  <a:pt x="37747" y="9367"/>
                </a:lnTo>
                <a:lnTo>
                  <a:pt x="43262" y="9102"/>
                </a:lnTo>
                <a:lnTo>
                  <a:pt x="48844" y="8926"/>
                </a:lnTo>
                <a:lnTo>
                  <a:pt x="55423" y="7855"/>
                </a:lnTo>
                <a:lnTo>
                  <a:pt x="62666" y="6189"/>
                </a:lnTo>
                <a:lnTo>
                  <a:pt x="70352" y="4126"/>
                </a:lnTo>
                <a:lnTo>
                  <a:pt x="77382" y="2751"/>
                </a:lnTo>
                <a:lnTo>
                  <a:pt x="83973" y="1834"/>
                </a:lnTo>
                <a:lnTo>
                  <a:pt x="90272" y="1223"/>
                </a:lnTo>
                <a:lnTo>
                  <a:pt x="97329" y="815"/>
                </a:lnTo>
                <a:lnTo>
                  <a:pt x="112790" y="362"/>
                </a:lnTo>
                <a:lnTo>
                  <a:pt x="180075" y="14"/>
                </a:lnTo>
                <a:lnTo>
                  <a:pt x="310882" y="0"/>
                </a:lnTo>
                <a:lnTo>
                  <a:pt x="313934" y="953"/>
                </a:lnTo>
                <a:lnTo>
                  <a:pt x="316923" y="2540"/>
                </a:lnTo>
                <a:lnTo>
                  <a:pt x="319867" y="4551"/>
                </a:lnTo>
                <a:lnTo>
                  <a:pt x="322782" y="5892"/>
                </a:lnTo>
                <a:lnTo>
                  <a:pt x="325678" y="6785"/>
                </a:lnTo>
                <a:lnTo>
                  <a:pt x="33432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99"/>
          <p:cNvSpPr/>
          <p:nvPr/>
        </p:nvSpPr>
        <p:spPr>
          <a:xfrm>
            <a:off x="4426267" y="2340292"/>
            <a:ext cx="111443" cy="282894"/>
          </a:xfrm>
          <a:custGeom>
            <a:avLst/>
            <a:gdLst/>
            <a:ahLst/>
            <a:cxnLst/>
            <a:rect l="0" t="0" r="0" b="0"/>
            <a:pathLst>
              <a:path w="111443" h="28289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8730" y="22959"/>
                </a:lnTo>
                <a:lnTo>
                  <a:pt x="10583" y="25784"/>
                </a:lnTo>
                <a:lnTo>
                  <a:pt x="12770" y="28619"/>
                </a:lnTo>
                <a:lnTo>
                  <a:pt x="15201" y="34310"/>
                </a:lnTo>
                <a:lnTo>
                  <a:pt x="16281" y="40966"/>
                </a:lnTo>
                <a:lnTo>
                  <a:pt x="16569" y="45408"/>
                </a:lnTo>
                <a:lnTo>
                  <a:pt x="16761" y="50275"/>
                </a:lnTo>
                <a:lnTo>
                  <a:pt x="17841" y="55424"/>
                </a:lnTo>
                <a:lnTo>
                  <a:pt x="19515" y="60762"/>
                </a:lnTo>
                <a:lnTo>
                  <a:pt x="21582" y="66226"/>
                </a:lnTo>
                <a:lnTo>
                  <a:pt x="23914" y="71773"/>
                </a:lnTo>
                <a:lnTo>
                  <a:pt x="26420" y="77376"/>
                </a:lnTo>
                <a:lnTo>
                  <a:pt x="29043" y="83017"/>
                </a:lnTo>
                <a:lnTo>
                  <a:pt x="30792" y="88682"/>
                </a:lnTo>
                <a:lnTo>
                  <a:pt x="31958" y="94364"/>
                </a:lnTo>
                <a:lnTo>
                  <a:pt x="32736" y="100057"/>
                </a:lnTo>
                <a:lnTo>
                  <a:pt x="33253" y="106709"/>
                </a:lnTo>
                <a:lnTo>
                  <a:pt x="33599" y="114002"/>
                </a:lnTo>
                <a:lnTo>
                  <a:pt x="33829" y="121722"/>
                </a:lnTo>
                <a:lnTo>
                  <a:pt x="34935" y="127820"/>
                </a:lnTo>
                <a:lnTo>
                  <a:pt x="36625" y="132839"/>
                </a:lnTo>
                <a:lnTo>
                  <a:pt x="38705" y="137137"/>
                </a:lnTo>
                <a:lnTo>
                  <a:pt x="40090" y="141907"/>
                </a:lnTo>
                <a:lnTo>
                  <a:pt x="41014" y="146992"/>
                </a:lnTo>
                <a:lnTo>
                  <a:pt x="41630" y="152287"/>
                </a:lnTo>
                <a:lnTo>
                  <a:pt x="42994" y="157722"/>
                </a:lnTo>
                <a:lnTo>
                  <a:pt x="44855" y="163251"/>
                </a:lnTo>
                <a:lnTo>
                  <a:pt x="47048" y="168842"/>
                </a:lnTo>
                <a:lnTo>
                  <a:pt x="49463" y="174474"/>
                </a:lnTo>
                <a:lnTo>
                  <a:pt x="54686" y="185811"/>
                </a:lnTo>
                <a:lnTo>
                  <a:pt x="56460" y="191502"/>
                </a:lnTo>
                <a:lnTo>
                  <a:pt x="57643" y="197200"/>
                </a:lnTo>
                <a:lnTo>
                  <a:pt x="58431" y="202904"/>
                </a:lnTo>
                <a:lnTo>
                  <a:pt x="60861" y="207660"/>
                </a:lnTo>
                <a:lnTo>
                  <a:pt x="64387" y="211782"/>
                </a:lnTo>
                <a:lnTo>
                  <a:pt x="68642" y="215483"/>
                </a:lnTo>
                <a:lnTo>
                  <a:pt x="71479" y="218903"/>
                </a:lnTo>
                <a:lnTo>
                  <a:pt x="74631" y="225243"/>
                </a:lnTo>
                <a:lnTo>
                  <a:pt x="76424" y="229219"/>
                </a:lnTo>
                <a:lnTo>
                  <a:pt x="80956" y="238718"/>
                </a:lnTo>
                <a:lnTo>
                  <a:pt x="83498" y="242965"/>
                </a:lnTo>
                <a:lnTo>
                  <a:pt x="86146" y="246749"/>
                </a:lnTo>
                <a:lnTo>
                  <a:pt x="88863" y="250225"/>
                </a:lnTo>
                <a:lnTo>
                  <a:pt x="91882" y="256626"/>
                </a:lnTo>
                <a:lnTo>
                  <a:pt x="92688" y="259667"/>
                </a:lnTo>
                <a:lnTo>
                  <a:pt x="96122" y="265585"/>
                </a:lnTo>
                <a:lnTo>
                  <a:pt x="101537" y="272595"/>
                </a:lnTo>
                <a:lnTo>
                  <a:pt x="102278" y="276093"/>
                </a:lnTo>
                <a:lnTo>
                  <a:pt x="102836" y="282495"/>
                </a:lnTo>
                <a:lnTo>
                  <a:pt x="105395" y="282716"/>
                </a:lnTo>
                <a:lnTo>
                  <a:pt x="111442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0"/>
          <p:cNvSpPr/>
          <p:nvPr/>
        </p:nvSpPr>
        <p:spPr>
          <a:xfrm>
            <a:off x="4777740" y="2263139"/>
            <a:ext cx="77153" cy="282894"/>
          </a:xfrm>
          <a:custGeom>
            <a:avLst/>
            <a:gdLst/>
            <a:ahLst/>
            <a:cxnLst/>
            <a:rect l="0" t="0" r="0" b="0"/>
            <a:pathLst>
              <a:path w="77153" h="282894">
                <a:moveTo>
                  <a:pt x="0" y="0"/>
                </a:moveTo>
                <a:lnTo>
                  <a:pt x="8219" y="0"/>
                </a:lnTo>
                <a:lnTo>
                  <a:pt x="9289" y="953"/>
                </a:lnTo>
                <a:lnTo>
                  <a:pt x="13018" y="4552"/>
                </a:lnTo>
                <a:lnTo>
                  <a:pt x="14394" y="6845"/>
                </a:lnTo>
                <a:lnTo>
                  <a:pt x="15922" y="11932"/>
                </a:lnTo>
                <a:lnTo>
                  <a:pt x="16601" y="19909"/>
                </a:lnTo>
                <a:lnTo>
                  <a:pt x="16782" y="24703"/>
                </a:lnTo>
                <a:lnTo>
                  <a:pt x="17856" y="29804"/>
                </a:lnTo>
                <a:lnTo>
                  <a:pt x="19524" y="35109"/>
                </a:lnTo>
                <a:lnTo>
                  <a:pt x="21588" y="40551"/>
                </a:lnTo>
                <a:lnTo>
                  <a:pt x="23916" y="45132"/>
                </a:lnTo>
                <a:lnTo>
                  <a:pt x="26422" y="49138"/>
                </a:lnTo>
                <a:lnTo>
                  <a:pt x="29045" y="52762"/>
                </a:lnTo>
                <a:lnTo>
                  <a:pt x="30793" y="57082"/>
                </a:lnTo>
                <a:lnTo>
                  <a:pt x="31959" y="61867"/>
                </a:lnTo>
                <a:lnTo>
                  <a:pt x="32736" y="66963"/>
                </a:lnTo>
                <a:lnTo>
                  <a:pt x="33253" y="72265"/>
                </a:lnTo>
                <a:lnTo>
                  <a:pt x="33599" y="77704"/>
                </a:lnTo>
                <a:lnTo>
                  <a:pt x="33829" y="83235"/>
                </a:lnTo>
                <a:lnTo>
                  <a:pt x="34085" y="94461"/>
                </a:lnTo>
                <a:lnTo>
                  <a:pt x="34153" y="100122"/>
                </a:lnTo>
                <a:lnTo>
                  <a:pt x="35151" y="105801"/>
                </a:lnTo>
                <a:lnTo>
                  <a:pt x="36769" y="111492"/>
                </a:lnTo>
                <a:lnTo>
                  <a:pt x="38800" y="117190"/>
                </a:lnTo>
                <a:lnTo>
                  <a:pt x="40154" y="122895"/>
                </a:lnTo>
                <a:lnTo>
                  <a:pt x="41057" y="128602"/>
                </a:lnTo>
                <a:lnTo>
                  <a:pt x="41659" y="134313"/>
                </a:lnTo>
                <a:lnTo>
                  <a:pt x="43012" y="140024"/>
                </a:lnTo>
                <a:lnTo>
                  <a:pt x="44867" y="145737"/>
                </a:lnTo>
                <a:lnTo>
                  <a:pt x="47056" y="151451"/>
                </a:lnTo>
                <a:lnTo>
                  <a:pt x="48515" y="156212"/>
                </a:lnTo>
                <a:lnTo>
                  <a:pt x="50137" y="164043"/>
                </a:lnTo>
                <a:lnTo>
                  <a:pt x="50569" y="168417"/>
                </a:lnTo>
                <a:lnTo>
                  <a:pt x="50858" y="173238"/>
                </a:lnTo>
                <a:lnTo>
                  <a:pt x="51178" y="182723"/>
                </a:lnTo>
                <a:lnTo>
                  <a:pt x="51359" y="194370"/>
                </a:lnTo>
                <a:lnTo>
                  <a:pt x="51424" y="215861"/>
                </a:lnTo>
                <a:lnTo>
                  <a:pt x="52381" y="219155"/>
                </a:lnTo>
                <a:lnTo>
                  <a:pt x="53970" y="222304"/>
                </a:lnTo>
                <a:lnTo>
                  <a:pt x="55982" y="225355"/>
                </a:lnTo>
                <a:lnTo>
                  <a:pt x="58219" y="231286"/>
                </a:lnTo>
                <a:lnTo>
                  <a:pt x="59477" y="239980"/>
                </a:lnTo>
                <a:lnTo>
                  <a:pt x="59654" y="242854"/>
                </a:lnTo>
                <a:lnTo>
                  <a:pt x="60724" y="246676"/>
                </a:lnTo>
                <a:lnTo>
                  <a:pt x="62390" y="251128"/>
                </a:lnTo>
                <a:lnTo>
                  <a:pt x="67357" y="262860"/>
                </a:lnTo>
                <a:lnTo>
                  <a:pt x="68218" y="269443"/>
                </a:lnTo>
                <a:lnTo>
                  <a:pt x="68472" y="277426"/>
                </a:lnTo>
                <a:lnTo>
                  <a:pt x="69461" y="279249"/>
                </a:lnTo>
                <a:lnTo>
                  <a:pt x="71072" y="280463"/>
                </a:lnTo>
                <a:lnTo>
                  <a:pt x="77152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1"/>
          <p:cNvSpPr/>
          <p:nvPr/>
        </p:nvSpPr>
        <p:spPr>
          <a:xfrm>
            <a:off x="4940617" y="2263143"/>
            <a:ext cx="265739" cy="265710"/>
          </a:xfrm>
          <a:custGeom>
            <a:avLst/>
            <a:gdLst/>
            <a:ahLst/>
            <a:cxnLst/>
            <a:rect l="0" t="0" r="0" b="0"/>
            <a:pathLst>
              <a:path w="265739" h="265710">
                <a:moveTo>
                  <a:pt x="60008" y="8569"/>
                </a:moveTo>
                <a:lnTo>
                  <a:pt x="51444" y="8569"/>
                </a:lnTo>
                <a:lnTo>
                  <a:pt x="51437" y="13120"/>
                </a:lnTo>
                <a:lnTo>
                  <a:pt x="50484" y="15413"/>
                </a:lnTo>
                <a:lnTo>
                  <a:pt x="45544" y="23191"/>
                </a:lnTo>
                <a:lnTo>
                  <a:pt x="44054" y="28720"/>
                </a:lnTo>
                <a:lnTo>
                  <a:pt x="40852" y="34353"/>
                </a:lnTo>
                <a:lnTo>
                  <a:pt x="36254" y="40983"/>
                </a:lnTo>
                <a:lnTo>
                  <a:pt x="33694" y="45419"/>
                </a:lnTo>
                <a:lnTo>
                  <a:pt x="31036" y="50280"/>
                </a:lnTo>
                <a:lnTo>
                  <a:pt x="28082" y="58223"/>
                </a:lnTo>
                <a:lnTo>
                  <a:pt x="25815" y="65880"/>
                </a:lnTo>
                <a:lnTo>
                  <a:pt x="23878" y="70589"/>
                </a:lnTo>
                <a:lnTo>
                  <a:pt x="21634" y="75633"/>
                </a:lnTo>
                <a:lnTo>
                  <a:pt x="19140" y="83778"/>
                </a:lnTo>
                <a:lnTo>
                  <a:pt x="18032" y="90573"/>
                </a:lnTo>
                <a:lnTo>
                  <a:pt x="17539" y="96767"/>
                </a:lnTo>
                <a:lnTo>
                  <a:pt x="16456" y="100706"/>
                </a:lnTo>
                <a:lnTo>
                  <a:pt x="14780" y="105236"/>
                </a:lnTo>
                <a:lnTo>
                  <a:pt x="12711" y="110161"/>
                </a:lnTo>
                <a:lnTo>
                  <a:pt x="10412" y="118174"/>
                </a:lnTo>
                <a:lnTo>
                  <a:pt x="9390" y="124910"/>
                </a:lnTo>
                <a:lnTo>
                  <a:pt x="8936" y="131079"/>
                </a:lnTo>
                <a:lnTo>
                  <a:pt x="8734" y="139535"/>
                </a:lnTo>
                <a:lnTo>
                  <a:pt x="8604" y="155936"/>
                </a:lnTo>
                <a:lnTo>
                  <a:pt x="9546" y="159201"/>
                </a:lnTo>
                <a:lnTo>
                  <a:pt x="13133" y="165369"/>
                </a:lnTo>
                <a:lnTo>
                  <a:pt x="15362" y="171285"/>
                </a:lnTo>
                <a:lnTo>
                  <a:pt x="16352" y="177090"/>
                </a:lnTo>
                <a:lnTo>
                  <a:pt x="16793" y="182845"/>
                </a:lnTo>
                <a:lnTo>
                  <a:pt x="17863" y="185713"/>
                </a:lnTo>
                <a:lnTo>
                  <a:pt x="21591" y="191440"/>
                </a:lnTo>
                <a:lnTo>
                  <a:pt x="23884" y="197160"/>
                </a:lnTo>
                <a:lnTo>
                  <a:pt x="24495" y="200019"/>
                </a:lnTo>
                <a:lnTo>
                  <a:pt x="27714" y="205735"/>
                </a:lnTo>
                <a:lnTo>
                  <a:pt x="32320" y="211451"/>
                </a:lnTo>
                <a:lnTo>
                  <a:pt x="37542" y="217166"/>
                </a:lnTo>
                <a:lnTo>
                  <a:pt x="45837" y="225739"/>
                </a:lnTo>
                <a:lnTo>
                  <a:pt x="54327" y="234312"/>
                </a:lnTo>
                <a:lnTo>
                  <a:pt x="56221" y="237169"/>
                </a:lnTo>
                <a:lnTo>
                  <a:pt x="58324" y="242884"/>
                </a:lnTo>
                <a:lnTo>
                  <a:pt x="60791" y="245742"/>
                </a:lnTo>
                <a:lnTo>
                  <a:pt x="68610" y="251457"/>
                </a:lnTo>
                <a:lnTo>
                  <a:pt x="75896" y="254632"/>
                </a:lnTo>
                <a:lnTo>
                  <a:pt x="79172" y="255478"/>
                </a:lnTo>
                <a:lnTo>
                  <a:pt x="85353" y="258959"/>
                </a:lnTo>
                <a:lnTo>
                  <a:pt x="88334" y="261220"/>
                </a:lnTo>
                <a:lnTo>
                  <a:pt x="94187" y="263733"/>
                </a:lnTo>
                <a:lnTo>
                  <a:pt x="99964" y="264851"/>
                </a:lnTo>
                <a:lnTo>
                  <a:pt x="105706" y="265347"/>
                </a:lnTo>
                <a:lnTo>
                  <a:pt x="113973" y="265568"/>
                </a:lnTo>
                <a:lnTo>
                  <a:pt x="130252" y="265709"/>
                </a:lnTo>
                <a:lnTo>
                  <a:pt x="134460" y="264768"/>
                </a:lnTo>
                <a:lnTo>
                  <a:pt x="139170" y="263189"/>
                </a:lnTo>
                <a:lnTo>
                  <a:pt x="144215" y="261183"/>
                </a:lnTo>
                <a:lnTo>
                  <a:pt x="152361" y="258954"/>
                </a:lnTo>
                <a:lnTo>
                  <a:pt x="160108" y="257964"/>
                </a:lnTo>
                <a:lnTo>
                  <a:pt x="164842" y="257700"/>
                </a:lnTo>
                <a:lnTo>
                  <a:pt x="169902" y="257524"/>
                </a:lnTo>
                <a:lnTo>
                  <a:pt x="174228" y="256454"/>
                </a:lnTo>
                <a:lnTo>
                  <a:pt x="181575" y="252725"/>
                </a:lnTo>
                <a:lnTo>
                  <a:pt x="188015" y="247893"/>
                </a:lnTo>
                <a:lnTo>
                  <a:pt x="191066" y="245271"/>
                </a:lnTo>
                <a:lnTo>
                  <a:pt x="194052" y="243523"/>
                </a:lnTo>
                <a:lnTo>
                  <a:pt x="199911" y="241581"/>
                </a:lnTo>
                <a:lnTo>
                  <a:pt x="205689" y="238177"/>
                </a:lnTo>
                <a:lnTo>
                  <a:pt x="212385" y="233490"/>
                </a:lnTo>
                <a:lnTo>
                  <a:pt x="216837" y="230906"/>
                </a:lnTo>
                <a:lnTo>
                  <a:pt x="221711" y="228231"/>
                </a:lnTo>
                <a:lnTo>
                  <a:pt x="224959" y="225495"/>
                </a:lnTo>
                <a:lnTo>
                  <a:pt x="227126" y="222719"/>
                </a:lnTo>
                <a:lnTo>
                  <a:pt x="230485" y="217094"/>
                </a:lnTo>
                <a:lnTo>
                  <a:pt x="235153" y="211420"/>
                </a:lnTo>
                <a:lnTo>
                  <a:pt x="240403" y="205722"/>
                </a:lnTo>
                <a:lnTo>
                  <a:pt x="245910" y="199063"/>
                </a:lnTo>
                <a:lnTo>
                  <a:pt x="248713" y="194620"/>
                </a:lnTo>
                <a:lnTo>
                  <a:pt x="251533" y="189753"/>
                </a:lnTo>
                <a:lnTo>
                  <a:pt x="254668" y="181805"/>
                </a:lnTo>
                <a:lnTo>
                  <a:pt x="255503" y="178352"/>
                </a:lnTo>
                <a:lnTo>
                  <a:pt x="258972" y="171976"/>
                </a:lnTo>
                <a:lnTo>
                  <a:pt x="261230" y="168942"/>
                </a:lnTo>
                <a:lnTo>
                  <a:pt x="262736" y="165014"/>
                </a:lnTo>
                <a:lnTo>
                  <a:pt x="263740" y="160491"/>
                </a:lnTo>
                <a:lnTo>
                  <a:pt x="264409" y="155570"/>
                </a:lnTo>
                <a:lnTo>
                  <a:pt x="265153" y="147563"/>
                </a:lnTo>
                <a:lnTo>
                  <a:pt x="265483" y="140829"/>
                </a:lnTo>
                <a:lnTo>
                  <a:pt x="265630" y="134661"/>
                </a:lnTo>
                <a:lnTo>
                  <a:pt x="265738" y="109805"/>
                </a:lnTo>
                <a:lnTo>
                  <a:pt x="264788" y="106540"/>
                </a:lnTo>
                <a:lnTo>
                  <a:pt x="261194" y="100372"/>
                </a:lnTo>
                <a:lnTo>
                  <a:pt x="259854" y="96441"/>
                </a:lnTo>
                <a:lnTo>
                  <a:pt x="258961" y="91915"/>
                </a:lnTo>
                <a:lnTo>
                  <a:pt x="258366" y="86993"/>
                </a:lnTo>
                <a:lnTo>
                  <a:pt x="257016" y="82759"/>
                </a:lnTo>
                <a:lnTo>
                  <a:pt x="252977" y="75515"/>
                </a:lnTo>
                <a:lnTo>
                  <a:pt x="250547" y="69120"/>
                </a:lnTo>
                <a:lnTo>
                  <a:pt x="249899" y="66082"/>
                </a:lnTo>
                <a:lnTo>
                  <a:pt x="246639" y="60165"/>
                </a:lnTo>
                <a:lnTo>
                  <a:pt x="242015" y="53408"/>
                </a:lnTo>
                <a:lnTo>
                  <a:pt x="239448" y="48939"/>
                </a:lnTo>
                <a:lnTo>
                  <a:pt x="236784" y="44055"/>
                </a:lnTo>
                <a:lnTo>
                  <a:pt x="231285" y="36088"/>
                </a:lnTo>
                <a:lnTo>
                  <a:pt x="225666" y="29372"/>
                </a:lnTo>
                <a:lnTo>
                  <a:pt x="219993" y="23212"/>
                </a:lnTo>
                <a:lnTo>
                  <a:pt x="216195" y="21189"/>
                </a:lnTo>
                <a:lnTo>
                  <a:pt x="211758" y="19840"/>
                </a:lnTo>
                <a:lnTo>
                  <a:pt x="206894" y="18940"/>
                </a:lnTo>
                <a:lnTo>
                  <a:pt x="198951" y="15401"/>
                </a:lnTo>
                <a:lnTo>
                  <a:pt x="191293" y="10653"/>
                </a:lnTo>
                <a:lnTo>
                  <a:pt x="186583" y="8053"/>
                </a:lnTo>
                <a:lnTo>
                  <a:pt x="181539" y="5368"/>
                </a:lnTo>
                <a:lnTo>
                  <a:pt x="176271" y="3577"/>
                </a:lnTo>
                <a:lnTo>
                  <a:pt x="170854" y="2384"/>
                </a:lnTo>
                <a:lnTo>
                  <a:pt x="165338" y="1588"/>
                </a:lnTo>
                <a:lnTo>
                  <a:pt x="160708" y="1058"/>
                </a:lnTo>
                <a:lnTo>
                  <a:pt x="153023" y="468"/>
                </a:lnTo>
                <a:lnTo>
                  <a:pt x="148688" y="311"/>
                </a:lnTo>
                <a:lnTo>
                  <a:pt x="133485" y="90"/>
                </a:lnTo>
                <a:lnTo>
                  <a:pt x="88550" y="0"/>
                </a:lnTo>
                <a:lnTo>
                  <a:pt x="82846" y="951"/>
                </a:lnTo>
                <a:lnTo>
                  <a:pt x="77138" y="2538"/>
                </a:lnTo>
                <a:lnTo>
                  <a:pt x="71429" y="4549"/>
                </a:lnTo>
                <a:lnTo>
                  <a:pt x="66669" y="5889"/>
                </a:lnTo>
                <a:lnTo>
                  <a:pt x="58841" y="7378"/>
                </a:lnTo>
                <a:lnTo>
                  <a:pt x="54467" y="7775"/>
                </a:lnTo>
                <a:lnTo>
                  <a:pt x="49647" y="8040"/>
                </a:lnTo>
                <a:lnTo>
                  <a:pt x="44527" y="8216"/>
                </a:lnTo>
                <a:lnTo>
                  <a:pt x="40163" y="9286"/>
                </a:lnTo>
                <a:lnTo>
                  <a:pt x="32773" y="13015"/>
                </a:lnTo>
                <a:lnTo>
                  <a:pt x="28516" y="14391"/>
                </a:lnTo>
                <a:lnTo>
                  <a:pt x="23773" y="15308"/>
                </a:lnTo>
                <a:lnTo>
                  <a:pt x="18706" y="15919"/>
                </a:lnTo>
                <a:lnTo>
                  <a:pt x="10536" y="16598"/>
                </a:lnTo>
                <a:lnTo>
                  <a:pt x="7024" y="16779"/>
                </a:lnTo>
                <a:lnTo>
                  <a:pt x="4683" y="17853"/>
                </a:lnTo>
                <a:lnTo>
                  <a:pt x="3122" y="19521"/>
                </a:lnTo>
                <a:lnTo>
                  <a:pt x="0" y="25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2"/>
          <p:cNvSpPr/>
          <p:nvPr/>
        </p:nvSpPr>
        <p:spPr>
          <a:xfrm>
            <a:off x="5429250" y="2245995"/>
            <a:ext cx="128588" cy="274320"/>
          </a:xfrm>
          <a:custGeom>
            <a:avLst/>
            <a:gdLst/>
            <a:ahLst/>
            <a:cxnLst/>
            <a:rect l="0" t="0" r="0" b="0"/>
            <a:pathLst>
              <a:path w="128588" h="274320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0" y="12770"/>
                </a:lnTo>
                <a:lnTo>
                  <a:pt x="9683" y="14228"/>
                </a:lnTo>
                <a:lnTo>
                  <a:pt x="13122" y="15200"/>
                </a:lnTo>
                <a:lnTo>
                  <a:pt x="17321" y="15848"/>
                </a:lnTo>
                <a:lnTo>
                  <a:pt x="20120" y="17233"/>
                </a:lnTo>
                <a:lnTo>
                  <a:pt x="21985" y="19108"/>
                </a:lnTo>
                <a:lnTo>
                  <a:pt x="25011" y="23732"/>
                </a:lnTo>
                <a:lnTo>
                  <a:pt x="27151" y="26299"/>
                </a:lnTo>
                <a:lnTo>
                  <a:pt x="29531" y="28962"/>
                </a:lnTo>
                <a:lnTo>
                  <a:pt x="34714" y="34462"/>
                </a:lnTo>
                <a:lnTo>
                  <a:pt x="45804" y="45754"/>
                </a:lnTo>
                <a:lnTo>
                  <a:pt x="48633" y="49552"/>
                </a:lnTo>
                <a:lnTo>
                  <a:pt x="51472" y="53990"/>
                </a:lnTo>
                <a:lnTo>
                  <a:pt x="54317" y="58853"/>
                </a:lnTo>
                <a:lnTo>
                  <a:pt x="56214" y="64000"/>
                </a:lnTo>
                <a:lnTo>
                  <a:pt x="57478" y="69337"/>
                </a:lnTo>
                <a:lnTo>
                  <a:pt x="58321" y="74799"/>
                </a:lnTo>
                <a:lnTo>
                  <a:pt x="59835" y="79394"/>
                </a:lnTo>
                <a:lnTo>
                  <a:pt x="61797" y="83409"/>
                </a:lnTo>
                <a:lnTo>
                  <a:pt x="64058" y="87038"/>
                </a:lnTo>
                <a:lnTo>
                  <a:pt x="65565" y="91363"/>
                </a:lnTo>
                <a:lnTo>
                  <a:pt x="66570" y="96151"/>
                </a:lnTo>
                <a:lnTo>
                  <a:pt x="67240" y="101248"/>
                </a:lnTo>
                <a:lnTo>
                  <a:pt x="67686" y="106551"/>
                </a:lnTo>
                <a:lnTo>
                  <a:pt x="67984" y="111991"/>
                </a:lnTo>
                <a:lnTo>
                  <a:pt x="68183" y="117523"/>
                </a:lnTo>
                <a:lnTo>
                  <a:pt x="69267" y="123116"/>
                </a:lnTo>
                <a:lnTo>
                  <a:pt x="70943" y="128750"/>
                </a:lnTo>
                <a:lnTo>
                  <a:pt x="73013" y="134411"/>
                </a:lnTo>
                <a:lnTo>
                  <a:pt x="74393" y="140089"/>
                </a:lnTo>
                <a:lnTo>
                  <a:pt x="75312" y="145780"/>
                </a:lnTo>
                <a:lnTo>
                  <a:pt x="75925" y="151479"/>
                </a:lnTo>
                <a:lnTo>
                  <a:pt x="77287" y="157184"/>
                </a:lnTo>
                <a:lnTo>
                  <a:pt x="79147" y="162891"/>
                </a:lnTo>
                <a:lnTo>
                  <a:pt x="81340" y="168602"/>
                </a:lnTo>
                <a:lnTo>
                  <a:pt x="82801" y="174313"/>
                </a:lnTo>
                <a:lnTo>
                  <a:pt x="83776" y="180026"/>
                </a:lnTo>
                <a:lnTo>
                  <a:pt x="84425" y="185740"/>
                </a:lnTo>
                <a:lnTo>
                  <a:pt x="84859" y="191454"/>
                </a:lnTo>
                <a:lnTo>
                  <a:pt x="85147" y="197168"/>
                </a:lnTo>
                <a:lnTo>
                  <a:pt x="85340" y="202883"/>
                </a:lnTo>
                <a:lnTo>
                  <a:pt x="86420" y="207645"/>
                </a:lnTo>
                <a:lnTo>
                  <a:pt x="91540" y="218898"/>
                </a:lnTo>
                <a:lnTo>
                  <a:pt x="93072" y="225240"/>
                </a:lnTo>
                <a:lnTo>
                  <a:pt x="96292" y="233774"/>
                </a:lnTo>
                <a:lnTo>
                  <a:pt x="101570" y="245673"/>
                </a:lnTo>
                <a:lnTo>
                  <a:pt x="104832" y="249840"/>
                </a:lnTo>
                <a:lnTo>
                  <a:pt x="107035" y="252285"/>
                </a:lnTo>
                <a:lnTo>
                  <a:pt x="112024" y="257542"/>
                </a:lnTo>
                <a:lnTo>
                  <a:pt x="128470" y="274203"/>
                </a:lnTo>
                <a:lnTo>
                  <a:pt x="128587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3"/>
          <p:cNvSpPr/>
          <p:nvPr/>
        </p:nvSpPr>
        <p:spPr>
          <a:xfrm>
            <a:off x="5326379" y="2383155"/>
            <a:ext cx="257176" cy="15954"/>
          </a:xfrm>
          <a:custGeom>
            <a:avLst/>
            <a:gdLst/>
            <a:ahLst/>
            <a:cxnLst/>
            <a:rect l="0" t="0" r="0" b="0"/>
            <a:pathLst>
              <a:path w="257176" h="15954">
                <a:moveTo>
                  <a:pt x="0" y="8572"/>
                </a:moveTo>
                <a:lnTo>
                  <a:pt x="11932" y="8572"/>
                </a:lnTo>
                <a:lnTo>
                  <a:pt x="14622" y="9525"/>
                </a:lnTo>
                <a:lnTo>
                  <a:pt x="17368" y="11112"/>
                </a:lnTo>
                <a:lnTo>
                  <a:pt x="20152" y="13123"/>
                </a:lnTo>
                <a:lnTo>
                  <a:pt x="23913" y="14463"/>
                </a:lnTo>
                <a:lnTo>
                  <a:pt x="28324" y="15357"/>
                </a:lnTo>
                <a:lnTo>
                  <a:pt x="33171" y="15953"/>
                </a:lnTo>
                <a:lnTo>
                  <a:pt x="38306" y="15398"/>
                </a:lnTo>
                <a:lnTo>
                  <a:pt x="43635" y="14075"/>
                </a:lnTo>
                <a:lnTo>
                  <a:pt x="49093" y="12241"/>
                </a:lnTo>
                <a:lnTo>
                  <a:pt x="54637" y="11018"/>
                </a:lnTo>
                <a:lnTo>
                  <a:pt x="60237" y="10203"/>
                </a:lnTo>
                <a:lnTo>
                  <a:pt x="65875" y="9659"/>
                </a:lnTo>
                <a:lnTo>
                  <a:pt x="71540" y="9297"/>
                </a:lnTo>
                <a:lnTo>
                  <a:pt x="77221" y="9055"/>
                </a:lnTo>
                <a:lnTo>
                  <a:pt x="89566" y="8787"/>
                </a:lnTo>
                <a:lnTo>
                  <a:pt x="124543" y="8601"/>
                </a:lnTo>
                <a:lnTo>
                  <a:pt x="130654" y="7638"/>
                </a:lnTo>
                <a:lnTo>
                  <a:pt x="136632" y="6045"/>
                </a:lnTo>
                <a:lnTo>
                  <a:pt x="142524" y="4030"/>
                </a:lnTo>
                <a:lnTo>
                  <a:pt x="148356" y="2686"/>
                </a:lnTo>
                <a:lnTo>
                  <a:pt x="154149" y="1791"/>
                </a:lnTo>
                <a:lnTo>
                  <a:pt x="159917" y="1194"/>
                </a:lnTo>
                <a:lnTo>
                  <a:pt x="165666" y="796"/>
                </a:lnTo>
                <a:lnTo>
                  <a:pt x="171404" y="530"/>
                </a:lnTo>
                <a:lnTo>
                  <a:pt x="182860" y="23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4"/>
          <p:cNvSpPr/>
          <p:nvPr/>
        </p:nvSpPr>
        <p:spPr>
          <a:xfrm>
            <a:off x="5626417" y="2194947"/>
            <a:ext cx="279088" cy="351086"/>
          </a:xfrm>
          <a:custGeom>
            <a:avLst/>
            <a:gdLst/>
            <a:ahLst/>
            <a:cxnLst/>
            <a:rect l="0" t="0" r="0" b="0"/>
            <a:pathLst>
              <a:path w="279088" h="351086">
                <a:moveTo>
                  <a:pt x="0" y="42475"/>
                </a:moveTo>
                <a:lnTo>
                  <a:pt x="17321" y="42475"/>
                </a:lnTo>
                <a:lnTo>
                  <a:pt x="21072" y="41523"/>
                </a:lnTo>
                <a:lnTo>
                  <a:pt x="27780" y="37924"/>
                </a:lnTo>
                <a:lnTo>
                  <a:pt x="36477" y="35690"/>
                </a:lnTo>
                <a:lnTo>
                  <a:pt x="41463" y="35094"/>
                </a:lnTo>
                <a:lnTo>
                  <a:pt x="46692" y="34697"/>
                </a:lnTo>
                <a:lnTo>
                  <a:pt x="52083" y="34432"/>
                </a:lnTo>
                <a:lnTo>
                  <a:pt x="57582" y="34255"/>
                </a:lnTo>
                <a:lnTo>
                  <a:pt x="64105" y="33185"/>
                </a:lnTo>
                <a:lnTo>
                  <a:pt x="71312" y="31520"/>
                </a:lnTo>
                <a:lnTo>
                  <a:pt x="78974" y="29456"/>
                </a:lnTo>
                <a:lnTo>
                  <a:pt x="85987" y="28081"/>
                </a:lnTo>
                <a:lnTo>
                  <a:pt x="92567" y="27164"/>
                </a:lnTo>
                <a:lnTo>
                  <a:pt x="98859" y="26553"/>
                </a:lnTo>
                <a:lnTo>
                  <a:pt x="105911" y="25193"/>
                </a:lnTo>
                <a:lnTo>
                  <a:pt x="113470" y="23333"/>
                </a:lnTo>
                <a:lnTo>
                  <a:pt x="121367" y="21141"/>
                </a:lnTo>
                <a:lnTo>
                  <a:pt x="128536" y="19680"/>
                </a:lnTo>
                <a:lnTo>
                  <a:pt x="135221" y="18706"/>
                </a:lnTo>
                <a:lnTo>
                  <a:pt x="141582" y="18056"/>
                </a:lnTo>
                <a:lnTo>
                  <a:pt x="148680" y="16671"/>
                </a:lnTo>
                <a:lnTo>
                  <a:pt x="156270" y="14795"/>
                </a:lnTo>
                <a:lnTo>
                  <a:pt x="164188" y="12592"/>
                </a:lnTo>
                <a:lnTo>
                  <a:pt x="171371" y="11123"/>
                </a:lnTo>
                <a:lnTo>
                  <a:pt x="178065" y="10143"/>
                </a:lnTo>
                <a:lnTo>
                  <a:pt x="184433" y="9491"/>
                </a:lnTo>
                <a:lnTo>
                  <a:pt x="191535" y="8103"/>
                </a:lnTo>
                <a:lnTo>
                  <a:pt x="199127" y="6225"/>
                </a:lnTo>
                <a:lnTo>
                  <a:pt x="207047" y="4021"/>
                </a:lnTo>
                <a:lnTo>
                  <a:pt x="214231" y="2552"/>
                </a:lnTo>
                <a:lnTo>
                  <a:pt x="220926" y="1572"/>
                </a:lnTo>
                <a:lnTo>
                  <a:pt x="227294" y="919"/>
                </a:lnTo>
                <a:lnTo>
                  <a:pt x="232492" y="483"/>
                </a:lnTo>
                <a:lnTo>
                  <a:pt x="240807" y="0"/>
                </a:lnTo>
                <a:lnTo>
                  <a:pt x="244358" y="823"/>
                </a:lnTo>
                <a:lnTo>
                  <a:pt x="250844" y="4278"/>
                </a:lnTo>
                <a:lnTo>
                  <a:pt x="259441" y="6449"/>
                </a:lnTo>
                <a:lnTo>
                  <a:pt x="264401" y="7027"/>
                </a:lnTo>
                <a:lnTo>
                  <a:pt x="267707" y="8366"/>
                </a:lnTo>
                <a:lnTo>
                  <a:pt x="269911" y="10211"/>
                </a:lnTo>
                <a:lnTo>
                  <a:pt x="271381" y="12393"/>
                </a:lnTo>
                <a:lnTo>
                  <a:pt x="273014" y="17358"/>
                </a:lnTo>
                <a:lnTo>
                  <a:pt x="273450" y="20015"/>
                </a:lnTo>
                <a:lnTo>
                  <a:pt x="276473" y="28048"/>
                </a:lnTo>
                <a:lnTo>
                  <a:pt x="278613" y="32857"/>
                </a:lnTo>
                <a:lnTo>
                  <a:pt x="279087" y="37015"/>
                </a:lnTo>
                <a:lnTo>
                  <a:pt x="278450" y="40740"/>
                </a:lnTo>
                <a:lnTo>
                  <a:pt x="277074" y="44176"/>
                </a:lnTo>
                <a:lnTo>
                  <a:pt x="275544" y="53073"/>
                </a:lnTo>
                <a:lnTo>
                  <a:pt x="274864" y="63378"/>
                </a:lnTo>
                <a:lnTo>
                  <a:pt x="274562" y="74308"/>
                </a:lnTo>
                <a:lnTo>
                  <a:pt x="273529" y="80842"/>
                </a:lnTo>
                <a:lnTo>
                  <a:pt x="271888" y="88055"/>
                </a:lnTo>
                <a:lnTo>
                  <a:pt x="269841" y="95722"/>
                </a:lnTo>
                <a:lnTo>
                  <a:pt x="268477" y="102738"/>
                </a:lnTo>
                <a:lnTo>
                  <a:pt x="267567" y="109320"/>
                </a:lnTo>
                <a:lnTo>
                  <a:pt x="266960" y="115614"/>
                </a:lnTo>
                <a:lnTo>
                  <a:pt x="265603" y="122666"/>
                </a:lnTo>
                <a:lnTo>
                  <a:pt x="263747" y="130226"/>
                </a:lnTo>
                <a:lnTo>
                  <a:pt x="261556" y="138123"/>
                </a:lnTo>
                <a:lnTo>
                  <a:pt x="259143" y="145293"/>
                </a:lnTo>
                <a:lnTo>
                  <a:pt x="256582" y="151978"/>
                </a:lnTo>
                <a:lnTo>
                  <a:pt x="253922" y="158339"/>
                </a:lnTo>
                <a:lnTo>
                  <a:pt x="251197" y="164486"/>
                </a:lnTo>
                <a:lnTo>
                  <a:pt x="245628" y="176394"/>
                </a:lnTo>
                <a:lnTo>
                  <a:pt x="243762" y="183190"/>
                </a:lnTo>
                <a:lnTo>
                  <a:pt x="242518" y="190577"/>
                </a:lnTo>
                <a:lnTo>
                  <a:pt x="241689" y="198360"/>
                </a:lnTo>
                <a:lnTo>
                  <a:pt x="240183" y="205453"/>
                </a:lnTo>
                <a:lnTo>
                  <a:pt x="238227" y="212087"/>
                </a:lnTo>
                <a:lnTo>
                  <a:pt x="235971" y="218415"/>
                </a:lnTo>
                <a:lnTo>
                  <a:pt x="234467" y="225491"/>
                </a:lnTo>
                <a:lnTo>
                  <a:pt x="233464" y="233066"/>
                </a:lnTo>
                <a:lnTo>
                  <a:pt x="232795" y="240973"/>
                </a:lnTo>
                <a:lnTo>
                  <a:pt x="231397" y="248149"/>
                </a:lnTo>
                <a:lnTo>
                  <a:pt x="229512" y="254839"/>
                </a:lnTo>
                <a:lnTo>
                  <a:pt x="227303" y="261203"/>
                </a:lnTo>
                <a:lnTo>
                  <a:pt x="224878" y="267351"/>
                </a:lnTo>
                <a:lnTo>
                  <a:pt x="222308" y="273355"/>
                </a:lnTo>
                <a:lnTo>
                  <a:pt x="219643" y="279263"/>
                </a:lnTo>
                <a:lnTo>
                  <a:pt x="217866" y="285106"/>
                </a:lnTo>
                <a:lnTo>
                  <a:pt x="216682" y="290906"/>
                </a:lnTo>
                <a:lnTo>
                  <a:pt x="215366" y="301479"/>
                </a:lnTo>
                <a:lnTo>
                  <a:pt x="214780" y="309353"/>
                </a:lnTo>
                <a:lnTo>
                  <a:pt x="214451" y="319141"/>
                </a:lnTo>
                <a:lnTo>
                  <a:pt x="214321" y="339625"/>
                </a:lnTo>
                <a:lnTo>
                  <a:pt x="214316" y="345357"/>
                </a:lnTo>
                <a:lnTo>
                  <a:pt x="215267" y="347266"/>
                </a:lnTo>
                <a:lnTo>
                  <a:pt x="216854" y="348539"/>
                </a:lnTo>
                <a:lnTo>
                  <a:pt x="222885" y="3510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05"/>
          <p:cNvSpPr/>
          <p:nvPr/>
        </p:nvSpPr>
        <p:spPr>
          <a:xfrm>
            <a:off x="5986462" y="2306002"/>
            <a:ext cx="188596" cy="248604"/>
          </a:xfrm>
          <a:custGeom>
            <a:avLst/>
            <a:gdLst/>
            <a:ahLst/>
            <a:cxnLst/>
            <a:rect l="0" t="0" r="0" b="0"/>
            <a:pathLst>
              <a:path w="188596" h="248604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50"/>
                </a:lnTo>
                <a:lnTo>
                  <a:pt x="4551" y="41711"/>
                </a:lnTo>
                <a:lnTo>
                  <a:pt x="5892" y="46858"/>
                </a:lnTo>
                <a:lnTo>
                  <a:pt x="6785" y="52193"/>
                </a:lnTo>
                <a:lnTo>
                  <a:pt x="7381" y="57656"/>
                </a:lnTo>
                <a:lnTo>
                  <a:pt x="8730" y="62250"/>
                </a:lnTo>
                <a:lnTo>
                  <a:pt x="12770" y="69894"/>
                </a:lnTo>
                <a:lnTo>
                  <a:pt x="15181" y="74218"/>
                </a:lnTo>
                <a:lnTo>
                  <a:pt x="20400" y="84104"/>
                </a:lnTo>
                <a:lnTo>
                  <a:pt x="24077" y="89407"/>
                </a:lnTo>
                <a:lnTo>
                  <a:pt x="28434" y="94847"/>
                </a:lnTo>
                <a:lnTo>
                  <a:pt x="33244" y="100379"/>
                </a:lnTo>
                <a:lnTo>
                  <a:pt x="37403" y="105972"/>
                </a:lnTo>
                <a:lnTo>
                  <a:pt x="41127" y="111605"/>
                </a:lnTo>
                <a:lnTo>
                  <a:pt x="44563" y="117266"/>
                </a:lnTo>
                <a:lnTo>
                  <a:pt x="47806" y="121992"/>
                </a:lnTo>
                <a:lnTo>
                  <a:pt x="50921" y="126096"/>
                </a:lnTo>
                <a:lnTo>
                  <a:pt x="53950" y="129784"/>
                </a:lnTo>
                <a:lnTo>
                  <a:pt x="57874" y="134148"/>
                </a:lnTo>
                <a:lnTo>
                  <a:pt x="67314" y="144076"/>
                </a:lnTo>
                <a:lnTo>
                  <a:pt x="71546" y="149391"/>
                </a:lnTo>
                <a:lnTo>
                  <a:pt x="75320" y="154839"/>
                </a:lnTo>
                <a:lnTo>
                  <a:pt x="78789" y="160376"/>
                </a:lnTo>
                <a:lnTo>
                  <a:pt x="83006" y="165972"/>
                </a:lnTo>
                <a:lnTo>
                  <a:pt x="87722" y="171608"/>
                </a:lnTo>
                <a:lnTo>
                  <a:pt x="97090" y="181998"/>
                </a:lnTo>
                <a:lnTo>
                  <a:pt x="104429" y="189791"/>
                </a:lnTo>
                <a:lnTo>
                  <a:pt x="108672" y="193202"/>
                </a:lnTo>
                <a:lnTo>
                  <a:pt x="113405" y="196429"/>
                </a:lnTo>
                <a:lnTo>
                  <a:pt x="118466" y="199533"/>
                </a:lnTo>
                <a:lnTo>
                  <a:pt x="122792" y="202554"/>
                </a:lnTo>
                <a:lnTo>
                  <a:pt x="126629" y="205521"/>
                </a:lnTo>
                <a:lnTo>
                  <a:pt x="130139" y="208452"/>
                </a:lnTo>
                <a:lnTo>
                  <a:pt x="134385" y="211358"/>
                </a:lnTo>
                <a:lnTo>
                  <a:pt x="139120" y="214248"/>
                </a:lnTo>
                <a:lnTo>
                  <a:pt x="144182" y="217127"/>
                </a:lnTo>
                <a:lnTo>
                  <a:pt x="148509" y="219999"/>
                </a:lnTo>
                <a:lnTo>
                  <a:pt x="152346" y="222866"/>
                </a:lnTo>
                <a:lnTo>
                  <a:pt x="155856" y="225730"/>
                </a:lnTo>
                <a:lnTo>
                  <a:pt x="159149" y="228592"/>
                </a:lnTo>
                <a:lnTo>
                  <a:pt x="162297" y="231452"/>
                </a:lnTo>
                <a:lnTo>
                  <a:pt x="169642" y="238336"/>
                </a:lnTo>
                <a:lnTo>
                  <a:pt x="179623" y="248205"/>
                </a:lnTo>
                <a:lnTo>
                  <a:pt x="182385" y="248426"/>
                </a:lnTo>
                <a:lnTo>
                  <a:pt x="18859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06"/>
          <p:cNvSpPr/>
          <p:nvPr/>
        </p:nvSpPr>
        <p:spPr>
          <a:xfrm>
            <a:off x="5977890" y="2323178"/>
            <a:ext cx="222886" cy="240000"/>
          </a:xfrm>
          <a:custGeom>
            <a:avLst/>
            <a:gdLst/>
            <a:ahLst/>
            <a:cxnLst/>
            <a:rect l="0" t="0" r="0" b="0"/>
            <a:pathLst>
              <a:path w="222886" h="240000">
                <a:moveTo>
                  <a:pt x="222885" y="8542"/>
                </a:moveTo>
                <a:lnTo>
                  <a:pt x="222885" y="322"/>
                </a:lnTo>
                <a:lnTo>
                  <a:pt x="216099" y="16"/>
                </a:lnTo>
                <a:lnTo>
                  <a:pt x="215504" y="0"/>
                </a:lnTo>
                <a:lnTo>
                  <a:pt x="210114" y="4529"/>
                </a:lnTo>
                <a:lnTo>
                  <a:pt x="205144" y="11838"/>
                </a:lnTo>
                <a:lnTo>
                  <a:pt x="202485" y="16454"/>
                </a:lnTo>
                <a:lnTo>
                  <a:pt x="198807" y="20484"/>
                </a:lnTo>
                <a:lnTo>
                  <a:pt x="194451" y="24123"/>
                </a:lnTo>
                <a:lnTo>
                  <a:pt x="189641" y="27502"/>
                </a:lnTo>
                <a:lnTo>
                  <a:pt x="185483" y="31659"/>
                </a:lnTo>
                <a:lnTo>
                  <a:pt x="181757" y="36336"/>
                </a:lnTo>
                <a:lnTo>
                  <a:pt x="178321" y="41359"/>
                </a:lnTo>
                <a:lnTo>
                  <a:pt x="174126" y="46612"/>
                </a:lnTo>
                <a:lnTo>
                  <a:pt x="169423" y="52019"/>
                </a:lnTo>
                <a:lnTo>
                  <a:pt x="164384" y="57529"/>
                </a:lnTo>
                <a:lnTo>
                  <a:pt x="153704" y="68731"/>
                </a:lnTo>
                <a:lnTo>
                  <a:pt x="148189" y="74386"/>
                </a:lnTo>
                <a:lnTo>
                  <a:pt x="143560" y="80060"/>
                </a:lnTo>
                <a:lnTo>
                  <a:pt x="139522" y="85748"/>
                </a:lnTo>
                <a:lnTo>
                  <a:pt x="135877" y="91445"/>
                </a:lnTo>
                <a:lnTo>
                  <a:pt x="131542" y="97148"/>
                </a:lnTo>
                <a:lnTo>
                  <a:pt x="126747" y="102855"/>
                </a:lnTo>
                <a:lnTo>
                  <a:pt x="121645" y="108565"/>
                </a:lnTo>
                <a:lnTo>
                  <a:pt x="116339" y="115229"/>
                </a:lnTo>
                <a:lnTo>
                  <a:pt x="110897" y="122529"/>
                </a:lnTo>
                <a:lnTo>
                  <a:pt x="105364" y="130253"/>
                </a:lnTo>
                <a:lnTo>
                  <a:pt x="99770" y="137308"/>
                </a:lnTo>
                <a:lnTo>
                  <a:pt x="94136" y="143915"/>
                </a:lnTo>
                <a:lnTo>
                  <a:pt x="88474" y="150226"/>
                </a:lnTo>
                <a:lnTo>
                  <a:pt x="82795" y="155385"/>
                </a:lnTo>
                <a:lnTo>
                  <a:pt x="77104" y="159777"/>
                </a:lnTo>
                <a:lnTo>
                  <a:pt x="71405" y="163658"/>
                </a:lnTo>
                <a:lnTo>
                  <a:pt x="66653" y="168150"/>
                </a:lnTo>
                <a:lnTo>
                  <a:pt x="62533" y="173050"/>
                </a:lnTo>
                <a:lnTo>
                  <a:pt x="58833" y="178221"/>
                </a:lnTo>
                <a:lnTo>
                  <a:pt x="54462" y="183574"/>
                </a:lnTo>
                <a:lnTo>
                  <a:pt x="49643" y="189047"/>
                </a:lnTo>
                <a:lnTo>
                  <a:pt x="40161" y="199256"/>
                </a:lnTo>
                <a:lnTo>
                  <a:pt x="29468" y="210359"/>
                </a:lnTo>
                <a:lnTo>
                  <a:pt x="14404" y="225571"/>
                </a:lnTo>
                <a:lnTo>
                  <a:pt x="12461" y="228476"/>
                </a:lnTo>
                <a:lnTo>
                  <a:pt x="10300" y="234243"/>
                </a:lnTo>
                <a:lnTo>
                  <a:pt x="8772" y="236161"/>
                </a:lnTo>
                <a:lnTo>
                  <a:pt x="6800" y="237441"/>
                </a:lnTo>
                <a:lnTo>
                  <a:pt x="0" y="239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07"/>
          <p:cNvSpPr/>
          <p:nvPr/>
        </p:nvSpPr>
        <p:spPr>
          <a:xfrm>
            <a:off x="3766184" y="2666047"/>
            <a:ext cx="2631364" cy="85726"/>
          </a:xfrm>
          <a:custGeom>
            <a:avLst/>
            <a:gdLst/>
            <a:ahLst/>
            <a:cxnLst/>
            <a:rect l="0" t="0" r="0" b="0"/>
            <a:pathLst>
              <a:path w="2631364" h="85726">
                <a:moveTo>
                  <a:pt x="0" y="85725"/>
                </a:moveTo>
                <a:lnTo>
                  <a:pt x="101347" y="85725"/>
                </a:lnTo>
                <a:lnTo>
                  <a:pt x="112036" y="83185"/>
                </a:lnTo>
                <a:lnTo>
                  <a:pt x="117553" y="81174"/>
                </a:lnTo>
                <a:lnTo>
                  <a:pt x="128764" y="78940"/>
                </a:lnTo>
                <a:lnTo>
                  <a:pt x="169376" y="76270"/>
                </a:lnTo>
                <a:lnTo>
                  <a:pt x="175783" y="74659"/>
                </a:lnTo>
                <a:lnTo>
                  <a:pt x="182910" y="72633"/>
                </a:lnTo>
                <a:lnTo>
                  <a:pt x="195912" y="70381"/>
                </a:lnTo>
                <a:lnTo>
                  <a:pt x="237099" y="68685"/>
                </a:lnTo>
                <a:lnTo>
                  <a:pt x="251110" y="66087"/>
                </a:lnTo>
                <a:lnTo>
                  <a:pt x="258847" y="64060"/>
                </a:lnTo>
                <a:lnTo>
                  <a:pt x="272523" y="61809"/>
                </a:lnTo>
                <a:lnTo>
                  <a:pt x="308550" y="59292"/>
                </a:lnTo>
                <a:lnTo>
                  <a:pt x="315238" y="57626"/>
                </a:lnTo>
                <a:lnTo>
                  <a:pt x="321602" y="55562"/>
                </a:lnTo>
                <a:lnTo>
                  <a:pt x="336291" y="53269"/>
                </a:lnTo>
                <a:lnTo>
                  <a:pt x="412707" y="51467"/>
                </a:lnTo>
                <a:lnTo>
                  <a:pt x="429170" y="48909"/>
                </a:lnTo>
                <a:lnTo>
                  <a:pt x="437561" y="46894"/>
                </a:lnTo>
                <a:lnTo>
                  <a:pt x="451964" y="44654"/>
                </a:lnTo>
                <a:lnTo>
                  <a:pt x="531603" y="42894"/>
                </a:lnTo>
                <a:lnTo>
                  <a:pt x="908581" y="42863"/>
                </a:lnTo>
                <a:lnTo>
                  <a:pt x="925784" y="40323"/>
                </a:lnTo>
                <a:lnTo>
                  <a:pt x="934372" y="38312"/>
                </a:lnTo>
                <a:lnTo>
                  <a:pt x="954074" y="36077"/>
                </a:lnTo>
                <a:lnTo>
                  <a:pt x="1034356" y="34360"/>
                </a:lnTo>
                <a:lnTo>
                  <a:pt x="1110290" y="34293"/>
                </a:lnTo>
                <a:lnTo>
                  <a:pt x="1129733" y="31751"/>
                </a:lnTo>
                <a:lnTo>
                  <a:pt x="1138918" y="29740"/>
                </a:lnTo>
                <a:lnTo>
                  <a:pt x="1159283" y="27505"/>
                </a:lnTo>
                <a:lnTo>
                  <a:pt x="1237415" y="25822"/>
                </a:lnTo>
                <a:lnTo>
                  <a:pt x="1257670" y="23224"/>
                </a:lnTo>
                <a:lnTo>
                  <a:pt x="1267072" y="21198"/>
                </a:lnTo>
                <a:lnTo>
                  <a:pt x="1287678" y="18946"/>
                </a:lnTo>
                <a:lnTo>
                  <a:pt x="1368655" y="17215"/>
                </a:lnTo>
                <a:lnTo>
                  <a:pt x="1447446" y="17148"/>
                </a:lnTo>
                <a:lnTo>
                  <a:pt x="1467858" y="14606"/>
                </a:lnTo>
                <a:lnTo>
                  <a:pt x="1478634" y="12595"/>
                </a:lnTo>
                <a:lnTo>
                  <a:pt x="1498229" y="10360"/>
                </a:lnTo>
                <a:lnTo>
                  <a:pt x="1577422" y="8642"/>
                </a:lnTo>
                <a:lnTo>
                  <a:pt x="1838703" y="8573"/>
                </a:lnTo>
                <a:lnTo>
                  <a:pt x="1858285" y="11113"/>
                </a:lnTo>
                <a:lnTo>
                  <a:pt x="1867507" y="13123"/>
                </a:lnTo>
                <a:lnTo>
                  <a:pt x="1887913" y="15358"/>
                </a:lnTo>
                <a:lnTo>
                  <a:pt x="1968736" y="17075"/>
                </a:lnTo>
                <a:lnTo>
                  <a:pt x="2502783" y="17145"/>
                </a:lnTo>
                <a:lnTo>
                  <a:pt x="2520143" y="14605"/>
                </a:lnTo>
                <a:lnTo>
                  <a:pt x="2528774" y="12594"/>
                </a:lnTo>
                <a:lnTo>
                  <a:pt x="2543442" y="10360"/>
                </a:lnTo>
                <a:lnTo>
                  <a:pt x="2617641" y="8575"/>
                </a:lnTo>
                <a:lnTo>
                  <a:pt x="2619489" y="7622"/>
                </a:lnTo>
                <a:lnTo>
                  <a:pt x="2620721" y="6034"/>
                </a:lnTo>
                <a:lnTo>
                  <a:pt x="2621543" y="4023"/>
                </a:lnTo>
                <a:lnTo>
                  <a:pt x="2623043" y="2682"/>
                </a:lnTo>
                <a:lnTo>
                  <a:pt x="2624995" y="1788"/>
                </a:lnTo>
                <a:lnTo>
                  <a:pt x="2631363" y="105"/>
                </a:lnTo>
                <a:lnTo>
                  <a:pt x="26231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08"/>
          <p:cNvSpPr/>
          <p:nvPr/>
        </p:nvSpPr>
        <p:spPr>
          <a:xfrm>
            <a:off x="4769598" y="2837531"/>
            <a:ext cx="325325" cy="255808"/>
          </a:xfrm>
          <a:custGeom>
            <a:avLst/>
            <a:gdLst/>
            <a:ahLst/>
            <a:cxnLst/>
            <a:rect l="0" t="0" r="0" b="0"/>
            <a:pathLst>
              <a:path w="325325" h="255808">
                <a:moveTo>
                  <a:pt x="25286" y="59974"/>
                </a:moveTo>
                <a:lnTo>
                  <a:pt x="20736" y="59974"/>
                </a:lnTo>
                <a:lnTo>
                  <a:pt x="19395" y="59021"/>
                </a:lnTo>
                <a:lnTo>
                  <a:pt x="18501" y="57434"/>
                </a:lnTo>
                <a:lnTo>
                  <a:pt x="17067" y="52593"/>
                </a:lnTo>
                <a:lnTo>
                  <a:pt x="16784" y="44793"/>
                </a:lnTo>
                <a:lnTo>
                  <a:pt x="16717" y="30172"/>
                </a:lnTo>
                <a:lnTo>
                  <a:pt x="17668" y="27723"/>
                </a:lnTo>
                <a:lnTo>
                  <a:pt x="21266" y="22463"/>
                </a:lnTo>
                <a:lnTo>
                  <a:pt x="23558" y="20679"/>
                </a:lnTo>
                <a:lnTo>
                  <a:pt x="26039" y="19490"/>
                </a:lnTo>
                <a:lnTo>
                  <a:pt x="28646" y="18697"/>
                </a:lnTo>
                <a:lnTo>
                  <a:pt x="34082" y="15276"/>
                </a:lnTo>
                <a:lnTo>
                  <a:pt x="36865" y="13030"/>
                </a:lnTo>
                <a:lnTo>
                  <a:pt x="40626" y="11533"/>
                </a:lnTo>
                <a:lnTo>
                  <a:pt x="49884" y="9869"/>
                </a:lnTo>
                <a:lnTo>
                  <a:pt x="55020" y="8473"/>
                </a:lnTo>
                <a:lnTo>
                  <a:pt x="60349" y="6590"/>
                </a:lnTo>
                <a:lnTo>
                  <a:pt x="65806" y="4382"/>
                </a:lnTo>
                <a:lnTo>
                  <a:pt x="71350" y="2910"/>
                </a:lnTo>
                <a:lnTo>
                  <a:pt x="76951" y="1929"/>
                </a:lnTo>
                <a:lnTo>
                  <a:pt x="82589" y="1275"/>
                </a:lnTo>
                <a:lnTo>
                  <a:pt x="88253" y="838"/>
                </a:lnTo>
                <a:lnTo>
                  <a:pt x="93934" y="548"/>
                </a:lnTo>
                <a:lnTo>
                  <a:pt x="105327" y="225"/>
                </a:lnTo>
                <a:lnTo>
                  <a:pt x="133875" y="0"/>
                </a:lnTo>
                <a:lnTo>
                  <a:pt x="139589" y="941"/>
                </a:lnTo>
                <a:lnTo>
                  <a:pt x="145303" y="2521"/>
                </a:lnTo>
                <a:lnTo>
                  <a:pt x="151018" y="4527"/>
                </a:lnTo>
                <a:lnTo>
                  <a:pt x="159907" y="9296"/>
                </a:lnTo>
                <a:lnTo>
                  <a:pt x="167985" y="15543"/>
                </a:lnTo>
                <a:lnTo>
                  <a:pt x="172807" y="19875"/>
                </a:lnTo>
                <a:lnTo>
                  <a:pt x="177926" y="24669"/>
                </a:lnTo>
                <a:lnTo>
                  <a:pt x="182291" y="29770"/>
                </a:lnTo>
                <a:lnTo>
                  <a:pt x="186154" y="35075"/>
                </a:lnTo>
                <a:lnTo>
                  <a:pt x="189681" y="40517"/>
                </a:lnTo>
                <a:lnTo>
                  <a:pt x="192985" y="46050"/>
                </a:lnTo>
                <a:lnTo>
                  <a:pt x="196141" y="51644"/>
                </a:lnTo>
                <a:lnTo>
                  <a:pt x="199197" y="57278"/>
                </a:lnTo>
                <a:lnTo>
                  <a:pt x="201235" y="62939"/>
                </a:lnTo>
                <a:lnTo>
                  <a:pt x="202593" y="68618"/>
                </a:lnTo>
                <a:lnTo>
                  <a:pt x="203498" y="74309"/>
                </a:lnTo>
                <a:lnTo>
                  <a:pt x="204102" y="80008"/>
                </a:lnTo>
                <a:lnTo>
                  <a:pt x="204504" y="85713"/>
                </a:lnTo>
                <a:lnTo>
                  <a:pt x="204773" y="91420"/>
                </a:lnTo>
                <a:lnTo>
                  <a:pt x="203999" y="98083"/>
                </a:lnTo>
                <a:lnTo>
                  <a:pt x="202531" y="105382"/>
                </a:lnTo>
                <a:lnTo>
                  <a:pt x="200599" y="113106"/>
                </a:lnTo>
                <a:lnTo>
                  <a:pt x="198359" y="120160"/>
                </a:lnTo>
                <a:lnTo>
                  <a:pt x="195914" y="126768"/>
                </a:lnTo>
                <a:lnTo>
                  <a:pt x="193330" y="133078"/>
                </a:lnTo>
                <a:lnTo>
                  <a:pt x="190656" y="139190"/>
                </a:lnTo>
                <a:lnTo>
                  <a:pt x="185144" y="151061"/>
                </a:lnTo>
                <a:lnTo>
                  <a:pt x="181388" y="157846"/>
                </a:lnTo>
                <a:lnTo>
                  <a:pt x="176979" y="165227"/>
                </a:lnTo>
                <a:lnTo>
                  <a:pt x="172135" y="173005"/>
                </a:lnTo>
                <a:lnTo>
                  <a:pt x="167953" y="180095"/>
                </a:lnTo>
                <a:lnTo>
                  <a:pt x="164213" y="186727"/>
                </a:lnTo>
                <a:lnTo>
                  <a:pt x="160766" y="193053"/>
                </a:lnTo>
                <a:lnTo>
                  <a:pt x="156564" y="198224"/>
                </a:lnTo>
                <a:lnTo>
                  <a:pt x="151857" y="202623"/>
                </a:lnTo>
                <a:lnTo>
                  <a:pt x="146815" y="206508"/>
                </a:lnTo>
                <a:lnTo>
                  <a:pt x="141548" y="211003"/>
                </a:lnTo>
                <a:lnTo>
                  <a:pt x="136132" y="215905"/>
                </a:lnTo>
                <a:lnTo>
                  <a:pt x="130616" y="221078"/>
                </a:lnTo>
                <a:lnTo>
                  <a:pt x="125033" y="224526"/>
                </a:lnTo>
                <a:lnTo>
                  <a:pt x="119407" y="226825"/>
                </a:lnTo>
                <a:lnTo>
                  <a:pt x="113751" y="228358"/>
                </a:lnTo>
                <a:lnTo>
                  <a:pt x="104926" y="232601"/>
                </a:lnTo>
                <a:lnTo>
                  <a:pt x="96877" y="237662"/>
                </a:lnTo>
                <a:lnTo>
                  <a:pt x="86950" y="243086"/>
                </a:lnTo>
                <a:lnTo>
                  <a:pt x="81635" y="244914"/>
                </a:lnTo>
                <a:lnTo>
                  <a:pt x="76187" y="246132"/>
                </a:lnTo>
                <a:lnTo>
                  <a:pt x="70651" y="246944"/>
                </a:lnTo>
                <a:lnTo>
                  <a:pt x="61958" y="250387"/>
                </a:lnTo>
                <a:lnTo>
                  <a:pt x="58306" y="252638"/>
                </a:lnTo>
                <a:lnTo>
                  <a:pt x="49169" y="255140"/>
                </a:lnTo>
                <a:lnTo>
                  <a:pt x="44066" y="255807"/>
                </a:lnTo>
                <a:lnTo>
                  <a:pt x="39711" y="255299"/>
                </a:lnTo>
                <a:lnTo>
                  <a:pt x="35855" y="254008"/>
                </a:lnTo>
                <a:lnTo>
                  <a:pt x="32333" y="252195"/>
                </a:lnTo>
                <a:lnTo>
                  <a:pt x="23338" y="250180"/>
                </a:lnTo>
                <a:lnTo>
                  <a:pt x="18273" y="249643"/>
                </a:lnTo>
                <a:lnTo>
                  <a:pt x="14896" y="248332"/>
                </a:lnTo>
                <a:lnTo>
                  <a:pt x="12644" y="246506"/>
                </a:lnTo>
                <a:lnTo>
                  <a:pt x="6936" y="239385"/>
                </a:lnTo>
                <a:lnTo>
                  <a:pt x="1024" y="232996"/>
                </a:lnTo>
                <a:lnTo>
                  <a:pt x="539" y="231520"/>
                </a:lnTo>
                <a:lnTo>
                  <a:pt x="0" y="227339"/>
                </a:lnTo>
                <a:lnTo>
                  <a:pt x="809" y="224890"/>
                </a:lnTo>
                <a:lnTo>
                  <a:pt x="4248" y="219630"/>
                </a:lnTo>
                <a:lnTo>
                  <a:pt x="8951" y="214117"/>
                </a:lnTo>
                <a:lnTo>
                  <a:pt x="14216" y="208492"/>
                </a:lnTo>
                <a:lnTo>
                  <a:pt x="19731" y="202817"/>
                </a:lnTo>
                <a:lnTo>
                  <a:pt x="27898" y="197120"/>
                </a:lnTo>
                <a:lnTo>
                  <a:pt x="32742" y="194267"/>
                </a:lnTo>
                <a:lnTo>
                  <a:pt x="37877" y="192365"/>
                </a:lnTo>
                <a:lnTo>
                  <a:pt x="43205" y="191097"/>
                </a:lnTo>
                <a:lnTo>
                  <a:pt x="48662" y="190252"/>
                </a:lnTo>
                <a:lnTo>
                  <a:pt x="54205" y="188736"/>
                </a:lnTo>
                <a:lnTo>
                  <a:pt x="59806" y="186772"/>
                </a:lnTo>
                <a:lnTo>
                  <a:pt x="65444" y="184511"/>
                </a:lnTo>
                <a:lnTo>
                  <a:pt x="72061" y="183004"/>
                </a:lnTo>
                <a:lnTo>
                  <a:pt x="79330" y="181999"/>
                </a:lnTo>
                <a:lnTo>
                  <a:pt x="87033" y="181329"/>
                </a:lnTo>
                <a:lnTo>
                  <a:pt x="95025" y="181834"/>
                </a:lnTo>
                <a:lnTo>
                  <a:pt x="103212" y="183124"/>
                </a:lnTo>
                <a:lnTo>
                  <a:pt x="111526" y="184936"/>
                </a:lnTo>
                <a:lnTo>
                  <a:pt x="118975" y="186145"/>
                </a:lnTo>
                <a:lnTo>
                  <a:pt x="125845" y="186950"/>
                </a:lnTo>
                <a:lnTo>
                  <a:pt x="132331" y="187487"/>
                </a:lnTo>
                <a:lnTo>
                  <a:pt x="138559" y="188798"/>
                </a:lnTo>
                <a:lnTo>
                  <a:pt x="144617" y="190624"/>
                </a:lnTo>
                <a:lnTo>
                  <a:pt x="150560" y="192794"/>
                </a:lnTo>
                <a:lnTo>
                  <a:pt x="157379" y="194240"/>
                </a:lnTo>
                <a:lnTo>
                  <a:pt x="164784" y="195205"/>
                </a:lnTo>
                <a:lnTo>
                  <a:pt x="172577" y="195848"/>
                </a:lnTo>
                <a:lnTo>
                  <a:pt x="179678" y="197229"/>
                </a:lnTo>
                <a:lnTo>
                  <a:pt x="186316" y="199102"/>
                </a:lnTo>
                <a:lnTo>
                  <a:pt x="192647" y="201303"/>
                </a:lnTo>
                <a:lnTo>
                  <a:pt x="198773" y="203724"/>
                </a:lnTo>
                <a:lnTo>
                  <a:pt x="204762" y="206289"/>
                </a:lnTo>
                <a:lnTo>
                  <a:pt x="210659" y="208952"/>
                </a:lnTo>
                <a:lnTo>
                  <a:pt x="216496" y="210728"/>
                </a:lnTo>
                <a:lnTo>
                  <a:pt x="222292" y="211911"/>
                </a:lnTo>
                <a:lnTo>
                  <a:pt x="228061" y="212701"/>
                </a:lnTo>
                <a:lnTo>
                  <a:pt x="233812" y="214179"/>
                </a:lnTo>
                <a:lnTo>
                  <a:pt x="239551" y="216117"/>
                </a:lnTo>
                <a:lnTo>
                  <a:pt x="245282" y="218362"/>
                </a:lnTo>
                <a:lnTo>
                  <a:pt x="251008" y="219858"/>
                </a:lnTo>
                <a:lnTo>
                  <a:pt x="256730" y="220856"/>
                </a:lnTo>
                <a:lnTo>
                  <a:pt x="262450" y="221521"/>
                </a:lnTo>
                <a:lnTo>
                  <a:pt x="268168" y="222917"/>
                </a:lnTo>
                <a:lnTo>
                  <a:pt x="273885" y="224800"/>
                </a:lnTo>
                <a:lnTo>
                  <a:pt x="279601" y="227008"/>
                </a:lnTo>
                <a:lnTo>
                  <a:pt x="285317" y="228480"/>
                </a:lnTo>
                <a:lnTo>
                  <a:pt x="291033" y="229461"/>
                </a:lnTo>
                <a:lnTo>
                  <a:pt x="296748" y="230115"/>
                </a:lnTo>
                <a:lnTo>
                  <a:pt x="305639" y="233382"/>
                </a:lnTo>
                <a:lnTo>
                  <a:pt x="312765" y="237057"/>
                </a:lnTo>
                <a:lnTo>
                  <a:pt x="315999" y="238036"/>
                </a:lnTo>
                <a:lnTo>
                  <a:pt x="325324" y="2399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9"/>
          <p:cNvSpPr/>
          <p:nvPr/>
        </p:nvSpPr>
        <p:spPr>
          <a:xfrm>
            <a:off x="6689407" y="2571750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2"/>
                </a:lnTo>
                <a:lnTo>
                  <a:pt x="20151" y="4021"/>
                </a:lnTo>
                <a:lnTo>
                  <a:pt x="24864" y="2681"/>
                </a:lnTo>
                <a:lnTo>
                  <a:pt x="30864" y="1787"/>
                </a:lnTo>
                <a:lnTo>
                  <a:pt x="37721" y="1191"/>
                </a:lnTo>
                <a:lnTo>
                  <a:pt x="44197" y="794"/>
                </a:lnTo>
                <a:lnTo>
                  <a:pt x="56473" y="352"/>
                </a:lnTo>
                <a:lnTo>
                  <a:pt x="86720" y="69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0"/>
          <p:cNvSpPr/>
          <p:nvPr/>
        </p:nvSpPr>
        <p:spPr>
          <a:xfrm>
            <a:off x="6723697" y="2657475"/>
            <a:ext cx="300038" cy="34290"/>
          </a:xfrm>
          <a:custGeom>
            <a:avLst/>
            <a:gdLst/>
            <a:ahLst/>
            <a:cxnLst/>
            <a:rect l="0" t="0" r="0" b="0"/>
            <a:pathLst>
              <a:path w="300038" h="34290">
                <a:moveTo>
                  <a:pt x="0" y="34289"/>
                </a:moveTo>
                <a:lnTo>
                  <a:pt x="16483" y="34289"/>
                </a:lnTo>
                <a:lnTo>
                  <a:pt x="21466" y="33337"/>
                </a:lnTo>
                <a:lnTo>
                  <a:pt x="26694" y="31750"/>
                </a:lnTo>
                <a:lnTo>
                  <a:pt x="32083" y="29739"/>
                </a:lnTo>
                <a:lnTo>
                  <a:pt x="38534" y="28398"/>
                </a:lnTo>
                <a:lnTo>
                  <a:pt x="45692" y="27504"/>
                </a:lnTo>
                <a:lnTo>
                  <a:pt x="53321" y="26909"/>
                </a:lnTo>
                <a:lnTo>
                  <a:pt x="61265" y="26512"/>
                </a:lnTo>
                <a:lnTo>
                  <a:pt x="77711" y="26070"/>
                </a:lnTo>
                <a:lnTo>
                  <a:pt x="86098" y="25000"/>
                </a:lnTo>
                <a:lnTo>
                  <a:pt x="94546" y="23334"/>
                </a:lnTo>
                <a:lnTo>
                  <a:pt x="103036" y="21271"/>
                </a:lnTo>
                <a:lnTo>
                  <a:pt x="111553" y="19895"/>
                </a:lnTo>
                <a:lnTo>
                  <a:pt x="120089" y="18978"/>
                </a:lnTo>
                <a:lnTo>
                  <a:pt x="128637" y="18367"/>
                </a:lnTo>
                <a:lnTo>
                  <a:pt x="137193" y="17960"/>
                </a:lnTo>
                <a:lnTo>
                  <a:pt x="154320" y="17507"/>
                </a:lnTo>
                <a:lnTo>
                  <a:pt x="201190" y="17177"/>
                </a:lnTo>
                <a:lnTo>
                  <a:pt x="208422" y="16213"/>
                </a:lnTo>
                <a:lnTo>
                  <a:pt x="216101" y="14619"/>
                </a:lnTo>
                <a:lnTo>
                  <a:pt x="224077" y="12603"/>
                </a:lnTo>
                <a:lnTo>
                  <a:pt x="231300" y="11259"/>
                </a:lnTo>
                <a:lnTo>
                  <a:pt x="238019" y="10364"/>
                </a:lnTo>
                <a:lnTo>
                  <a:pt x="244405" y="9766"/>
                </a:lnTo>
                <a:lnTo>
                  <a:pt x="250567" y="9368"/>
                </a:lnTo>
                <a:lnTo>
                  <a:pt x="256580" y="9103"/>
                </a:lnTo>
                <a:lnTo>
                  <a:pt x="268341" y="8808"/>
                </a:lnTo>
                <a:lnTo>
                  <a:pt x="279918" y="8677"/>
                </a:lnTo>
                <a:lnTo>
                  <a:pt x="284719" y="7690"/>
                </a:lnTo>
                <a:lnTo>
                  <a:pt x="288873" y="6079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1"/>
          <p:cNvSpPr/>
          <p:nvPr/>
        </p:nvSpPr>
        <p:spPr>
          <a:xfrm>
            <a:off x="7255697" y="2348898"/>
            <a:ext cx="303291" cy="385730"/>
          </a:xfrm>
          <a:custGeom>
            <a:avLst/>
            <a:gdLst/>
            <a:ahLst/>
            <a:cxnLst/>
            <a:rect l="0" t="0" r="0" b="0"/>
            <a:pathLst>
              <a:path w="303291" h="385730">
                <a:moveTo>
                  <a:pt x="119510" y="17112"/>
                </a:moveTo>
                <a:lnTo>
                  <a:pt x="132281" y="4341"/>
                </a:lnTo>
                <a:lnTo>
                  <a:pt x="134692" y="2883"/>
                </a:lnTo>
                <a:lnTo>
                  <a:pt x="143652" y="351"/>
                </a:lnTo>
                <a:lnTo>
                  <a:pt x="144761" y="80"/>
                </a:lnTo>
                <a:lnTo>
                  <a:pt x="140539" y="0"/>
                </a:lnTo>
                <a:lnTo>
                  <a:pt x="138291" y="942"/>
                </a:lnTo>
                <a:lnTo>
                  <a:pt x="130578" y="6817"/>
                </a:lnTo>
                <a:lnTo>
                  <a:pt x="122261" y="14590"/>
                </a:lnTo>
                <a:lnTo>
                  <a:pt x="116605" y="20119"/>
                </a:lnTo>
                <a:lnTo>
                  <a:pt x="110916" y="28291"/>
                </a:lnTo>
                <a:lnTo>
                  <a:pt x="105213" y="39225"/>
                </a:lnTo>
                <a:lnTo>
                  <a:pt x="102359" y="46141"/>
                </a:lnTo>
                <a:lnTo>
                  <a:pt x="99503" y="53610"/>
                </a:lnTo>
                <a:lnTo>
                  <a:pt x="95694" y="60494"/>
                </a:lnTo>
                <a:lnTo>
                  <a:pt x="91251" y="66988"/>
                </a:lnTo>
                <a:lnTo>
                  <a:pt x="86382" y="73223"/>
                </a:lnTo>
                <a:lnTo>
                  <a:pt x="81232" y="79284"/>
                </a:lnTo>
                <a:lnTo>
                  <a:pt x="75895" y="85230"/>
                </a:lnTo>
                <a:lnTo>
                  <a:pt x="70430" y="91099"/>
                </a:lnTo>
                <a:lnTo>
                  <a:pt x="65835" y="97869"/>
                </a:lnTo>
                <a:lnTo>
                  <a:pt x="61819" y="105240"/>
                </a:lnTo>
                <a:lnTo>
                  <a:pt x="58189" y="113011"/>
                </a:lnTo>
                <a:lnTo>
                  <a:pt x="53865" y="121050"/>
                </a:lnTo>
                <a:lnTo>
                  <a:pt x="49077" y="129266"/>
                </a:lnTo>
                <a:lnTo>
                  <a:pt x="43979" y="137601"/>
                </a:lnTo>
                <a:lnTo>
                  <a:pt x="39629" y="145063"/>
                </a:lnTo>
                <a:lnTo>
                  <a:pt x="32255" y="158434"/>
                </a:lnTo>
                <a:lnTo>
                  <a:pt x="28955" y="165619"/>
                </a:lnTo>
                <a:lnTo>
                  <a:pt x="25802" y="173266"/>
                </a:lnTo>
                <a:lnTo>
                  <a:pt x="22748" y="181222"/>
                </a:lnTo>
                <a:lnTo>
                  <a:pt x="16814" y="197682"/>
                </a:lnTo>
                <a:lnTo>
                  <a:pt x="5245" y="231532"/>
                </a:lnTo>
                <a:lnTo>
                  <a:pt x="3328" y="240069"/>
                </a:lnTo>
                <a:lnTo>
                  <a:pt x="2050" y="248617"/>
                </a:lnTo>
                <a:lnTo>
                  <a:pt x="1198" y="257174"/>
                </a:lnTo>
                <a:lnTo>
                  <a:pt x="631" y="264783"/>
                </a:lnTo>
                <a:lnTo>
                  <a:pt x="252" y="271761"/>
                </a:lnTo>
                <a:lnTo>
                  <a:pt x="0" y="278318"/>
                </a:lnTo>
                <a:lnTo>
                  <a:pt x="784" y="284594"/>
                </a:lnTo>
                <a:lnTo>
                  <a:pt x="4196" y="296648"/>
                </a:lnTo>
                <a:lnTo>
                  <a:pt x="6347" y="308355"/>
                </a:lnTo>
                <a:lnTo>
                  <a:pt x="8255" y="319908"/>
                </a:lnTo>
                <a:lnTo>
                  <a:pt x="12279" y="331393"/>
                </a:lnTo>
                <a:lnTo>
                  <a:pt x="19782" y="342847"/>
                </a:lnTo>
                <a:lnTo>
                  <a:pt x="28514" y="353335"/>
                </a:lnTo>
                <a:lnTo>
                  <a:pt x="35570" y="361172"/>
                </a:lnTo>
                <a:lnTo>
                  <a:pt x="44420" y="367830"/>
                </a:lnTo>
                <a:lnTo>
                  <a:pt x="49448" y="370939"/>
                </a:lnTo>
                <a:lnTo>
                  <a:pt x="54704" y="373964"/>
                </a:lnTo>
                <a:lnTo>
                  <a:pt x="65625" y="379865"/>
                </a:lnTo>
                <a:lnTo>
                  <a:pt x="71204" y="381820"/>
                </a:lnTo>
                <a:lnTo>
                  <a:pt x="76829" y="383123"/>
                </a:lnTo>
                <a:lnTo>
                  <a:pt x="82483" y="383992"/>
                </a:lnTo>
                <a:lnTo>
                  <a:pt x="88158" y="384571"/>
                </a:lnTo>
                <a:lnTo>
                  <a:pt x="93846" y="384957"/>
                </a:lnTo>
                <a:lnTo>
                  <a:pt x="99543" y="385214"/>
                </a:lnTo>
                <a:lnTo>
                  <a:pt x="113494" y="385500"/>
                </a:lnTo>
                <a:lnTo>
                  <a:pt x="121214" y="385576"/>
                </a:lnTo>
                <a:lnTo>
                  <a:pt x="128267" y="384675"/>
                </a:lnTo>
                <a:lnTo>
                  <a:pt x="134872" y="383121"/>
                </a:lnTo>
                <a:lnTo>
                  <a:pt x="171839" y="371098"/>
                </a:lnTo>
                <a:lnTo>
                  <a:pt x="213926" y="357109"/>
                </a:lnTo>
                <a:lnTo>
                  <a:pt x="221507" y="353314"/>
                </a:lnTo>
                <a:lnTo>
                  <a:pt x="228465" y="348879"/>
                </a:lnTo>
                <a:lnTo>
                  <a:pt x="235010" y="344017"/>
                </a:lnTo>
                <a:lnTo>
                  <a:pt x="242229" y="339824"/>
                </a:lnTo>
                <a:lnTo>
                  <a:pt x="249900" y="336076"/>
                </a:lnTo>
                <a:lnTo>
                  <a:pt x="257872" y="332624"/>
                </a:lnTo>
                <a:lnTo>
                  <a:pt x="264139" y="328418"/>
                </a:lnTo>
                <a:lnTo>
                  <a:pt x="269270" y="323709"/>
                </a:lnTo>
                <a:lnTo>
                  <a:pt x="277509" y="314350"/>
                </a:lnTo>
                <a:lnTo>
                  <a:pt x="284347" y="307015"/>
                </a:lnTo>
                <a:lnTo>
                  <a:pt x="290561" y="298040"/>
                </a:lnTo>
                <a:lnTo>
                  <a:pt x="296498" y="288654"/>
                </a:lnTo>
                <a:lnTo>
                  <a:pt x="302312" y="281307"/>
                </a:lnTo>
                <a:lnTo>
                  <a:pt x="303290" y="277062"/>
                </a:lnTo>
                <a:lnTo>
                  <a:pt x="302990" y="272327"/>
                </a:lnTo>
                <a:lnTo>
                  <a:pt x="301069" y="262938"/>
                </a:lnTo>
                <a:lnTo>
                  <a:pt x="300216" y="255590"/>
                </a:lnTo>
                <a:lnTo>
                  <a:pt x="299035" y="252298"/>
                </a:lnTo>
                <a:lnTo>
                  <a:pt x="295184" y="246099"/>
                </a:lnTo>
                <a:lnTo>
                  <a:pt x="287661" y="237254"/>
                </a:lnTo>
                <a:lnTo>
                  <a:pt x="279399" y="228600"/>
                </a:lnTo>
                <a:lnTo>
                  <a:pt x="275633" y="226684"/>
                </a:lnTo>
                <a:lnTo>
                  <a:pt x="266368" y="224555"/>
                </a:lnTo>
                <a:lnTo>
                  <a:pt x="261230" y="223987"/>
                </a:lnTo>
                <a:lnTo>
                  <a:pt x="255901" y="223609"/>
                </a:lnTo>
                <a:lnTo>
                  <a:pt x="250442" y="223357"/>
                </a:lnTo>
                <a:lnTo>
                  <a:pt x="244898" y="224141"/>
                </a:lnTo>
                <a:lnTo>
                  <a:pt x="239298" y="225616"/>
                </a:lnTo>
                <a:lnTo>
                  <a:pt x="233658" y="227552"/>
                </a:lnTo>
                <a:lnTo>
                  <a:pt x="227994" y="228843"/>
                </a:lnTo>
                <a:lnTo>
                  <a:pt x="222313" y="229703"/>
                </a:lnTo>
                <a:lnTo>
                  <a:pt x="216620" y="230277"/>
                </a:lnTo>
                <a:lnTo>
                  <a:pt x="207755" y="233454"/>
                </a:lnTo>
                <a:lnTo>
                  <a:pt x="199687" y="238041"/>
                </a:lnTo>
                <a:lnTo>
                  <a:pt x="189752" y="243255"/>
                </a:lnTo>
                <a:lnTo>
                  <a:pt x="181526" y="248747"/>
                </a:lnTo>
                <a:lnTo>
                  <a:pt x="177999" y="251545"/>
                </a:lnTo>
                <a:lnTo>
                  <a:pt x="171540" y="259734"/>
                </a:lnTo>
                <a:lnTo>
                  <a:pt x="165494" y="268772"/>
                </a:lnTo>
                <a:lnTo>
                  <a:pt x="156736" y="280167"/>
                </a:lnTo>
                <a:lnTo>
                  <a:pt x="150978" y="289917"/>
                </a:lnTo>
                <a:lnTo>
                  <a:pt x="145243" y="300601"/>
                </a:lnTo>
                <a:lnTo>
                  <a:pt x="140472" y="310747"/>
                </a:lnTo>
                <a:lnTo>
                  <a:pt x="136833" y="321814"/>
                </a:lnTo>
                <a:lnTo>
                  <a:pt x="132607" y="328112"/>
                </a:lnTo>
                <a:lnTo>
                  <a:pt x="130094" y="336627"/>
                </a:lnTo>
                <a:lnTo>
                  <a:pt x="129423" y="341564"/>
                </a:lnTo>
                <a:lnTo>
                  <a:pt x="126139" y="349590"/>
                </a:lnTo>
                <a:lnTo>
                  <a:pt x="120819" y="357953"/>
                </a:lnTo>
                <a:lnTo>
                  <a:pt x="120092" y="361637"/>
                </a:lnTo>
                <a:lnTo>
                  <a:pt x="119544" y="372728"/>
                </a:lnTo>
                <a:lnTo>
                  <a:pt x="119513" y="376768"/>
                </a:lnTo>
                <a:lnTo>
                  <a:pt x="128083" y="38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2"/>
          <p:cNvSpPr/>
          <p:nvPr/>
        </p:nvSpPr>
        <p:spPr>
          <a:xfrm>
            <a:off x="4194809" y="3343275"/>
            <a:ext cx="34292" cy="385763"/>
          </a:xfrm>
          <a:custGeom>
            <a:avLst/>
            <a:gdLst/>
            <a:ahLst/>
            <a:cxnLst/>
            <a:rect l="0" t="0" r="0" b="0"/>
            <a:pathLst>
              <a:path w="34292" h="385763">
                <a:moveTo>
                  <a:pt x="0" y="0"/>
                </a:moveTo>
                <a:lnTo>
                  <a:pt x="0" y="17321"/>
                </a:lnTo>
                <a:lnTo>
                  <a:pt x="953" y="21072"/>
                </a:lnTo>
                <a:lnTo>
                  <a:pt x="2541" y="24526"/>
                </a:lnTo>
                <a:lnTo>
                  <a:pt x="4552" y="27780"/>
                </a:lnTo>
                <a:lnTo>
                  <a:pt x="5892" y="31855"/>
                </a:lnTo>
                <a:lnTo>
                  <a:pt x="6786" y="36476"/>
                </a:lnTo>
                <a:lnTo>
                  <a:pt x="7779" y="46692"/>
                </a:lnTo>
                <a:lnTo>
                  <a:pt x="8220" y="57581"/>
                </a:lnTo>
                <a:lnTo>
                  <a:pt x="9290" y="64105"/>
                </a:lnTo>
                <a:lnTo>
                  <a:pt x="10956" y="71311"/>
                </a:lnTo>
                <a:lnTo>
                  <a:pt x="13019" y="78973"/>
                </a:lnTo>
                <a:lnTo>
                  <a:pt x="14395" y="86939"/>
                </a:lnTo>
                <a:lnTo>
                  <a:pt x="15311" y="95106"/>
                </a:lnTo>
                <a:lnTo>
                  <a:pt x="15923" y="103409"/>
                </a:lnTo>
                <a:lnTo>
                  <a:pt x="17283" y="111802"/>
                </a:lnTo>
                <a:lnTo>
                  <a:pt x="19142" y="120255"/>
                </a:lnTo>
                <a:lnTo>
                  <a:pt x="21334" y="128747"/>
                </a:lnTo>
                <a:lnTo>
                  <a:pt x="22795" y="137266"/>
                </a:lnTo>
                <a:lnTo>
                  <a:pt x="23769" y="145803"/>
                </a:lnTo>
                <a:lnTo>
                  <a:pt x="24419" y="154352"/>
                </a:lnTo>
                <a:lnTo>
                  <a:pt x="24852" y="162909"/>
                </a:lnTo>
                <a:lnTo>
                  <a:pt x="25333" y="180036"/>
                </a:lnTo>
                <a:lnTo>
                  <a:pt x="25718" y="372259"/>
                </a:lnTo>
                <a:lnTo>
                  <a:pt x="26671" y="373902"/>
                </a:lnTo>
                <a:lnTo>
                  <a:pt x="28258" y="374998"/>
                </a:lnTo>
                <a:lnTo>
                  <a:pt x="30269" y="375729"/>
                </a:lnTo>
                <a:lnTo>
                  <a:pt x="31610" y="377168"/>
                </a:lnTo>
                <a:lnTo>
                  <a:pt x="32503" y="379080"/>
                </a:lnTo>
                <a:lnTo>
                  <a:pt x="34291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3"/>
          <p:cNvSpPr/>
          <p:nvPr/>
        </p:nvSpPr>
        <p:spPr>
          <a:xfrm>
            <a:off x="4358052" y="3386141"/>
            <a:ext cx="230578" cy="299624"/>
          </a:xfrm>
          <a:custGeom>
            <a:avLst/>
            <a:gdLst/>
            <a:ahLst/>
            <a:cxnLst/>
            <a:rect l="0" t="0" r="0" b="0"/>
            <a:pathLst>
              <a:path w="230578" h="299624">
                <a:moveTo>
                  <a:pt x="42498" y="17141"/>
                </a:moveTo>
                <a:lnTo>
                  <a:pt x="42498" y="36"/>
                </a:lnTo>
                <a:lnTo>
                  <a:pt x="35116" y="0"/>
                </a:lnTo>
                <a:lnTo>
                  <a:pt x="34455" y="5077"/>
                </a:lnTo>
                <a:lnTo>
                  <a:pt x="34278" y="9099"/>
                </a:lnTo>
                <a:lnTo>
                  <a:pt x="33208" y="12732"/>
                </a:lnTo>
                <a:lnTo>
                  <a:pt x="29479" y="19309"/>
                </a:lnTo>
                <a:lnTo>
                  <a:pt x="27186" y="25407"/>
                </a:lnTo>
                <a:lnTo>
                  <a:pt x="25215" y="32245"/>
                </a:lnTo>
                <a:lnTo>
                  <a:pt x="23356" y="36735"/>
                </a:lnTo>
                <a:lnTo>
                  <a:pt x="21164" y="41634"/>
                </a:lnTo>
                <a:lnTo>
                  <a:pt x="16188" y="52157"/>
                </a:lnTo>
                <a:lnTo>
                  <a:pt x="13528" y="57630"/>
                </a:lnTo>
                <a:lnTo>
                  <a:pt x="11754" y="63184"/>
                </a:lnTo>
                <a:lnTo>
                  <a:pt x="10572" y="68791"/>
                </a:lnTo>
                <a:lnTo>
                  <a:pt x="9784" y="74434"/>
                </a:lnTo>
                <a:lnTo>
                  <a:pt x="9258" y="81054"/>
                </a:lnTo>
                <a:lnTo>
                  <a:pt x="8908" y="88325"/>
                </a:lnTo>
                <a:lnTo>
                  <a:pt x="8675" y="96029"/>
                </a:lnTo>
                <a:lnTo>
                  <a:pt x="7567" y="103071"/>
                </a:lnTo>
                <a:lnTo>
                  <a:pt x="5875" y="109670"/>
                </a:lnTo>
                <a:lnTo>
                  <a:pt x="3795" y="115975"/>
                </a:lnTo>
                <a:lnTo>
                  <a:pt x="2408" y="122082"/>
                </a:lnTo>
                <a:lnTo>
                  <a:pt x="1484" y="128060"/>
                </a:lnTo>
                <a:lnTo>
                  <a:pt x="868" y="133949"/>
                </a:lnTo>
                <a:lnTo>
                  <a:pt x="456" y="140734"/>
                </a:lnTo>
                <a:lnTo>
                  <a:pt x="0" y="155891"/>
                </a:lnTo>
                <a:lnTo>
                  <a:pt x="831" y="162981"/>
                </a:lnTo>
                <a:lnTo>
                  <a:pt x="2338" y="169613"/>
                </a:lnTo>
                <a:lnTo>
                  <a:pt x="4294" y="175939"/>
                </a:lnTo>
                <a:lnTo>
                  <a:pt x="5599" y="183014"/>
                </a:lnTo>
                <a:lnTo>
                  <a:pt x="6468" y="190588"/>
                </a:lnTo>
                <a:lnTo>
                  <a:pt x="7048" y="198495"/>
                </a:lnTo>
                <a:lnTo>
                  <a:pt x="8387" y="205671"/>
                </a:lnTo>
                <a:lnTo>
                  <a:pt x="10232" y="212360"/>
                </a:lnTo>
                <a:lnTo>
                  <a:pt x="12415" y="218725"/>
                </a:lnTo>
                <a:lnTo>
                  <a:pt x="14822" y="224873"/>
                </a:lnTo>
                <a:lnTo>
                  <a:pt x="17380" y="230876"/>
                </a:lnTo>
                <a:lnTo>
                  <a:pt x="22761" y="242627"/>
                </a:lnTo>
                <a:lnTo>
                  <a:pt x="33978" y="265693"/>
                </a:lnTo>
                <a:lnTo>
                  <a:pt x="36817" y="271425"/>
                </a:lnTo>
                <a:lnTo>
                  <a:pt x="42513" y="280334"/>
                </a:lnTo>
                <a:lnTo>
                  <a:pt x="45366" y="284043"/>
                </a:lnTo>
                <a:lnTo>
                  <a:pt x="49172" y="286516"/>
                </a:lnTo>
                <a:lnTo>
                  <a:pt x="53615" y="288164"/>
                </a:lnTo>
                <a:lnTo>
                  <a:pt x="58481" y="289263"/>
                </a:lnTo>
                <a:lnTo>
                  <a:pt x="63631" y="290948"/>
                </a:lnTo>
                <a:lnTo>
                  <a:pt x="68969" y="293024"/>
                </a:lnTo>
                <a:lnTo>
                  <a:pt x="74432" y="295361"/>
                </a:lnTo>
                <a:lnTo>
                  <a:pt x="79980" y="296918"/>
                </a:lnTo>
                <a:lnTo>
                  <a:pt x="85583" y="297957"/>
                </a:lnTo>
                <a:lnTo>
                  <a:pt x="91224" y="298649"/>
                </a:lnTo>
                <a:lnTo>
                  <a:pt x="96889" y="299111"/>
                </a:lnTo>
                <a:lnTo>
                  <a:pt x="102571" y="299418"/>
                </a:lnTo>
                <a:lnTo>
                  <a:pt x="108264" y="299623"/>
                </a:lnTo>
                <a:lnTo>
                  <a:pt x="113964" y="298808"/>
                </a:lnTo>
                <a:lnTo>
                  <a:pt x="119670" y="297311"/>
                </a:lnTo>
                <a:lnTo>
                  <a:pt x="125378" y="295361"/>
                </a:lnTo>
                <a:lnTo>
                  <a:pt x="131089" y="293109"/>
                </a:lnTo>
                <a:lnTo>
                  <a:pt x="136801" y="290655"/>
                </a:lnTo>
                <a:lnTo>
                  <a:pt x="142514" y="288066"/>
                </a:lnTo>
                <a:lnTo>
                  <a:pt x="148228" y="284435"/>
                </a:lnTo>
                <a:lnTo>
                  <a:pt x="153942" y="280110"/>
                </a:lnTo>
                <a:lnTo>
                  <a:pt x="159656" y="275321"/>
                </a:lnTo>
                <a:lnTo>
                  <a:pt x="165371" y="270223"/>
                </a:lnTo>
                <a:lnTo>
                  <a:pt x="176800" y="259479"/>
                </a:lnTo>
                <a:lnTo>
                  <a:pt x="193945" y="242721"/>
                </a:lnTo>
                <a:lnTo>
                  <a:pt x="198707" y="236108"/>
                </a:lnTo>
                <a:lnTo>
                  <a:pt x="202835" y="228841"/>
                </a:lnTo>
                <a:lnTo>
                  <a:pt x="216304" y="201198"/>
                </a:lnTo>
                <a:lnTo>
                  <a:pt x="219328" y="194138"/>
                </a:lnTo>
                <a:lnTo>
                  <a:pt x="222297" y="186574"/>
                </a:lnTo>
                <a:lnTo>
                  <a:pt x="225229" y="178674"/>
                </a:lnTo>
                <a:lnTo>
                  <a:pt x="227184" y="171502"/>
                </a:lnTo>
                <a:lnTo>
                  <a:pt x="228486" y="164816"/>
                </a:lnTo>
                <a:lnTo>
                  <a:pt x="229355" y="158454"/>
                </a:lnTo>
                <a:lnTo>
                  <a:pt x="229935" y="151354"/>
                </a:lnTo>
                <a:lnTo>
                  <a:pt x="230320" y="143764"/>
                </a:lnTo>
                <a:lnTo>
                  <a:pt x="230577" y="135847"/>
                </a:lnTo>
                <a:lnTo>
                  <a:pt x="229797" y="128663"/>
                </a:lnTo>
                <a:lnTo>
                  <a:pt x="228324" y="121969"/>
                </a:lnTo>
                <a:lnTo>
                  <a:pt x="226389" y="115601"/>
                </a:lnTo>
                <a:lnTo>
                  <a:pt x="224147" y="109451"/>
                </a:lnTo>
                <a:lnTo>
                  <a:pt x="221700" y="103446"/>
                </a:lnTo>
                <a:lnTo>
                  <a:pt x="219115" y="97538"/>
                </a:lnTo>
                <a:lnTo>
                  <a:pt x="213705" y="85893"/>
                </a:lnTo>
                <a:lnTo>
                  <a:pt x="210928" y="80121"/>
                </a:lnTo>
                <a:lnTo>
                  <a:pt x="207172" y="75320"/>
                </a:lnTo>
                <a:lnTo>
                  <a:pt x="202763" y="71167"/>
                </a:lnTo>
                <a:lnTo>
                  <a:pt x="197919" y="67446"/>
                </a:lnTo>
                <a:lnTo>
                  <a:pt x="192784" y="64013"/>
                </a:lnTo>
                <a:lnTo>
                  <a:pt x="187456" y="60771"/>
                </a:lnTo>
                <a:lnTo>
                  <a:pt x="181999" y="57658"/>
                </a:lnTo>
                <a:lnTo>
                  <a:pt x="175504" y="54630"/>
                </a:lnTo>
                <a:lnTo>
                  <a:pt x="168315" y="51659"/>
                </a:lnTo>
                <a:lnTo>
                  <a:pt x="160667" y="48725"/>
                </a:lnTo>
                <a:lnTo>
                  <a:pt x="153662" y="45817"/>
                </a:lnTo>
                <a:lnTo>
                  <a:pt x="147087" y="42926"/>
                </a:lnTo>
                <a:lnTo>
                  <a:pt x="140799" y="40046"/>
                </a:lnTo>
                <a:lnTo>
                  <a:pt x="134702" y="38126"/>
                </a:lnTo>
                <a:lnTo>
                  <a:pt x="128732" y="36846"/>
                </a:lnTo>
                <a:lnTo>
                  <a:pt x="122847" y="35993"/>
                </a:lnTo>
                <a:lnTo>
                  <a:pt x="117019" y="34471"/>
                </a:lnTo>
                <a:lnTo>
                  <a:pt x="111229" y="32505"/>
                </a:lnTo>
                <a:lnTo>
                  <a:pt x="105463" y="30241"/>
                </a:lnTo>
                <a:lnTo>
                  <a:pt x="100668" y="28732"/>
                </a:lnTo>
                <a:lnTo>
                  <a:pt x="96517" y="27726"/>
                </a:lnTo>
                <a:lnTo>
                  <a:pt x="92798" y="27055"/>
                </a:lnTo>
                <a:lnTo>
                  <a:pt x="88414" y="26608"/>
                </a:lnTo>
                <a:lnTo>
                  <a:pt x="83586" y="26310"/>
                </a:lnTo>
                <a:lnTo>
                  <a:pt x="74094" y="25979"/>
                </a:lnTo>
                <a:lnTo>
                  <a:pt x="66700" y="25831"/>
                </a:lnTo>
                <a:lnTo>
                  <a:pt x="63395" y="26745"/>
                </a:lnTo>
                <a:lnTo>
                  <a:pt x="57183" y="30299"/>
                </a:lnTo>
                <a:lnTo>
                  <a:pt x="51247" y="32514"/>
                </a:lnTo>
                <a:lnTo>
                  <a:pt x="42498" y="342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14"/>
          <p:cNvSpPr/>
          <p:nvPr/>
        </p:nvSpPr>
        <p:spPr>
          <a:xfrm>
            <a:off x="4743450" y="3446145"/>
            <a:ext cx="180023" cy="205741"/>
          </a:xfrm>
          <a:custGeom>
            <a:avLst/>
            <a:gdLst/>
            <a:ahLst/>
            <a:cxnLst/>
            <a:rect l="0" t="0" r="0" b="0"/>
            <a:pathLst>
              <a:path w="180023" h="205741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0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7740" y="10583"/>
                </a:lnTo>
                <a:lnTo>
                  <a:pt x="23124" y="15181"/>
                </a:lnTo>
                <a:lnTo>
                  <a:pt x="28693" y="20399"/>
                </a:lnTo>
                <a:lnTo>
                  <a:pt x="42878" y="34342"/>
                </a:lnTo>
                <a:lnTo>
                  <a:pt x="70246" y="61676"/>
                </a:lnTo>
                <a:lnTo>
                  <a:pt x="73501" y="65882"/>
                </a:lnTo>
                <a:lnTo>
                  <a:pt x="76623" y="70591"/>
                </a:lnTo>
                <a:lnTo>
                  <a:pt x="79657" y="75636"/>
                </a:lnTo>
                <a:lnTo>
                  <a:pt x="82632" y="80904"/>
                </a:lnTo>
                <a:lnTo>
                  <a:pt x="88478" y="91837"/>
                </a:lnTo>
                <a:lnTo>
                  <a:pt x="97123" y="108703"/>
                </a:lnTo>
                <a:lnTo>
                  <a:pt x="100944" y="113426"/>
                </a:lnTo>
                <a:lnTo>
                  <a:pt x="105396" y="117527"/>
                </a:lnTo>
                <a:lnTo>
                  <a:pt x="110269" y="121214"/>
                </a:lnTo>
                <a:lnTo>
                  <a:pt x="114470" y="125576"/>
                </a:lnTo>
                <a:lnTo>
                  <a:pt x="118223" y="130390"/>
                </a:lnTo>
                <a:lnTo>
                  <a:pt x="121678" y="135504"/>
                </a:lnTo>
                <a:lnTo>
                  <a:pt x="124933" y="140819"/>
                </a:lnTo>
                <a:lnTo>
                  <a:pt x="128056" y="146266"/>
                </a:lnTo>
                <a:lnTo>
                  <a:pt x="131091" y="151803"/>
                </a:lnTo>
                <a:lnTo>
                  <a:pt x="134066" y="156447"/>
                </a:lnTo>
                <a:lnTo>
                  <a:pt x="137002" y="160495"/>
                </a:lnTo>
                <a:lnTo>
                  <a:pt x="139912" y="164147"/>
                </a:lnTo>
                <a:lnTo>
                  <a:pt x="142804" y="167534"/>
                </a:lnTo>
                <a:lnTo>
                  <a:pt x="145686" y="170744"/>
                </a:lnTo>
                <a:lnTo>
                  <a:pt x="151426" y="176851"/>
                </a:lnTo>
                <a:lnTo>
                  <a:pt x="169755" y="195462"/>
                </a:lnTo>
                <a:lnTo>
                  <a:pt x="18002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15"/>
          <p:cNvSpPr/>
          <p:nvPr/>
        </p:nvSpPr>
        <p:spPr>
          <a:xfrm>
            <a:off x="4726304" y="3480435"/>
            <a:ext cx="205742" cy="197168"/>
          </a:xfrm>
          <a:custGeom>
            <a:avLst/>
            <a:gdLst/>
            <a:ahLst/>
            <a:cxnLst/>
            <a:rect l="0" t="0" r="0" b="0"/>
            <a:pathLst>
              <a:path w="205742" h="197168">
                <a:moveTo>
                  <a:pt x="205741" y="0"/>
                </a:moveTo>
                <a:lnTo>
                  <a:pt x="197521" y="0"/>
                </a:lnTo>
                <a:lnTo>
                  <a:pt x="192722" y="4551"/>
                </a:lnTo>
                <a:lnTo>
                  <a:pt x="185267" y="11932"/>
                </a:lnTo>
                <a:lnTo>
                  <a:pt x="182567" y="15574"/>
                </a:lnTo>
                <a:lnTo>
                  <a:pt x="179814" y="19908"/>
                </a:lnTo>
                <a:lnTo>
                  <a:pt x="177026" y="24702"/>
                </a:lnTo>
                <a:lnTo>
                  <a:pt x="173262" y="29803"/>
                </a:lnTo>
                <a:lnTo>
                  <a:pt x="168849" y="35108"/>
                </a:lnTo>
                <a:lnTo>
                  <a:pt x="164001" y="40550"/>
                </a:lnTo>
                <a:lnTo>
                  <a:pt x="157912" y="46084"/>
                </a:lnTo>
                <a:lnTo>
                  <a:pt x="150995" y="51677"/>
                </a:lnTo>
                <a:lnTo>
                  <a:pt x="143525" y="57311"/>
                </a:lnTo>
                <a:lnTo>
                  <a:pt x="136641" y="62972"/>
                </a:lnTo>
                <a:lnTo>
                  <a:pt x="130147" y="68651"/>
                </a:lnTo>
                <a:lnTo>
                  <a:pt x="123913" y="74342"/>
                </a:lnTo>
                <a:lnTo>
                  <a:pt x="111905" y="85746"/>
                </a:lnTo>
                <a:lnTo>
                  <a:pt x="84123" y="113140"/>
                </a:lnTo>
                <a:lnTo>
                  <a:pt x="77990" y="120194"/>
                </a:lnTo>
                <a:lnTo>
                  <a:pt x="72948" y="126802"/>
                </a:lnTo>
                <a:lnTo>
                  <a:pt x="68635" y="133112"/>
                </a:lnTo>
                <a:lnTo>
                  <a:pt x="63854" y="138271"/>
                </a:lnTo>
                <a:lnTo>
                  <a:pt x="58762" y="142663"/>
                </a:lnTo>
                <a:lnTo>
                  <a:pt x="53462" y="146544"/>
                </a:lnTo>
                <a:lnTo>
                  <a:pt x="48977" y="150083"/>
                </a:lnTo>
                <a:lnTo>
                  <a:pt x="45034" y="153395"/>
                </a:lnTo>
                <a:lnTo>
                  <a:pt x="41453" y="156556"/>
                </a:lnTo>
                <a:lnTo>
                  <a:pt x="37160" y="159616"/>
                </a:lnTo>
                <a:lnTo>
                  <a:pt x="32394" y="162608"/>
                </a:lnTo>
                <a:lnTo>
                  <a:pt x="27311" y="165555"/>
                </a:lnTo>
                <a:lnTo>
                  <a:pt x="23923" y="168472"/>
                </a:lnTo>
                <a:lnTo>
                  <a:pt x="21663" y="171370"/>
                </a:lnTo>
                <a:lnTo>
                  <a:pt x="18201" y="177129"/>
                </a:lnTo>
                <a:lnTo>
                  <a:pt x="13487" y="182864"/>
                </a:lnTo>
                <a:lnTo>
                  <a:pt x="10897" y="184774"/>
                </a:lnTo>
                <a:lnTo>
                  <a:pt x="5478" y="186896"/>
                </a:lnTo>
                <a:lnTo>
                  <a:pt x="1624" y="188091"/>
                </a:lnTo>
                <a:lnTo>
                  <a:pt x="1083" y="189212"/>
                </a:lnTo>
                <a:lnTo>
                  <a:pt x="214" y="195313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16"/>
          <p:cNvSpPr/>
          <p:nvPr/>
        </p:nvSpPr>
        <p:spPr>
          <a:xfrm>
            <a:off x="5052059" y="3540442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0"/>
                </a:moveTo>
                <a:lnTo>
                  <a:pt x="194166" y="0"/>
                </a:lnTo>
                <a:lnTo>
                  <a:pt x="200882" y="953"/>
                </a:lnTo>
                <a:lnTo>
                  <a:pt x="208216" y="2540"/>
                </a:lnTo>
                <a:lnTo>
                  <a:pt x="215963" y="4551"/>
                </a:lnTo>
                <a:lnTo>
                  <a:pt x="223034" y="5891"/>
                </a:lnTo>
                <a:lnTo>
                  <a:pt x="229652" y="6785"/>
                </a:lnTo>
                <a:lnTo>
                  <a:pt x="235969" y="7381"/>
                </a:lnTo>
                <a:lnTo>
                  <a:pt x="241133" y="7778"/>
                </a:lnTo>
                <a:lnTo>
                  <a:pt x="245528" y="8043"/>
                </a:lnTo>
                <a:lnTo>
                  <a:pt x="249410" y="8220"/>
                </a:lnTo>
                <a:lnTo>
                  <a:pt x="258804" y="8416"/>
                </a:lnTo>
                <a:lnTo>
                  <a:pt x="28289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17"/>
          <p:cNvSpPr/>
          <p:nvPr/>
        </p:nvSpPr>
        <p:spPr>
          <a:xfrm>
            <a:off x="5180657" y="3429000"/>
            <a:ext cx="34281" cy="274321"/>
          </a:xfrm>
          <a:custGeom>
            <a:avLst/>
            <a:gdLst/>
            <a:ahLst/>
            <a:cxnLst/>
            <a:rect l="0" t="0" r="0" b="0"/>
            <a:pathLst>
              <a:path w="34281" h="274321">
                <a:moveTo>
                  <a:pt x="8563" y="0"/>
                </a:moveTo>
                <a:lnTo>
                  <a:pt x="8563" y="7380"/>
                </a:lnTo>
                <a:lnTo>
                  <a:pt x="7610" y="9683"/>
                </a:lnTo>
                <a:lnTo>
                  <a:pt x="6023" y="13123"/>
                </a:lnTo>
                <a:lnTo>
                  <a:pt x="4012" y="17321"/>
                </a:lnTo>
                <a:lnTo>
                  <a:pt x="2671" y="21072"/>
                </a:lnTo>
                <a:lnTo>
                  <a:pt x="1777" y="24526"/>
                </a:lnTo>
                <a:lnTo>
                  <a:pt x="784" y="31855"/>
                </a:lnTo>
                <a:lnTo>
                  <a:pt x="520" y="36476"/>
                </a:lnTo>
                <a:lnTo>
                  <a:pt x="225" y="46692"/>
                </a:lnTo>
                <a:lnTo>
                  <a:pt x="0" y="98858"/>
                </a:lnTo>
                <a:lnTo>
                  <a:pt x="949" y="105910"/>
                </a:lnTo>
                <a:lnTo>
                  <a:pt x="2534" y="113469"/>
                </a:lnTo>
                <a:lnTo>
                  <a:pt x="4543" y="121366"/>
                </a:lnTo>
                <a:lnTo>
                  <a:pt x="5883" y="128535"/>
                </a:lnTo>
                <a:lnTo>
                  <a:pt x="6776" y="135220"/>
                </a:lnTo>
                <a:lnTo>
                  <a:pt x="7372" y="141582"/>
                </a:lnTo>
                <a:lnTo>
                  <a:pt x="7769" y="147728"/>
                </a:lnTo>
                <a:lnTo>
                  <a:pt x="8034" y="153730"/>
                </a:lnTo>
                <a:lnTo>
                  <a:pt x="8328" y="165479"/>
                </a:lnTo>
                <a:lnTo>
                  <a:pt x="8458" y="177051"/>
                </a:lnTo>
                <a:lnTo>
                  <a:pt x="9445" y="182804"/>
                </a:lnTo>
                <a:lnTo>
                  <a:pt x="11056" y="188544"/>
                </a:lnTo>
                <a:lnTo>
                  <a:pt x="13082" y="194276"/>
                </a:lnTo>
                <a:lnTo>
                  <a:pt x="14434" y="199050"/>
                </a:lnTo>
                <a:lnTo>
                  <a:pt x="15334" y="203185"/>
                </a:lnTo>
                <a:lnTo>
                  <a:pt x="16335" y="211271"/>
                </a:lnTo>
                <a:lnTo>
                  <a:pt x="16601" y="216095"/>
                </a:lnTo>
                <a:lnTo>
                  <a:pt x="16779" y="221216"/>
                </a:lnTo>
                <a:lnTo>
                  <a:pt x="17850" y="225582"/>
                </a:lnTo>
                <a:lnTo>
                  <a:pt x="19517" y="229445"/>
                </a:lnTo>
                <a:lnTo>
                  <a:pt x="21581" y="232973"/>
                </a:lnTo>
                <a:lnTo>
                  <a:pt x="22956" y="237231"/>
                </a:lnTo>
                <a:lnTo>
                  <a:pt x="23874" y="241973"/>
                </a:lnTo>
                <a:lnTo>
                  <a:pt x="24485" y="247041"/>
                </a:lnTo>
                <a:lnTo>
                  <a:pt x="25164" y="255211"/>
                </a:lnTo>
                <a:lnTo>
                  <a:pt x="25345" y="258723"/>
                </a:lnTo>
                <a:lnTo>
                  <a:pt x="26418" y="262017"/>
                </a:lnTo>
                <a:lnTo>
                  <a:pt x="28087" y="265165"/>
                </a:lnTo>
                <a:lnTo>
                  <a:pt x="3428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18"/>
          <p:cNvSpPr/>
          <p:nvPr/>
        </p:nvSpPr>
        <p:spPr>
          <a:xfrm>
            <a:off x="5420677" y="3429000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25718" y="0"/>
                </a:moveTo>
                <a:lnTo>
                  <a:pt x="17249" y="0"/>
                </a:lnTo>
                <a:lnTo>
                  <a:pt x="17176" y="4550"/>
                </a:lnTo>
                <a:lnTo>
                  <a:pt x="18118" y="6844"/>
                </a:lnTo>
                <a:lnTo>
                  <a:pt x="19699" y="9325"/>
                </a:lnTo>
                <a:lnTo>
                  <a:pt x="21705" y="11931"/>
                </a:lnTo>
                <a:lnTo>
                  <a:pt x="23043" y="14621"/>
                </a:lnTo>
                <a:lnTo>
                  <a:pt x="23934" y="17368"/>
                </a:lnTo>
                <a:lnTo>
                  <a:pt x="24529" y="20151"/>
                </a:lnTo>
                <a:lnTo>
                  <a:pt x="23973" y="23911"/>
                </a:lnTo>
                <a:lnTo>
                  <a:pt x="22649" y="28323"/>
                </a:lnTo>
                <a:lnTo>
                  <a:pt x="20814" y="33170"/>
                </a:lnTo>
                <a:lnTo>
                  <a:pt x="19592" y="38305"/>
                </a:lnTo>
                <a:lnTo>
                  <a:pt x="18776" y="43634"/>
                </a:lnTo>
                <a:lnTo>
                  <a:pt x="18232" y="49092"/>
                </a:lnTo>
                <a:lnTo>
                  <a:pt x="17870" y="54635"/>
                </a:lnTo>
                <a:lnTo>
                  <a:pt x="17629" y="60236"/>
                </a:lnTo>
                <a:lnTo>
                  <a:pt x="17467" y="65875"/>
                </a:lnTo>
                <a:lnTo>
                  <a:pt x="16407" y="71539"/>
                </a:lnTo>
                <a:lnTo>
                  <a:pt x="14748" y="77220"/>
                </a:lnTo>
                <a:lnTo>
                  <a:pt x="12690" y="82912"/>
                </a:lnTo>
                <a:lnTo>
                  <a:pt x="11317" y="88612"/>
                </a:lnTo>
                <a:lnTo>
                  <a:pt x="10403" y="94317"/>
                </a:lnTo>
                <a:lnTo>
                  <a:pt x="9793" y="100026"/>
                </a:lnTo>
                <a:lnTo>
                  <a:pt x="9386" y="106689"/>
                </a:lnTo>
                <a:lnTo>
                  <a:pt x="8934" y="121712"/>
                </a:lnTo>
                <a:lnTo>
                  <a:pt x="8680" y="141684"/>
                </a:lnTo>
                <a:lnTo>
                  <a:pt x="7692" y="147796"/>
                </a:lnTo>
                <a:lnTo>
                  <a:pt x="6080" y="153776"/>
                </a:lnTo>
                <a:lnTo>
                  <a:pt x="4053" y="159667"/>
                </a:lnTo>
                <a:lnTo>
                  <a:pt x="2702" y="165499"/>
                </a:lnTo>
                <a:lnTo>
                  <a:pt x="1802" y="171293"/>
                </a:lnTo>
                <a:lnTo>
                  <a:pt x="1201" y="177060"/>
                </a:lnTo>
                <a:lnTo>
                  <a:pt x="801" y="182810"/>
                </a:lnTo>
                <a:lnTo>
                  <a:pt x="534" y="188548"/>
                </a:lnTo>
                <a:lnTo>
                  <a:pt x="237" y="200004"/>
                </a:lnTo>
                <a:lnTo>
                  <a:pt x="0" y="277142"/>
                </a:lnTo>
                <a:lnTo>
                  <a:pt x="953" y="279059"/>
                </a:lnTo>
                <a:lnTo>
                  <a:pt x="2540" y="280337"/>
                </a:lnTo>
                <a:lnTo>
                  <a:pt x="4551" y="281189"/>
                </a:lnTo>
                <a:lnTo>
                  <a:pt x="5892" y="282709"/>
                </a:lnTo>
                <a:lnTo>
                  <a:pt x="6785" y="284675"/>
                </a:lnTo>
                <a:lnTo>
                  <a:pt x="8573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9"/>
          <p:cNvSpPr/>
          <p:nvPr/>
        </p:nvSpPr>
        <p:spPr>
          <a:xfrm>
            <a:off x="5532120" y="3446145"/>
            <a:ext cx="248088" cy="248453"/>
          </a:xfrm>
          <a:custGeom>
            <a:avLst/>
            <a:gdLst/>
            <a:ahLst/>
            <a:cxnLst/>
            <a:rect l="0" t="0" r="0" b="0"/>
            <a:pathLst>
              <a:path w="248088" h="248453">
                <a:moveTo>
                  <a:pt x="68580" y="8572"/>
                </a:moveTo>
                <a:lnTo>
                  <a:pt x="68580" y="31"/>
                </a:lnTo>
                <a:lnTo>
                  <a:pt x="64029" y="4560"/>
                </a:lnTo>
                <a:lnTo>
                  <a:pt x="62688" y="6850"/>
                </a:lnTo>
                <a:lnTo>
                  <a:pt x="61199" y="11934"/>
                </a:lnTo>
                <a:lnTo>
                  <a:pt x="57997" y="17369"/>
                </a:lnTo>
                <a:lnTo>
                  <a:pt x="55809" y="20151"/>
                </a:lnTo>
                <a:lnTo>
                  <a:pt x="54351" y="23912"/>
                </a:lnTo>
                <a:lnTo>
                  <a:pt x="53379" y="28323"/>
                </a:lnTo>
                <a:lnTo>
                  <a:pt x="52731" y="33170"/>
                </a:lnTo>
                <a:lnTo>
                  <a:pt x="51346" y="38305"/>
                </a:lnTo>
                <a:lnTo>
                  <a:pt x="49471" y="43635"/>
                </a:lnTo>
                <a:lnTo>
                  <a:pt x="47268" y="49092"/>
                </a:lnTo>
                <a:lnTo>
                  <a:pt x="44846" y="54635"/>
                </a:lnTo>
                <a:lnTo>
                  <a:pt x="39617" y="65875"/>
                </a:lnTo>
                <a:lnTo>
                  <a:pt x="37841" y="71539"/>
                </a:lnTo>
                <a:lnTo>
                  <a:pt x="36657" y="77220"/>
                </a:lnTo>
                <a:lnTo>
                  <a:pt x="35868" y="82912"/>
                </a:lnTo>
                <a:lnTo>
                  <a:pt x="35342" y="88612"/>
                </a:lnTo>
                <a:lnTo>
                  <a:pt x="34991" y="94317"/>
                </a:lnTo>
                <a:lnTo>
                  <a:pt x="34601" y="105736"/>
                </a:lnTo>
                <a:lnTo>
                  <a:pt x="34351" y="128589"/>
                </a:lnTo>
                <a:lnTo>
                  <a:pt x="34291" y="189406"/>
                </a:lnTo>
                <a:lnTo>
                  <a:pt x="35243" y="193898"/>
                </a:lnTo>
                <a:lnTo>
                  <a:pt x="36830" y="198798"/>
                </a:lnTo>
                <a:lnTo>
                  <a:pt x="38841" y="203969"/>
                </a:lnTo>
                <a:lnTo>
                  <a:pt x="41134" y="208369"/>
                </a:lnTo>
                <a:lnTo>
                  <a:pt x="46222" y="215798"/>
                </a:lnTo>
                <a:lnTo>
                  <a:pt x="49864" y="219113"/>
                </a:lnTo>
                <a:lnTo>
                  <a:pt x="54198" y="222275"/>
                </a:lnTo>
                <a:lnTo>
                  <a:pt x="58991" y="225336"/>
                </a:lnTo>
                <a:lnTo>
                  <a:pt x="63140" y="228329"/>
                </a:lnTo>
                <a:lnTo>
                  <a:pt x="70289" y="234194"/>
                </a:lnTo>
                <a:lnTo>
                  <a:pt x="76642" y="239976"/>
                </a:lnTo>
                <a:lnTo>
                  <a:pt x="79670" y="242851"/>
                </a:lnTo>
                <a:lnTo>
                  <a:pt x="83593" y="244768"/>
                </a:lnTo>
                <a:lnTo>
                  <a:pt x="88114" y="246046"/>
                </a:lnTo>
                <a:lnTo>
                  <a:pt x="93032" y="246898"/>
                </a:lnTo>
                <a:lnTo>
                  <a:pt x="97264" y="247466"/>
                </a:lnTo>
                <a:lnTo>
                  <a:pt x="104506" y="248097"/>
                </a:lnTo>
                <a:lnTo>
                  <a:pt x="108723" y="248266"/>
                </a:lnTo>
                <a:lnTo>
                  <a:pt x="118488" y="248452"/>
                </a:lnTo>
                <a:lnTo>
                  <a:pt x="123760" y="247550"/>
                </a:lnTo>
                <a:lnTo>
                  <a:pt x="129179" y="245996"/>
                </a:lnTo>
                <a:lnTo>
                  <a:pt x="134697" y="244007"/>
                </a:lnTo>
                <a:lnTo>
                  <a:pt x="139328" y="241729"/>
                </a:lnTo>
                <a:lnTo>
                  <a:pt x="147013" y="236657"/>
                </a:lnTo>
                <a:lnTo>
                  <a:pt x="151349" y="233019"/>
                </a:lnTo>
                <a:lnTo>
                  <a:pt x="156144" y="228688"/>
                </a:lnTo>
                <a:lnTo>
                  <a:pt x="166552" y="218796"/>
                </a:lnTo>
                <a:lnTo>
                  <a:pt x="211487" y="174259"/>
                </a:lnTo>
                <a:lnTo>
                  <a:pt x="216238" y="167608"/>
                </a:lnTo>
                <a:lnTo>
                  <a:pt x="220359" y="160316"/>
                </a:lnTo>
                <a:lnTo>
                  <a:pt x="239808" y="120542"/>
                </a:lnTo>
                <a:lnTo>
                  <a:pt x="242739" y="114651"/>
                </a:lnTo>
                <a:lnTo>
                  <a:pt x="244694" y="108819"/>
                </a:lnTo>
                <a:lnTo>
                  <a:pt x="245996" y="103026"/>
                </a:lnTo>
                <a:lnTo>
                  <a:pt x="246865" y="97259"/>
                </a:lnTo>
                <a:lnTo>
                  <a:pt x="247444" y="91509"/>
                </a:lnTo>
                <a:lnTo>
                  <a:pt x="247830" y="85771"/>
                </a:lnTo>
                <a:lnTo>
                  <a:pt x="248087" y="80040"/>
                </a:lnTo>
                <a:lnTo>
                  <a:pt x="247307" y="74315"/>
                </a:lnTo>
                <a:lnTo>
                  <a:pt x="245833" y="68593"/>
                </a:lnTo>
                <a:lnTo>
                  <a:pt x="243899" y="62874"/>
                </a:lnTo>
                <a:lnTo>
                  <a:pt x="241657" y="58108"/>
                </a:lnTo>
                <a:lnTo>
                  <a:pt x="239209" y="53979"/>
                </a:lnTo>
                <a:lnTo>
                  <a:pt x="236625" y="50273"/>
                </a:lnTo>
                <a:lnTo>
                  <a:pt x="232997" y="46850"/>
                </a:lnTo>
                <a:lnTo>
                  <a:pt x="228674" y="43616"/>
                </a:lnTo>
                <a:lnTo>
                  <a:pt x="223886" y="40507"/>
                </a:lnTo>
                <a:lnTo>
                  <a:pt x="218790" y="37482"/>
                </a:lnTo>
                <a:lnTo>
                  <a:pt x="213487" y="34513"/>
                </a:lnTo>
                <a:lnTo>
                  <a:pt x="208047" y="31581"/>
                </a:lnTo>
                <a:lnTo>
                  <a:pt x="201563" y="29626"/>
                </a:lnTo>
                <a:lnTo>
                  <a:pt x="194383" y="28323"/>
                </a:lnTo>
                <a:lnTo>
                  <a:pt x="186738" y="27455"/>
                </a:lnTo>
                <a:lnTo>
                  <a:pt x="179737" y="25923"/>
                </a:lnTo>
                <a:lnTo>
                  <a:pt x="173165" y="23949"/>
                </a:lnTo>
                <a:lnTo>
                  <a:pt x="166878" y="21681"/>
                </a:lnTo>
                <a:lnTo>
                  <a:pt x="158877" y="20169"/>
                </a:lnTo>
                <a:lnTo>
                  <a:pt x="149733" y="19161"/>
                </a:lnTo>
                <a:lnTo>
                  <a:pt x="139827" y="18489"/>
                </a:lnTo>
                <a:lnTo>
                  <a:pt x="130365" y="18041"/>
                </a:lnTo>
                <a:lnTo>
                  <a:pt x="112233" y="17543"/>
                </a:lnTo>
                <a:lnTo>
                  <a:pt x="103396" y="16457"/>
                </a:lnTo>
                <a:lnTo>
                  <a:pt x="94648" y="14782"/>
                </a:lnTo>
                <a:lnTo>
                  <a:pt x="85959" y="12712"/>
                </a:lnTo>
                <a:lnTo>
                  <a:pt x="77308" y="11332"/>
                </a:lnTo>
                <a:lnTo>
                  <a:pt x="68684" y="10412"/>
                </a:lnTo>
                <a:lnTo>
                  <a:pt x="60077" y="9799"/>
                </a:lnTo>
                <a:lnTo>
                  <a:pt x="52433" y="9390"/>
                </a:lnTo>
                <a:lnTo>
                  <a:pt x="38861" y="8935"/>
                </a:lnTo>
                <a:lnTo>
                  <a:pt x="31622" y="7862"/>
                </a:lnTo>
                <a:lnTo>
                  <a:pt x="23939" y="619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0"/>
          <p:cNvSpPr/>
          <p:nvPr/>
        </p:nvSpPr>
        <p:spPr>
          <a:xfrm>
            <a:off x="4314825" y="3775931"/>
            <a:ext cx="1405891" cy="30260"/>
          </a:xfrm>
          <a:custGeom>
            <a:avLst/>
            <a:gdLst/>
            <a:ahLst/>
            <a:cxnLst/>
            <a:rect l="0" t="0" r="0" b="0"/>
            <a:pathLst>
              <a:path w="1405891" h="30260">
                <a:moveTo>
                  <a:pt x="0" y="4541"/>
                </a:moveTo>
                <a:lnTo>
                  <a:pt x="4550" y="4541"/>
                </a:lnTo>
                <a:lnTo>
                  <a:pt x="6843" y="5494"/>
                </a:lnTo>
                <a:lnTo>
                  <a:pt x="9325" y="7081"/>
                </a:lnTo>
                <a:lnTo>
                  <a:pt x="11931" y="9092"/>
                </a:lnTo>
                <a:lnTo>
                  <a:pt x="14621" y="10433"/>
                </a:lnTo>
                <a:lnTo>
                  <a:pt x="17367" y="11326"/>
                </a:lnTo>
                <a:lnTo>
                  <a:pt x="20150" y="11922"/>
                </a:lnTo>
                <a:lnTo>
                  <a:pt x="39258" y="12878"/>
                </a:lnTo>
                <a:lnTo>
                  <a:pt x="73255" y="13083"/>
                </a:lnTo>
                <a:lnTo>
                  <a:pt x="81222" y="14045"/>
                </a:lnTo>
                <a:lnTo>
                  <a:pt x="90343" y="15640"/>
                </a:lnTo>
                <a:lnTo>
                  <a:pt x="100233" y="17656"/>
                </a:lnTo>
                <a:lnTo>
                  <a:pt x="109684" y="18999"/>
                </a:lnTo>
                <a:lnTo>
                  <a:pt x="118843" y="19895"/>
                </a:lnTo>
                <a:lnTo>
                  <a:pt x="127806" y="20492"/>
                </a:lnTo>
                <a:lnTo>
                  <a:pt x="158624" y="21332"/>
                </a:lnTo>
                <a:lnTo>
                  <a:pt x="319035" y="21684"/>
                </a:lnTo>
                <a:lnTo>
                  <a:pt x="334610" y="20732"/>
                </a:lnTo>
                <a:lnTo>
                  <a:pt x="349756" y="19145"/>
                </a:lnTo>
                <a:lnTo>
                  <a:pt x="364615" y="17135"/>
                </a:lnTo>
                <a:lnTo>
                  <a:pt x="380237" y="15794"/>
                </a:lnTo>
                <a:lnTo>
                  <a:pt x="396366" y="14901"/>
                </a:lnTo>
                <a:lnTo>
                  <a:pt x="429528" y="13908"/>
                </a:lnTo>
                <a:lnTo>
                  <a:pt x="537465" y="13183"/>
                </a:lnTo>
                <a:lnTo>
                  <a:pt x="634551" y="13123"/>
                </a:lnTo>
                <a:lnTo>
                  <a:pt x="654491" y="12167"/>
                </a:lnTo>
                <a:lnTo>
                  <a:pt x="673500" y="10578"/>
                </a:lnTo>
                <a:lnTo>
                  <a:pt x="691887" y="8565"/>
                </a:lnTo>
                <a:lnTo>
                  <a:pt x="710813" y="7224"/>
                </a:lnTo>
                <a:lnTo>
                  <a:pt x="730098" y="6330"/>
                </a:lnTo>
                <a:lnTo>
                  <a:pt x="769305" y="5336"/>
                </a:lnTo>
                <a:lnTo>
                  <a:pt x="924161" y="4572"/>
                </a:lnTo>
                <a:lnTo>
                  <a:pt x="942815" y="3609"/>
                </a:lnTo>
                <a:lnTo>
                  <a:pt x="961918" y="2015"/>
                </a:lnTo>
                <a:lnTo>
                  <a:pt x="981321" y="0"/>
                </a:lnTo>
                <a:lnTo>
                  <a:pt x="1018120" y="300"/>
                </a:lnTo>
                <a:lnTo>
                  <a:pt x="1035934" y="1714"/>
                </a:lnTo>
                <a:lnTo>
                  <a:pt x="1053525" y="2656"/>
                </a:lnTo>
                <a:lnTo>
                  <a:pt x="1088311" y="3703"/>
                </a:lnTo>
                <a:lnTo>
                  <a:pt x="1186991" y="4468"/>
                </a:lnTo>
                <a:lnTo>
                  <a:pt x="1269742" y="4535"/>
                </a:lnTo>
                <a:lnTo>
                  <a:pt x="1281787" y="5489"/>
                </a:lnTo>
                <a:lnTo>
                  <a:pt x="1293627" y="7078"/>
                </a:lnTo>
                <a:lnTo>
                  <a:pt x="1305331" y="9090"/>
                </a:lnTo>
                <a:lnTo>
                  <a:pt x="1315990" y="10431"/>
                </a:lnTo>
                <a:lnTo>
                  <a:pt x="1325954" y="11325"/>
                </a:lnTo>
                <a:lnTo>
                  <a:pt x="1335454" y="11921"/>
                </a:lnTo>
                <a:lnTo>
                  <a:pt x="1343693" y="13271"/>
                </a:lnTo>
                <a:lnTo>
                  <a:pt x="1351090" y="15124"/>
                </a:lnTo>
                <a:lnTo>
                  <a:pt x="1357927" y="17311"/>
                </a:lnTo>
                <a:lnTo>
                  <a:pt x="1364389" y="18769"/>
                </a:lnTo>
                <a:lnTo>
                  <a:pt x="1370603" y="19742"/>
                </a:lnTo>
                <a:lnTo>
                  <a:pt x="1376650" y="20390"/>
                </a:lnTo>
                <a:lnTo>
                  <a:pt x="1389712" y="21302"/>
                </a:lnTo>
                <a:lnTo>
                  <a:pt x="1393199" y="22382"/>
                </a:lnTo>
                <a:lnTo>
                  <a:pt x="1396477" y="24056"/>
                </a:lnTo>
                <a:lnTo>
                  <a:pt x="1405890" y="302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1"/>
          <p:cNvSpPr/>
          <p:nvPr/>
        </p:nvSpPr>
        <p:spPr>
          <a:xfrm>
            <a:off x="5030319" y="3909167"/>
            <a:ext cx="338924" cy="171191"/>
          </a:xfrm>
          <a:custGeom>
            <a:avLst/>
            <a:gdLst/>
            <a:ahLst/>
            <a:cxnLst/>
            <a:rect l="0" t="0" r="0" b="0"/>
            <a:pathLst>
              <a:path w="338924" h="171191">
                <a:moveTo>
                  <a:pt x="13168" y="25610"/>
                </a:moveTo>
                <a:lnTo>
                  <a:pt x="13168" y="12840"/>
                </a:lnTo>
                <a:lnTo>
                  <a:pt x="14121" y="11382"/>
                </a:lnTo>
                <a:lnTo>
                  <a:pt x="15708" y="10410"/>
                </a:lnTo>
                <a:lnTo>
                  <a:pt x="20012" y="9329"/>
                </a:lnTo>
                <a:lnTo>
                  <a:pt x="25099" y="8850"/>
                </a:lnTo>
                <a:lnTo>
                  <a:pt x="33076" y="6096"/>
                </a:lnTo>
                <a:lnTo>
                  <a:pt x="42019" y="2650"/>
                </a:lnTo>
                <a:lnTo>
                  <a:pt x="49168" y="1118"/>
                </a:lnTo>
                <a:lnTo>
                  <a:pt x="54313" y="710"/>
                </a:lnTo>
                <a:lnTo>
                  <a:pt x="60600" y="437"/>
                </a:lnTo>
                <a:lnTo>
                  <a:pt x="80562" y="54"/>
                </a:lnTo>
                <a:lnTo>
                  <a:pt x="86672" y="0"/>
                </a:lnTo>
                <a:lnTo>
                  <a:pt x="92651" y="917"/>
                </a:lnTo>
                <a:lnTo>
                  <a:pt x="98542" y="2481"/>
                </a:lnTo>
                <a:lnTo>
                  <a:pt x="104374" y="4475"/>
                </a:lnTo>
                <a:lnTo>
                  <a:pt x="110167" y="6758"/>
                </a:lnTo>
                <a:lnTo>
                  <a:pt x="115934" y="9232"/>
                </a:lnTo>
                <a:lnTo>
                  <a:pt x="127422" y="14521"/>
                </a:lnTo>
                <a:lnTo>
                  <a:pt x="138878" y="20047"/>
                </a:lnTo>
                <a:lnTo>
                  <a:pt x="143647" y="22854"/>
                </a:lnTo>
                <a:lnTo>
                  <a:pt x="147779" y="25678"/>
                </a:lnTo>
                <a:lnTo>
                  <a:pt x="151486" y="28513"/>
                </a:lnTo>
                <a:lnTo>
                  <a:pt x="153957" y="31355"/>
                </a:lnTo>
                <a:lnTo>
                  <a:pt x="155605" y="34203"/>
                </a:lnTo>
                <a:lnTo>
                  <a:pt x="156704" y="37054"/>
                </a:lnTo>
                <a:lnTo>
                  <a:pt x="158389" y="40859"/>
                </a:lnTo>
                <a:lnTo>
                  <a:pt x="162801" y="50167"/>
                </a:lnTo>
                <a:lnTo>
                  <a:pt x="164358" y="55316"/>
                </a:lnTo>
                <a:lnTo>
                  <a:pt x="165396" y="60655"/>
                </a:lnTo>
                <a:lnTo>
                  <a:pt x="166089" y="66118"/>
                </a:lnTo>
                <a:lnTo>
                  <a:pt x="165598" y="70713"/>
                </a:lnTo>
                <a:lnTo>
                  <a:pt x="164318" y="74729"/>
                </a:lnTo>
                <a:lnTo>
                  <a:pt x="162512" y="78358"/>
                </a:lnTo>
                <a:lnTo>
                  <a:pt x="160356" y="83636"/>
                </a:lnTo>
                <a:lnTo>
                  <a:pt x="157965" y="90011"/>
                </a:lnTo>
                <a:lnTo>
                  <a:pt x="155420" y="97119"/>
                </a:lnTo>
                <a:lnTo>
                  <a:pt x="151818" y="103763"/>
                </a:lnTo>
                <a:lnTo>
                  <a:pt x="147511" y="110097"/>
                </a:lnTo>
                <a:lnTo>
                  <a:pt x="142735" y="116225"/>
                </a:lnTo>
                <a:lnTo>
                  <a:pt x="137646" y="122215"/>
                </a:lnTo>
                <a:lnTo>
                  <a:pt x="132348" y="128113"/>
                </a:lnTo>
                <a:lnTo>
                  <a:pt x="126911" y="133950"/>
                </a:lnTo>
                <a:lnTo>
                  <a:pt x="121382" y="138794"/>
                </a:lnTo>
                <a:lnTo>
                  <a:pt x="115790" y="142977"/>
                </a:lnTo>
                <a:lnTo>
                  <a:pt x="110158" y="146717"/>
                </a:lnTo>
                <a:lnTo>
                  <a:pt x="104498" y="150163"/>
                </a:lnTo>
                <a:lnTo>
                  <a:pt x="98820" y="153413"/>
                </a:lnTo>
                <a:lnTo>
                  <a:pt x="87430" y="159564"/>
                </a:lnTo>
                <a:lnTo>
                  <a:pt x="76019" y="165473"/>
                </a:lnTo>
                <a:lnTo>
                  <a:pt x="70308" y="167429"/>
                </a:lnTo>
                <a:lnTo>
                  <a:pt x="64597" y="168734"/>
                </a:lnTo>
                <a:lnTo>
                  <a:pt x="58884" y="169603"/>
                </a:lnTo>
                <a:lnTo>
                  <a:pt x="53170" y="170183"/>
                </a:lnTo>
                <a:lnTo>
                  <a:pt x="47456" y="170570"/>
                </a:lnTo>
                <a:lnTo>
                  <a:pt x="36980" y="170999"/>
                </a:lnTo>
                <a:lnTo>
                  <a:pt x="29148" y="171190"/>
                </a:lnTo>
                <a:lnTo>
                  <a:pt x="25727" y="170288"/>
                </a:lnTo>
                <a:lnTo>
                  <a:pt x="19385" y="166747"/>
                </a:lnTo>
                <a:lnTo>
                  <a:pt x="13391" y="161998"/>
                </a:lnTo>
                <a:lnTo>
                  <a:pt x="10459" y="159398"/>
                </a:lnTo>
                <a:lnTo>
                  <a:pt x="8504" y="156712"/>
                </a:lnTo>
                <a:lnTo>
                  <a:pt x="7202" y="153969"/>
                </a:lnTo>
                <a:lnTo>
                  <a:pt x="6333" y="151187"/>
                </a:lnTo>
                <a:lnTo>
                  <a:pt x="4801" y="148381"/>
                </a:lnTo>
                <a:lnTo>
                  <a:pt x="2828" y="145557"/>
                </a:lnTo>
                <a:lnTo>
                  <a:pt x="559" y="142722"/>
                </a:lnTo>
                <a:lnTo>
                  <a:pt x="0" y="139880"/>
                </a:lnTo>
                <a:lnTo>
                  <a:pt x="579" y="137032"/>
                </a:lnTo>
                <a:lnTo>
                  <a:pt x="3763" y="130376"/>
                </a:lnTo>
                <a:lnTo>
                  <a:pt x="8353" y="121068"/>
                </a:lnTo>
                <a:lnTo>
                  <a:pt x="10911" y="116871"/>
                </a:lnTo>
                <a:lnTo>
                  <a:pt x="13568" y="113121"/>
                </a:lnTo>
                <a:lnTo>
                  <a:pt x="16292" y="109668"/>
                </a:lnTo>
                <a:lnTo>
                  <a:pt x="20013" y="106414"/>
                </a:lnTo>
                <a:lnTo>
                  <a:pt x="24399" y="103291"/>
                </a:lnTo>
                <a:lnTo>
                  <a:pt x="29228" y="100258"/>
                </a:lnTo>
                <a:lnTo>
                  <a:pt x="39673" y="96887"/>
                </a:lnTo>
                <a:lnTo>
                  <a:pt x="45126" y="95988"/>
                </a:lnTo>
                <a:lnTo>
                  <a:pt x="53724" y="92449"/>
                </a:lnTo>
                <a:lnTo>
                  <a:pt x="57351" y="90172"/>
                </a:lnTo>
                <a:lnTo>
                  <a:pt x="62626" y="88654"/>
                </a:lnTo>
                <a:lnTo>
                  <a:pt x="68999" y="87642"/>
                </a:lnTo>
                <a:lnTo>
                  <a:pt x="76106" y="86967"/>
                </a:lnTo>
                <a:lnTo>
                  <a:pt x="82749" y="86517"/>
                </a:lnTo>
                <a:lnTo>
                  <a:pt x="89083" y="86217"/>
                </a:lnTo>
                <a:lnTo>
                  <a:pt x="95211" y="86018"/>
                </a:lnTo>
                <a:lnTo>
                  <a:pt x="102153" y="86837"/>
                </a:lnTo>
                <a:lnTo>
                  <a:pt x="109639" y="88335"/>
                </a:lnTo>
                <a:lnTo>
                  <a:pt x="117487" y="90287"/>
                </a:lnTo>
                <a:lnTo>
                  <a:pt x="124624" y="91588"/>
                </a:lnTo>
                <a:lnTo>
                  <a:pt x="131287" y="92456"/>
                </a:lnTo>
                <a:lnTo>
                  <a:pt x="137634" y="93034"/>
                </a:lnTo>
                <a:lnTo>
                  <a:pt x="144723" y="94371"/>
                </a:lnTo>
                <a:lnTo>
                  <a:pt x="152306" y="96216"/>
                </a:lnTo>
                <a:lnTo>
                  <a:pt x="160219" y="98398"/>
                </a:lnTo>
                <a:lnTo>
                  <a:pt x="167400" y="100806"/>
                </a:lnTo>
                <a:lnTo>
                  <a:pt x="174092" y="103363"/>
                </a:lnTo>
                <a:lnTo>
                  <a:pt x="180458" y="106020"/>
                </a:lnTo>
                <a:lnTo>
                  <a:pt x="186607" y="107792"/>
                </a:lnTo>
                <a:lnTo>
                  <a:pt x="192612" y="108973"/>
                </a:lnTo>
                <a:lnTo>
                  <a:pt x="198519" y="109760"/>
                </a:lnTo>
                <a:lnTo>
                  <a:pt x="205316" y="111238"/>
                </a:lnTo>
                <a:lnTo>
                  <a:pt x="212704" y="113175"/>
                </a:lnTo>
                <a:lnTo>
                  <a:pt x="220487" y="115420"/>
                </a:lnTo>
                <a:lnTo>
                  <a:pt x="236755" y="120453"/>
                </a:lnTo>
                <a:lnTo>
                  <a:pt x="245093" y="123129"/>
                </a:lnTo>
                <a:lnTo>
                  <a:pt x="252558" y="125865"/>
                </a:lnTo>
                <a:lnTo>
                  <a:pt x="259439" y="128642"/>
                </a:lnTo>
                <a:lnTo>
                  <a:pt x="265930" y="131446"/>
                </a:lnTo>
                <a:lnTo>
                  <a:pt x="273116" y="133315"/>
                </a:lnTo>
                <a:lnTo>
                  <a:pt x="280764" y="134561"/>
                </a:lnTo>
                <a:lnTo>
                  <a:pt x="288721" y="135391"/>
                </a:lnTo>
                <a:lnTo>
                  <a:pt x="295930" y="136898"/>
                </a:lnTo>
                <a:lnTo>
                  <a:pt x="302641" y="138854"/>
                </a:lnTo>
                <a:lnTo>
                  <a:pt x="309020" y="141111"/>
                </a:lnTo>
                <a:lnTo>
                  <a:pt x="315177" y="142616"/>
                </a:lnTo>
                <a:lnTo>
                  <a:pt x="321188" y="143619"/>
                </a:lnTo>
                <a:lnTo>
                  <a:pt x="338923" y="145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2"/>
          <p:cNvSpPr/>
          <p:nvPr/>
        </p:nvSpPr>
        <p:spPr>
          <a:xfrm>
            <a:off x="6303645" y="3669029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0"/>
                </a:moveTo>
                <a:lnTo>
                  <a:pt x="0" y="4940"/>
                </a:lnTo>
                <a:lnTo>
                  <a:pt x="0" y="2831"/>
                </a:lnTo>
                <a:lnTo>
                  <a:pt x="952" y="2840"/>
                </a:lnTo>
                <a:lnTo>
                  <a:pt x="2540" y="3798"/>
                </a:lnTo>
                <a:lnTo>
                  <a:pt x="4550" y="5390"/>
                </a:lnTo>
                <a:lnTo>
                  <a:pt x="7796" y="6451"/>
                </a:lnTo>
                <a:lnTo>
                  <a:pt x="11865" y="7159"/>
                </a:lnTo>
                <a:lnTo>
                  <a:pt x="16482" y="7630"/>
                </a:lnTo>
                <a:lnTo>
                  <a:pt x="21465" y="6992"/>
                </a:lnTo>
                <a:lnTo>
                  <a:pt x="26693" y="5614"/>
                </a:lnTo>
                <a:lnTo>
                  <a:pt x="32083" y="3743"/>
                </a:lnTo>
                <a:lnTo>
                  <a:pt x="38533" y="3448"/>
                </a:lnTo>
                <a:lnTo>
                  <a:pt x="45691" y="4204"/>
                </a:lnTo>
                <a:lnTo>
                  <a:pt x="53321" y="5660"/>
                </a:lnTo>
                <a:lnTo>
                  <a:pt x="60312" y="5679"/>
                </a:lnTo>
                <a:lnTo>
                  <a:pt x="66878" y="4739"/>
                </a:lnTo>
                <a:lnTo>
                  <a:pt x="73160" y="3159"/>
                </a:lnTo>
                <a:lnTo>
                  <a:pt x="80206" y="2106"/>
                </a:lnTo>
                <a:lnTo>
                  <a:pt x="87760" y="1404"/>
                </a:lnTo>
                <a:lnTo>
                  <a:pt x="95654" y="937"/>
                </a:lnTo>
                <a:lnTo>
                  <a:pt x="114586" y="417"/>
                </a:lnTo>
                <a:lnTo>
                  <a:pt x="288531" y="0"/>
                </a:lnTo>
                <a:lnTo>
                  <a:pt x="294272" y="953"/>
                </a:lnTo>
                <a:lnTo>
                  <a:pt x="300003" y="2541"/>
                </a:lnTo>
                <a:lnTo>
                  <a:pt x="305729" y="4552"/>
                </a:lnTo>
                <a:lnTo>
                  <a:pt x="310500" y="5892"/>
                </a:lnTo>
                <a:lnTo>
                  <a:pt x="314633" y="6786"/>
                </a:lnTo>
                <a:lnTo>
                  <a:pt x="32575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3"/>
          <p:cNvSpPr/>
          <p:nvPr/>
        </p:nvSpPr>
        <p:spPr>
          <a:xfrm>
            <a:off x="6415087" y="3720465"/>
            <a:ext cx="317183" cy="33099"/>
          </a:xfrm>
          <a:custGeom>
            <a:avLst/>
            <a:gdLst/>
            <a:ahLst/>
            <a:cxnLst/>
            <a:rect l="0" t="0" r="0" b="0"/>
            <a:pathLst>
              <a:path w="317183" h="33099">
                <a:moveTo>
                  <a:pt x="0" y="25717"/>
                </a:moveTo>
                <a:lnTo>
                  <a:pt x="0" y="30268"/>
                </a:lnTo>
                <a:lnTo>
                  <a:pt x="953" y="31609"/>
                </a:lnTo>
                <a:lnTo>
                  <a:pt x="2540" y="32502"/>
                </a:lnTo>
                <a:lnTo>
                  <a:pt x="4551" y="33098"/>
                </a:lnTo>
                <a:lnTo>
                  <a:pt x="6844" y="32543"/>
                </a:lnTo>
                <a:lnTo>
                  <a:pt x="9325" y="31220"/>
                </a:lnTo>
                <a:lnTo>
                  <a:pt x="11931" y="29385"/>
                </a:lnTo>
                <a:lnTo>
                  <a:pt x="15574" y="28163"/>
                </a:lnTo>
                <a:lnTo>
                  <a:pt x="19908" y="27348"/>
                </a:lnTo>
                <a:lnTo>
                  <a:pt x="24702" y="26804"/>
                </a:lnTo>
                <a:lnTo>
                  <a:pt x="30755" y="26442"/>
                </a:lnTo>
                <a:lnTo>
                  <a:pt x="45102" y="26040"/>
                </a:lnTo>
                <a:lnTo>
                  <a:pt x="52928" y="24979"/>
                </a:lnTo>
                <a:lnTo>
                  <a:pt x="61003" y="23320"/>
                </a:lnTo>
                <a:lnTo>
                  <a:pt x="69243" y="21262"/>
                </a:lnTo>
                <a:lnTo>
                  <a:pt x="78548" y="19890"/>
                </a:lnTo>
                <a:lnTo>
                  <a:pt x="88560" y="18974"/>
                </a:lnTo>
                <a:lnTo>
                  <a:pt x="99045" y="18364"/>
                </a:lnTo>
                <a:lnTo>
                  <a:pt x="108893" y="17005"/>
                </a:lnTo>
                <a:lnTo>
                  <a:pt x="118315" y="15147"/>
                </a:lnTo>
                <a:lnTo>
                  <a:pt x="127454" y="12955"/>
                </a:lnTo>
                <a:lnTo>
                  <a:pt x="137358" y="11494"/>
                </a:lnTo>
                <a:lnTo>
                  <a:pt x="147769" y="10520"/>
                </a:lnTo>
                <a:lnTo>
                  <a:pt x="158520" y="9871"/>
                </a:lnTo>
                <a:lnTo>
                  <a:pt x="180625" y="9149"/>
                </a:lnTo>
                <a:lnTo>
                  <a:pt x="230412" y="8686"/>
                </a:lnTo>
                <a:lnTo>
                  <a:pt x="242191" y="7696"/>
                </a:lnTo>
                <a:lnTo>
                  <a:pt x="252901" y="6083"/>
                </a:lnTo>
                <a:lnTo>
                  <a:pt x="262898" y="4055"/>
                </a:lnTo>
                <a:lnTo>
                  <a:pt x="271468" y="2703"/>
                </a:lnTo>
                <a:lnTo>
                  <a:pt x="279086" y="1802"/>
                </a:lnTo>
                <a:lnTo>
                  <a:pt x="286070" y="1201"/>
                </a:lnTo>
                <a:lnTo>
                  <a:pt x="292631" y="801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24"/>
          <p:cNvSpPr/>
          <p:nvPr/>
        </p:nvSpPr>
        <p:spPr>
          <a:xfrm>
            <a:off x="6955590" y="3449778"/>
            <a:ext cx="289185" cy="382130"/>
          </a:xfrm>
          <a:custGeom>
            <a:avLst/>
            <a:gdLst/>
            <a:ahLst/>
            <a:cxnLst/>
            <a:rect l="0" t="0" r="0" b="0"/>
            <a:pathLst>
              <a:path w="289185" h="382130">
                <a:moveTo>
                  <a:pt x="162442" y="4939"/>
                </a:moveTo>
                <a:lnTo>
                  <a:pt x="157891" y="4939"/>
                </a:lnTo>
                <a:lnTo>
                  <a:pt x="156551" y="3987"/>
                </a:lnTo>
                <a:lnTo>
                  <a:pt x="155657" y="2399"/>
                </a:lnTo>
                <a:lnTo>
                  <a:pt x="155062" y="388"/>
                </a:lnTo>
                <a:lnTo>
                  <a:pt x="154665" y="0"/>
                </a:lnTo>
                <a:lnTo>
                  <a:pt x="154400" y="694"/>
                </a:lnTo>
                <a:lnTo>
                  <a:pt x="154224" y="2109"/>
                </a:lnTo>
                <a:lnTo>
                  <a:pt x="153152" y="3052"/>
                </a:lnTo>
                <a:lnTo>
                  <a:pt x="151487" y="3681"/>
                </a:lnTo>
                <a:lnTo>
                  <a:pt x="146519" y="4690"/>
                </a:lnTo>
                <a:lnTo>
                  <a:pt x="141109" y="9416"/>
                </a:lnTo>
                <a:lnTo>
                  <a:pt x="136133" y="16772"/>
                </a:lnTo>
                <a:lnTo>
                  <a:pt x="129794" y="26390"/>
                </a:lnTo>
                <a:lnTo>
                  <a:pt x="125437" y="31623"/>
                </a:lnTo>
                <a:lnTo>
                  <a:pt x="120627" y="37016"/>
                </a:lnTo>
                <a:lnTo>
                  <a:pt x="110203" y="48088"/>
                </a:lnTo>
                <a:lnTo>
                  <a:pt x="104755" y="53707"/>
                </a:lnTo>
                <a:lnTo>
                  <a:pt x="99219" y="60312"/>
                </a:lnTo>
                <a:lnTo>
                  <a:pt x="93624" y="67571"/>
                </a:lnTo>
                <a:lnTo>
                  <a:pt x="87988" y="75269"/>
                </a:lnTo>
                <a:lnTo>
                  <a:pt x="76646" y="91442"/>
                </a:lnTo>
                <a:lnTo>
                  <a:pt x="70955" y="99755"/>
                </a:lnTo>
                <a:lnTo>
                  <a:pt x="64303" y="108155"/>
                </a:lnTo>
                <a:lnTo>
                  <a:pt x="57012" y="116612"/>
                </a:lnTo>
                <a:lnTo>
                  <a:pt x="49292" y="125108"/>
                </a:lnTo>
                <a:lnTo>
                  <a:pt x="43194" y="133629"/>
                </a:lnTo>
                <a:lnTo>
                  <a:pt x="38176" y="142167"/>
                </a:lnTo>
                <a:lnTo>
                  <a:pt x="33878" y="150717"/>
                </a:lnTo>
                <a:lnTo>
                  <a:pt x="29108" y="159274"/>
                </a:lnTo>
                <a:lnTo>
                  <a:pt x="24022" y="167837"/>
                </a:lnTo>
                <a:lnTo>
                  <a:pt x="18727" y="176402"/>
                </a:lnTo>
                <a:lnTo>
                  <a:pt x="15197" y="184971"/>
                </a:lnTo>
                <a:lnTo>
                  <a:pt x="12844" y="193540"/>
                </a:lnTo>
                <a:lnTo>
                  <a:pt x="11275" y="202111"/>
                </a:lnTo>
                <a:lnTo>
                  <a:pt x="9277" y="210682"/>
                </a:lnTo>
                <a:lnTo>
                  <a:pt x="6991" y="219253"/>
                </a:lnTo>
                <a:lnTo>
                  <a:pt x="4516" y="227825"/>
                </a:lnTo>
                <a:lnTo>
                  <a:pt x="2865" y="235445"/>
                </a:lnTo>
                <a:lnTo>
                  <a:pt x="1765" y="242429"/>
                </a:lnTo>
                <a:lnTo>
                  <a:pt x="1031" y="248991"/>
                </a:lnTo>
                <a:lnTo>
                  <a:pt x="543" y="256223"/>
                </a:lnTo>
                <a:lnTo>
                  <a:pt x="217" y="263902"/>
                </a:lnTo>
                <a:lnTo>
                  <a:pt x="0" y="271878"/>
                </a:lnTo>
                <a:lnTo>
                  <a:pt x="807" y="279101"/>
                </a:lnTo>
                <a:lnTo>
                  <a:pt x="2298" y="285821"/>
                </a:lnTo>
                <a:lnTo>
                  <a:pt x="4244" y="292206"/>
                </a:lnTo>
                <a:lnTo>
                  <a:pt x="6494" y="298368"/>
                </a:lnTo>
                <a:lnTo>
                  <a:pt x="11535" y="310295"/>
                </a:lnTo>
                <a:lnTo>
                  <a:pt x="16950" y="321945"/>
                </a:lnTo>
                <a:lnTo>
                  <a:pt x="19727" y="327719"/>
                </a:lnTo>
                <a:lnTo>
                  <a:pt x="23484" y="332520"/>
                </a:lnTo>
                <a:lnTo>
                  <a:pt x="27893" y="336674"/>
                </a:lnTo>
                <a:lnTo>
                  <a:pt x="32738" y="340396"/>
                </a:lnTo>
                <a:lnTo>
                  <a:pt x="37873" y="343829"/>
                </a:lnTo>
                <a:lnTo>
                  <a:pt x="43201" y="347071"/>
                </a:lnTo>
                <a:lnTo>
                  <a:pt x="48658" y="350185"/>
                </a:lnTo>
                <a:lnTo>
                  <a:pt x="59801" y="356184"/>
                </a:lnTo>
                <a:lnTo>
                  <a:pt x="65441" y="359117"/>
                </a:lnTo>
                <a:lnTo>
                  <a:pt x="72057" y="362026"/>
                </a:lnTo>
                <a:lnTo>
                  <a:pt x="79325" y="364917"/>
                </a:lnTo>
                <a:lnTo>
                  <a:pt x="87028" y="367797"/>
                </a:lnTo>
                <a:lnTo>
                  <a:pt x="94068" y="369717"/>
                </a:lnTo>
                <a:lnTo>
                  <a:pt x="100668" y="370997"/>
                </a:lnTo>
                <a:lnTo>
                  <a:pt x="106971" y="371850"/>
                </a:lnTo>
                <a:lnTo>
                  <a:pt x="114031" y="372419"/>
                </a:lnTo>
                <a:lnTo>
                  <a:pt x="121596" y="372798"/>
                </a:lnTo>
                <a:lnTo>
                  <a:pt x="129496" y="373051"/>
                </a:lnTo>
                <a:lnTo>
                  <a:pt x="137621" y="372267"/>
                </a:lnTo>
                <a:lnTo>
                  <a:pt x="145895" y="370792"/>
                </a:lnTo>
                <a:lnTo>
                  <a:pt x="154268" y="368856"/>
                </a:lnTo>
                <a:lnTo>
                  <a:pt x="162708" y="366613"/>
                </a:lnTo>
                <a:lnTo>
                  <a:pt x="179705" y="361580"/>
                </a:lnTo>
                <a:lnTo>
                  <a:pt x="205339" y="353392"/>
                </a:lnTo>
                <a:lnTo>
                  <a:pt x="212948" y="349636"/>
                </a:lnTo>
                <a:lnTo>
                  <a:pt x="219925" y="345227"/>
                </a:lnTo>
                <a:lnTo>
                  <a:pt x="226481" y="340383"/>
                </a:lnTo>
                <a:lnTo>
                  <a:pt x="232758" y="336201"/>
                </a:lnTo>
                <a:lnTo>
                  <a:pt x="238847" y="332460"/>
                </a:lnTo>
                <a:lnTo>
                  <a:pt x="244811" y="329014"/>
                </a:lnTo>
                <a:lnTo>
                  <a:pt x="250692" y="324812"/>
                </a:lnTo>
                <a:lnTo>
                  <a:pt x="256518" y="320105"/>
                </a:lnTo>
                <a:lnTo>
                  <a:pt x="262307" y="315062"/>
                </a:lnTo>
                <a:lnTo>
                  <a:pt x="271279" y="306919"/>
                </a:lnTo>
                <a:lnTo>
                  <a:pt x="278442" y="299173"/>
                </a:lnTo>
                <a:lnTo>
                  <a:pt x="284800" y="289380"/>
                </a:lnTo>
                <a:lnTo>
                  <a:pt x="288261" y="278677"/>
                </a:lnTo>
                <a:lnTo>
                  <a:pt x="289184" y="273156"/>
                </a:lnTo>
                <a:lnTo>
                  <a:pt x="288846" y="268523"/>
                </a:lnTo>
                <a:lnTo>
                  <a:pt x="287670" y="264482"/>
                </a:lnTo>
                <a:lnTo>
                  <a:pt x="283821" y="257451"/>
                </a:lnTo>
                <a:lnTo>
                  <a:pt x="276300" y="248138"/>
                </a:lnTo>
                <a:lnTo>
                  <a:pt x="270830" y="242250"/>
                </a:lnTo>
                <a:lnTo>
                  <a:pt x="267086" y="240299"/>
                </a:lnTo>
                <a:lnTo>
                  <a:pt x="262685" y="238998"/>
                </a:lnTo>
                <a:lnTo>
                  <a:pt x="257845" y="238131"/>
                </a:lnTo>
                <a:lnTo>
                  <a:pt x="252714" y="237553"/>
                </a:lnTo>
                <a:lnTo>
                  <a:pt x="247388" y="237167"/>
                </a:lnTo>
                <a:lnTo>
                  <a:pt x="241933" y="236911"/>
                </a:lnTo>
                <a:lnTo>
                  <a:pt x="236391" y="237692"/>
                </a:lnTo>
                <a:lnTo>
                  <a:pt x="230791" y="239165"/>
                </a:lnTo>
                <a:lnTo>
                  <a:pt x="225153" y="241100"/>
                </a:lnTo>
                <a:lnTo>
                  <a:pt x="219489" y="243342"/>
                </a:lnTo>
                <a:lnTo>
                  <a:pt x="213809" y="245789"/>
                </a:lnTo>
                <a:lnTo>
                  <a:pt x="208117" y="248373"/>
                </a:lnTo>
                <a:lnTo>
                  <a:pt x="201465" y="251049"/>
                </a:lnTo>
                <a:lnTo>
                  <a:pt x="186453" y="256561"/>
                </a:lnTo>
                <a:lnTo>
                  <a:pt x="179402" y="260317"/>
                </a:lnTo>
                <a:lnTo>
                  <a:pt x="172796" y="264726"/>
                </a:lnTo>
                <a:lnTo>
                  <a:pt x="166487" y="269570"/>
                </a:lnTo>
                <a:lnTo>
                  <a:pt x="161329" y="274705"/>
                </a:lnTo>
                <a:lnTo>
                  <a:pt x="148566" y="291033"/>
                </a:lnTo>
                <a:lnTo>
                  <a:pt x="143666" y="296634"/>
                </a:lnTo>
                <a:lnTo>
                  <a:pt x="138495" y="302272"/>
                </a:lnTo>
                <a:lnTo>
                  <a:pt x="130209" y="313617"/>
                </a:lnTo>
                <a:lnTo>
                  <a:pt x="123351" y="325009"/>
                </a:lnTo>
                <a:lnTo>
                  <a:pt x="117128" y="336423"/>
                </a:lnTo>
                <a:lnTo>
                  <a:pt x="113728" y="345305"/>
                </a:lnTo>
                <a:lnTo>
                  <a:pt x="111813" y="355661"/>
                </a:lnTo>
                <a:lnTo>
                  <a:pt x="111246" y="364762"/>
                </a:lnTo>
                <a:lnTo>
                  <a:pt x="111167" y="367693"/>
                </a:lnTo>
                <a:lnTo>
                  <a:pt x="112066" y="370600"/>
                </a:lnTo>
                <a:lnTo>
                  <a:pt x="119579" y="3821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25"/>
          <p:cNvSpPr/>
          <p:nvPr/>
        </p:nvSpPr>
        <p:spPr>
          <a:xfrm>
            <a:off x="4211957" y="4320540"/>
            <a:ext cx="274319" cy="401662"/>
          </a:xfrm>
          <a:custGeom>
            <a:avLst/>
            <a:gdLst/>
            <a:ahLst/>
            <a:cxnLst/>
            <a:rect l="0" t="0" r="0" b="0"/>
            <a:pathLst>
              <a:path w="274319" h="401662">
                <a:moveTo>
                  <a:pt x="274318" y="0"/>
                </a:moveTo>
                <a:lnTo>
                  <a:pt x="266936" y="0"/>
                </a:lnTo>
                <a:lnTo>
                  <a:pt x="258469" y="7381"/>
                </a:lnTo>
                <a:lnTo>
                  <a:pt x="255209" y="8043"/>
                </a:lnTo>
                <a:lnTo>
                  <a:pt x="249632" y="8337"/>
                </a:lnTo>
                <a:lnTo>
                  <a:pt x="240804" y="8468"/>
                </a:lnTo>
                <a:lnTo>
                  <a:pt x="237688" y="9455"/>
                </a:lnTo>
                <a:lnTo>
                  <a:pt x="235610" y="11066"/>
                </a:lnTo>
                <a:lnTo>
                  <a:pt x="234225" y="13092"/>
                </a:lnTo>
                <a:lnTo>
                  <a:pt x="231397" y="14443"/>
                </a:lnTo>
                <a:lnTo>
                  <a:pt x="223174" y="15944"/>
                </a:lnTo>
                <a:lnTo>
                  <a:pt x="218315" y="16344"/>
                </a:lnTo>
                <a:lnTo>
                  <a:pt x="213170" y="16611"/>
                </a:lnTo>
                <a:lnTo>
                  <a:pt x="207835" y="16789"/>
                </a:lnTo>
                <a:lnTo>
                  <a:pt x="203325" y="17860"/>
                </a:lnTo>
                <a:lnTo>
                  <a:pt x="195776" y="21590"/>
                </a:lnTo>
                <a:lnTo>
                  <a:pt x="191476" y="22966"/>
                </a:lnTo>
                <a:lnTo>
                  <a:pt x="186705" y="23883"/>
                </a:lnTo>
                <a:lnTo>
                  <a:pt x="181619" y="24494"/>
                </a:lnTo>
                <a:lnTo>
                  <a:pt x="176324" y="24902"/>
                </a:lnTo>
                <a:lnTo>
                  <a:pt x="170888" y="25174"/>
                </a:lnTo>
                <a:lnTo>
                  <a:pt x="159769" y="25475"/>
                </a:lnTo>
                <a:lnTo>
                  <a:pt x="148477" y="25610"/>
                </a:lnTo>
                <a:lnTo>
                  <a:pt x="142799" y="24693"/>
                </a:lnTo>
                <a:lnTo>
                  <a:pt x="137108" y="23130"/>
                </a:lnTo>
                <a:lnTo>
                  <a:pt x="131410" y="21134"/>
                </a:lnTo>
                <a:lnTo>
                  <a:pt x="125706" y="19804"/>
                </a:lnTo>
                <a:lnTo>
                  <a:pt x="119998" y="18918"/>
                </a:lnTo>
                <a:lnTo>
                  <a:pt x="114288" y="18327"/>
                </a:lnTo>
                <a:lnTo>
                  <a:pt x="108576" y="17933"/>
                </a:lnTo>
                <a:lnTo>
                  <a:pt x="102863" y="17670"/>
                </a:lnTo>
                <a:lnTo>
                  <a:pt x="97150" y="17495"/>
                </a:lnTo>
                <a:lnTo>
                  <a:pt x="91436" y="16426"/>
                </a:lnTo>
                <a:lnTo>
                  <a:pt x="85721" y="14760"/>
                </a:lnTo>
                <a:lnTo>
                  <a:pt x="80007" y="12698"/>
                </a:lnTo>
                <a:lnTo>
                  <a:pt x="75244" y="11323"/>
                </a:lnTo>
                <a:lnTo>
                  <a:pt x="67413" y="9794"/>
                </a:lnTo>
                <a:lnTo>
                  <a:pt x="63039" y="8435"/>
                </a:lnTo>
                <a:lnTo>
                  <a:pt x="58218" y="6576"/>
                </a:lnTo>
                <a:lnTo>
                  <a:pt x="53098" y="4383"/>
                </a:lnTo>
                <a:lnTo>
                  <a:pt x="44871" y="1948"/>
                </a:lnTo>
                <a:lnTo>
                  <a:pt x="38039" y="865"/>
                </a:lnTo>
                <a:lnTo>
                  <a:pt x="31827" y="385"/>
                </a:lnTo>
                <a:lnTo>
                  <a:pt x="25892" y="171"/>
                </a:lnTo>
                <a:lnTo>
                  <a:pt x="17655" y="9"/>
                </a:lnTo>
                <a:lnTo>
                  <a:pt x="17294" y="4554"/>
                </a:lnTo>
                <a:lnTo>
                  <a:pt x="17172" y="15575"/>
                </a:lnTo>
                <a:lnTo>
                  <a:pt x="17143" y="78893"/>
                </a:lnTo>
                <a:lnTo>
                  <a:pt x="16190" y="86885"/>
                </a:lnTo>
                <a:lnTo>
                  <a:pt x="14603" y="95071"/>
                </a:lnTo>
                <a:lnTo>
                  <a:pt x="12592" y="103386"/>
                </a:lnTo>
                <a:lnTo>
                  <a:pt x="11251" y="111786"/>
                </a:lnTo>
                <a:lnTo>
                  <a:pt x="10357" y="120244"/>
                </a:lnTo>
                <a:lnTo>
                  <a:pt x="9761" y="128740"/>
                </a:lnTo>
                <a:lnTo>
                  <a:pt x="9364" y="136309"/>
                </a:lnTo>
                <a:lnTo>
                  <a:pt x="8923" y="149799"/>
                </a:lnTo>
                <a:lnTo>
                  <a:pt x="8675" y="168104"/>
                </a:lnTo>
                <a:lnTo>
                  <a:pt x="6077" y="179805"/>
                </a:lnTo>
                <a:lnTo>
                  <a:pt x="2700" y="190403"/>
                </a:lnTo>
                <a:lnTo>
                  <a:pt x="798" y="201725"/>
                </a:lnTo>
                <a:lnTo>
                  <a:pt x="0" y="214264"/>
                </a:lnTo>
                <a:lnTo>
                  <a:pt x="4549" y="214298"/>
                </a:lnTo>
                <a:lnTo>
                  <a:pt x="5889" y="213350"/>
                </a:lnTo>
                <a:lnTo>
                  <a:pt x="6783" y="211765"/>
                </a:lnTo>
                <a:lnTo>
                  <a:pt x="7379" y="209757"/>
                </a:lnTo>
                <a:lnTo>
                  <a:pt x="10581" y="204985"/>
                </a:lnTo>
                <a:lnTo>
                  <a:pt x="12768" y="202380"/>
                </a:lnTo>
                <a:lnTo>
                  <a:pt x="14226" y="198737"/>
                </a:lnTo>
                <a:lnTo>
                  <a:pt x="15846" y="189610"/>
                </a:lnTo>
                <a:lnTo>
                  <a:pt x="19107" y="181744"/>
                </a:lnTo>
                <a:lnTo>
                  <a:pt x="21309" y="178312"/>
                </a:lnTo>
                <a:lnTo>
                  <a:pt x="28837" y="171960"/>
                </a:lnTo>
                <a:lnTo>
                  <a:pt x="33512" y="168932"/>
                </a:lnTo>
                <a:lnTo>
                  <a:pt x="38532" y="165962"/>
                </a:lnTo>
                <a:lnTo>
                  <a:pt x="43785" y="163028"/>
                </a:lnTo>
                <a:lnTo>
                  <a:pt x="54701" y="157230"/>
                </a:lnTo>
                <a:lnTo>
                  <a:pt x="82919" y="142884"/>
                </a:lnTo>
                <a:lnTo>
                  <a:pt x="88616" y="140976"/>
                </a:lnTo>
                <a:lnTo>
                  <a:pt x="94319" y="139704"/>
                </a:lnTo>
                <a:lnTo>
                  <a:pt x="100026" y="138856"/>
                </a:lnTo>
                <a:lnTo>
                  <a:pt x="106688" y="138290"/>
                </a:lnTo>
                <a:lnTo>
                  <a:pt x="113987" y="137914"/>
                </a:lnTo>
                <a:lnTo>
                  <a:pt x="128764" y="137494"/>
                </a:lnTo>
                <a:lnTo>
                  <a:pt x="141682" y="137309"/>
                </a:lnTo>
                <a:lnTo>
                  <a:pt x="147794" y="138211"/>
                </a:lnTo>
                <a:lnTo>
                  <a:pt x="153773" y="139766"/>
                </a:lnTo>
                <a:lnTo>
                  <a:pt x="159665" y="141755"/>
                </a:lnTo>
                <a:lnTo>
                  <a:pt x="165497" y="144033"/>
                </a:lnTo>
                <a:lnTo>
                  <a:pt x="171291" y="146504"/>
                </a:lnTo>
                <a:lnTo>
                  <a:pt x="177058" y="149105"/>
                </a:lnTo>
                <a:lnTo>
                  <a:pt x="182808" y="152743"/>
                </a:lnTo>
                <a:lnTo>
                  <a:pt x="188546" y="157073"/>
                </a:lnTo>
                <a:lnTo>
                  <a:pt x="194276" y="161866"/>
                </a:lnTo>
                <a:lnTo>
                  <a:pt x="200002" y="166965"/>
                </a:lnTo>
                <a:lnTo>
                  <a:pt x="211443" y="177712"/>
                </a:lnTo>
                <a:lnTo>
                  <a:pt x="216209" y="183244"/>
                </a:lnTo>
                <a:lnTo>
                  <a:pt x="224044" y="194472"/>
                </a:lnTo>
                <a:lnTo>
                  <a:pt x="228161" y="205812"/>
                </a:lnTo>
                <a:lnTo>
                  <a:pt x="229991" y="218154"/>
                </a:lnTo>
                <a:lnTo>
                  <a:pt x="230479" y="225446"/>
                </a:lnTo>
                <a:lnTo>
                  <a:pt x="230805" y="233164"/>
                </a:lnTo>
                <a:lnTo>
                  <a:pt x="231974" y="240215"/>
                </a:lnTo>
                <a:lnTo>
                  <a:pt x="233706" y="246821"/>
                </a:lnTo>
                <a:lnTo>
                  <a:pt x="235813" y="253130"/>
                </a:lnTo>
                <a:lnTo>
                  <a:pt x="236266" y="260193"/>
                </a:lnTo>
                <a:lnTo>
                  <a:pt x="235614" y="267759"/>
                </a:lnTo>
                <a:lnTo>
                  <a:pt x="234228" y="275661"/>
                </a:lnTo>
                <a:lnTo>
                  <a:pt x="233303" y="282834"/>
                </a:lnTo>
                <a:lnTo>
                  <a:pt x="232688" y="289521"/>
                </a:lnTo>
                <a:lnTo>
                  <a:pt x="231050" y="302030"/>
                </a:lnTo>
                <a:lnTo>
                  <a:pt x="227148" y="313941"/>
                </a:lnTo>
                <a:lnTo>
                  <a:pt x="219698" y="325584"/>
                </a:lnTo>
                <a:lnTo>
                  <a:pt x="215045" y="331356"/>
                </a:lnTo>
                <a:lnTo>
                  <a:pt x="207334" y="342849"/>
                </a:lnTo>
                <a:lnTo>
                  <a:pt x="203944" y="348581"/>
                </a:lnTo>
                <a:lnTo>
                  <a:pt x="199779" y="353355"/>
                </a:lnTo>
                <a:lnTo>
                  <a:pt x="195098" y="357490"/>
                </a:lnTo>
                <a:lnTo>
                  <a:pt x="190072" y="361199"/>
                </a:lnTo>
                <a:lnTo>
                  <a:pt x="184816" y="365577"/>
                </a:lnTo>
                <a:lnTo>
                  <a:pt x="179408" y="370400"/>
                </a:lnTo>
                <a:lnTo>
                  <a:pt x="169270" y="379887"/>
                </a:lnTo>
                <a:lnTo>
                  <a:pt x="161590" y="387278"/>
                </a:lnTo>
                <a:lnTo>
                  <a:pt x="157256" y="389631"/>
                </a:lnTo>
                <a:lnTo>
                  <a:pt x="152461" y="391199"/>
                </a:lnTo>
                <a:lnTo>
                  <a:pt x="147360" y="392244"/>
                </a:lnTo>
                <a:lnTo>
                  <a:pt x="142054" y="392941"/>
                </a:lnTo>
                <a:lnTo>
                  <a:pt x="136612" y="393405"/>
                </a:lnTo>
                <a:lnTo>
                  <a:pt x="131079" y="393715"/>
                </a:lnTo>
                <a:lnTo>
                  <a:pt x="126438" y="394874"/>
                </a:lnTo>
                <a:lnTo>
                  <a:pt x="115355" y="400104"/>
                </a:lnTo>
                <a:lnTo>
                  <a:pt x="109052" y="401661"/>
                </a:lnTo>
                <a:lnTo>
                  <a:pt x="100537" y="399813"/>
                </a:lnTo>
                <a:lnTo>
                  <a:pt x="95598" y="397987"/>
                </a:lnTo>
                <a:lnTo>
                  <a:pt x="87572" y="395958"/>
                </a:lnTo>
                <a:lnTo>
                  <a:pt x="80829" y="395056"/>
                </a:lnTo>
                <a:lnTo>
                  <a:pt x="74658" y="394655"/>
                </a:lnTo>
                <a:lnTo>
                  <a:pt x="68740" y="394477"/>
                </a:lnTo>
                <a:lnTo>
                  <a:pt x="61730" y="394363"/>
                </a:lnTo>
                <a:lnTo>
                  <a:pt x="61156" y="393401"/>
                </a:lnTo>
                <a:lnTo>
                  <a:pt x="60005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26"/>
          <p:cNvSpPr/>
          <p:nvPr/>
        </p:nvSpPr>
        <p:spPr>
          <a:xfrm>
            <a:off x="4537709" y="4449127"/>
            <a:ext cx="248604" cy="257176"/>
          </a:xfrm>
          <a:custGeom>
            <a:avLst/>
            <a:gdLst/>
            <a:ahLst/>
            <a:cxnLst/>
            <a:rect l="0" t="0" r="0" b="0"/>
            <a:pathLst>
              <a:path w="248604" h="257176">
                <a:moveTo>
                  <a:pt x="0" y="0"/>
                </a:moveTo>
                <a:lnTo>
                  <a:pt x="0" y="13019"/>
                </a:lnTo>
                <a:lnTo>
                  <a:pt x="1906" y="14395"/>
                </a:lnTo>
                <a:lnTo>
                  <a:pt x="9103" y="15922"/>
                </a:lnTo>
                <a:lnTo>
                  <a:pt x="16111" y="19142"/>
                </a:lnTo>
                <a:lnTo>
                  <a:pt x="23353" y="23748"/>
                </a:lnTo>
                <a:lnTo>
                  <a:pt x="27952" y="26309"/>
                </a:lnTo>
                <a:lnTo>
                  <a:pt x="32922" y="28969"/>
                </a:lnTo>
                <a:lnTo>
                  <a:pt x="37188" y="31696"/>
                </a:lnTo>
                <a:lnTo>
                  <a:pt x="44469" y="37265"/>
                </a:lnTo>
                <a:lnTo>
                  <a:pt x="48696" y="40083"/>
                </a:lnTo>
                <a:lnTo>
                  <a:pt x="53419" y="42914"/>
                </a:lnTo>
                <a:lnTo>
                  <a:pt x="58473" y="45755"/>
                </a:lnTo>
                <a:lnTo>
                  <a:pt x="63747" y="49553"/>
                </a:lnTo>
                <a:lnTo>
                  <a:pt x="69168" y="53991"/>
                </a:lnTo>
                <a:lnTo>
                  <a:pt x="74688" y="58854"/>
                </a:lnTo>
                <a:lnTo>
                  <a:pt x="80272" y="64001"/>
                </a:lnTo>
                <a:lnTo>
                  <a:pt x="91557" y="74799"/>
                </a:lnTo>
                <a:lnTo>
                  <a:pt x="97233" y="81299"/>
                </a:lnTo>
                <a:lnTo>
                  <a:pt x="102922" y="88489"/>
                </a:lnTo>
                <a:lnTo>
                  <a:pt x="108620" y="96140"/>
                </a:lnTo>
                <a:lnTo>
                  <a:pt x="113371" y="103146"/>
                </a:lnTo>
                <a:lnTo>
                  <a:pt x="117491" y="109722"/>
                </a:lnTo>
                <a:lnTo>
                  <a:pt x="121190" y="116011"/>
                </a:lnTo>
                <a:lnTo>
                  <a:pt x="125561" y="122108"/>
                </a:lnTo>
                <a:lnTo>
                  <a:pt x="130380" y="128078"/>
                </a:lnTo>
                <a:lnTo>
                  <a:pt x="135498" y="133963"/>
                </a:lnTo>
                <a:lnTo>
                  <a:pt x="140815" y="139791"/>
                </a:lnTo>
                <a:lnTo>
                  <a:pt x="151802" y="151347"/>
                </a:lnTo>
                <a:lnTo>
                  <a:pt x="168698" y="168563"/>
                </a:lnTo>
                <a:lnTo>
                  <a:pt x="173425" y="174288"/>
                </a:lnTo>
                <a:lnTo>
                  <a:pt x="177530" y="180009"/>
                </a:lnTo>
                <a:lnTo>
                  <a:pt x="181218" y="185729"/>
                </a:lnTo>
                <a:lnTo>
                  <a:pt x="185582" y="191447"/>
                </a:lnTo>
                <a:lnTo>
                  <a:pt x="190397" y="197164"/>
                </a:lnTo>
                <a:lnTo>
                  <a:pt x="195511" y="202880"/>
                </a:lnTo>
                <a:lnTo>
                  <a:pt x="198921" y="208596"/>
                </a:lnTo>
                <a:lnTo>
                  <a:pt x="201194" y="214311"/>
                </a:lnTo>
                <a:lnTo>
                  <a:pt x="202709" y="220027"/>
                </a:lnTo>
                <a:lnTo>
                  <a:pt x="205625" y="224790"/>
                </a:lnTo>
                <a:lnTo>
                  <a:pt x="209474" y="228917"/>
                </a:lnTo>
                <a:lnTo>
                  <a:pt x="213944" y="232622"/>
                </a:lnTo>
                <a:lnTo>
                  <a:pt x="221451" y="239278"/>
                </a:lnTo>
                <a:lnTo>
                  <a:pt x="227963" y="245411"/>
                </a:lnTo>
                <a:lnTo>
                  <a:pt x="238253" y="255438"/>
                </a:lnTo>
                <a:lnTo>
                  <a:pt x="239798" y="256017"/>
                </a:lnTo>
                <a:lnTo>
                  <a:pt x="247256" y="257023"/>
                </a:lnTo>
                <a:lnTo>
                  <a:pt x="248603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27"/>
          <p:cNvSpPr/>
          <p:nvPr/>
        </p:nvSpPr>
        <p:spPr>
          <a:xfrm>
            <a:off x="4580572" y="4431982"/>
            <a:ext cx="205741" cy="240031"/>
          </a:xfrm>
          <a:custGeom>
            <a:avLst/>
            <a:gdLst/>
            <a:ahLst/>
            <a:cxnLst/>
            <a:rect l="0" t="0" r="0" b="0"/>
            <a:pathLst>
              <a:path w="205741" h="240031">
                <a:moveTo>
                  <a:pt x="205740" y="0"/>
                </a:moveTo>
                <a:lnTo>
                  <a:pt x="198359" y="0"/>
                </a:lnTo>
                <a:lnTo>
                  <a:pt x="192969" y="4551"/>
                </a:lnTo>
                <a:lnTo>
                  <a:pt x="189891" y="7381"/>
                </a:lnTo>
                <a:lnTo>
                  <a:pt x="186631" y="13123"/>
                </a:lnTo>
                <a:lnTo>
                  <a:pt x="184429" y="17322"/>
                </a:lnTo>
                <a:lnTo>
                  <a:pt x="181055" y="22025"/>
                </a:lnTo>
                <a:lnTo>
                  <a:pt x="176901" y="27066"/>
                </a:lnTo>
                <a:lnTo>
                  <a:pt x="172227" y="32332"/>
                </a:lnTo>
                <a:lnTo>
                  <a:pt x="168158" y="37747"/>
                </a:lnTo>
                <a:lnTo>
                  <a:pt x="164493" y="43262"/>
                </a:lnTo>
                <a:lnTo>
                  <a:pt x="161097" y="48844"/>
                </a:lnTo>
                <a:lnTo>
                  <a:pt x="156928" y="54470"/>
                </a:lnTo>
                <a:lnTo>
                  <a:pt x="152244" y="60126"/>
                </a:lnTo>
                <a:lnTo>
                  <a:pt x="147216" y="65802"/>
                </a:lnTo>
                <a:lnTo>
                  <a:pt x="136549" y="77188"/>
                </a:lnTo>
                <a:lnTo>
                  <a:pt x="131038" y="82891"/>
                </a:lnTo>
                <a:lnTo>
                  <a:pt x="125458" y="89551"/>
                </a:lnTo>
                <a:lnTo>
                  <a:pt x="119834" y="96848"/>
                </a:lnTo>
                <a:lnTo>
                  <a:pt x="114179" y="104570"/>
                </a:lnTo>
                <a:lnTo>
                  <a:pt x="108504" y="111623"/>
                </a:lnTo>
                <a:lnTo>
                  <a:pt x="102816" y="118231"/>
                </a:lnTo>
                <a:lnTo>
                  <a:pt x="97119" y="124541"/>
                </a:lnTo>
                <a:lnTo>
                  <a:pt x="92369" y="131604"/>
                </a:lnTo>
                <a:lnTo>
                  <a:pt x="88249" y="139171"/>
                </a:lnTo>
                <a:lnTo>
                  <a:pt x="84550" y="147074"/>
                </a:lnTo>
                <a:lnTo>
                  <a:pt x="80179" y="154246"/>
                </a:lnTo>
                <a:lnTo>
                  <a:pt x="75360" y="160934"/>
                </a:lnTo>
                <a:lnTo>
                  <a:pt x="70243" y="167297"/>
                </a:lnTo>
                <a:lnTo>
                  <a:pt x="64926" y="173444"/>
                </a:lnTo>
                <a:lnTo>
                  <a:pt x="59476" y="179446"/>
                </a:lnTo>
                <a:lnTo>
                  <a:pt x="53938" y="185354"/>
                </a:lnTo>
                <a:lnTo>
                  <a:pt x="49294" y="191197"/>
                </a:lnTo>
                <a:lnTo>
                  <a:pt x="45245" y="196997"/>
                </a:lnTo>
                <a:lnTo>
                  <a:pt x="41594" y="202769"/>
                </a:lnTo>
                <a:lnTo>
                  <a:pt x="38206" y="207569"/>
                </a:lnTo>
                <a:lnTo>
                  <a:pt x="34996" y="211722"/>
                </a:lnTo>
                <a:lnTo>
                  <a:pt x="28889" y="218876"/>
                </a:lnTo>
                <a:lnTo>
                  <a:pt x="22999" y="225231"/>
                </a:lnTo>
                <a:lnTo>
                  <a:pt x="20096" y="227306"/>
                </a:lnTo>
                <a:lnTo>
                  <a:pt x="14329" y="229613"/>
                </a:lnTo>
                <a:lnTo>
                  <a:pt x="8591" y="23317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28"/>
          <p:cNvSpPr/>
          <p:nvPr/>
        </p:nvSpPr>
        <p:spPr>
          <a:xfrm>
            <a:off x="4940617" y="4474949"/>
            <a:ext cx="300038" cy="34187"/>
          </a:xfrm>
          <a:custGeom>
            <a:avLst/>
            <a:gdLst/>
            <a:ahLst/>
            <a:cxnLst/>
            <a:rect l="0" t="0" r="0" b="0"/>
            <a:pathLst>
              <a:path w="300038" h="34187">
                <a:moveTo>
                  <a:pt x="0" y="8468"/>
                </a:moveTo>
                <a:lnTo>
                  <a:pt x="4551" y="3917"/>
                </a:lnTo>
                <a:lnTo>
                  <a:pt x="6844" y="2576"/>
                </a:lnTo>
                <a:lnTo>
                  <a:pt x="9325" y="1683"/>
                </a:lnTo>
                <a:lnTo>
                  <a:pt x="14622" y="690"/>
                </a:lnTo>
                <a:lnTo>
                  <a:pt x="23912" y="131"/>
                </a:lnTo>
                <a:lnTo>
                  <a:pt x="33170" y="0"/>
                </a:lnTo>
                <a:lnTo>
                  <a:pt x="38306" y="918"/>
                </a:lnTo>
                <a:lnTo>
                  <a:pt x="43635" y="2482"/>
                </a:lnTo>
                <a:lnTo>
                  <a:pt x="49093" y="4477"/>
                </a:lnTo>
                <a:lnTo>
                  <a:pt x="55588" y="5808"/>
                </a:lnTo>
                <a:lnTo>
                  <a:pt x="62776" y="6694"/>
                </a:lnTo>
                <a:lnTo>
                  <a:pt x="70426" y="7286"/>
                </a:lnTo>
                <a:lnTo>
                  <a:pt x="77431" y="7680"/>
                </a:lnTo>
                <a:lnTo>
                  <a:pt x="90294" y="8118"/>
                </a:lnTo>
                <a:lnTo>
                  <a:pt x="126650" y="8422"/>
                </a:lnTo>
                <a:lnTo>
                  <a:pt x="175860" y="8466"/>
                </a:lnTo>
                <a:lnTo>
                  <a:pt x="182010" y="9419"/>
                </a:lnTo>
                <a:lnTo>
                  <a:pt x="188015" y="11007"/>
                </a:lnTo>
                <a:lnTo>
                  <a:pt x="193923" y="13018"/>
                </a:lnTo>
                <a:lnTo>
                  <a:pt x="199768" y="14359"/>
                </a:lnTo>
                <a:lnTo>
                  <a:pt x="205568" y="15253"/>
                </a:lnTo>
                <a:lnTo>
                  <a:pt x="211341" y="15849"/>
                </a:lnTo>
                <a:lnTo>
                  <a:pt x="217094" y="17199"/>
                </a:lnTo>
                <a:lnTo>
                  <a:pt x="222834" y="19051"/>
                </a:lnTo>
                <a:lnTo>
                  <a:pt x="228566" y="21238"/>
                </a:lnTo>
                <a:lnTo>
                  <a:pt x="233340" y="22697"/>
                </a:lnTo>
                <a:lnTo>
                  <a:pt x="237475" y="23669"/>
                </a:lnTo>
                <a:lnTo>
                  <a:pt x="241184" y="24317"/>
                </a:lnTo>
                <a:lnTo>
                  <a:pt x="250386" y="25037"/>
                </a:lnTo>
                <a:lnTo>
                  <a:pt x="255506" y="25229"/>
                </a:lnTo>
                <a:lnTo>
                  <a:pt x="259873" y="26309"/>
                </a:lnTo>
                <a:lnTo>
                  <a:pt x="263736" y="27982"/>
                </a:lnTo>
                <a:lnTo>
                  <a:pt x="267264" y="30050"/>
                </a:lnTo>
                <a:lnTo>
                  <a:pt x="270568" y="31429"/>
                </a:lnTo>
                <a:lnTo>
                  <a:pt x="273724" y="32347"/>
                </a:lnTo>
                <a:lnTo>
                  <a:pt x="279770" y="33369"/>
                </a:lnTo>
                <a:lnTo>
                  <a:pt x="288529" y="33943"/>
                </a:lnTo>
                <a:lnTo>
                  <a:pt x="300037" y="341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9"/>
          <p:cNvSpPr/>
          <p:nvPr/>
        </p:nvSpPr>
        <p:spPr>
          <a:xfrm>
            <a:off x="5043947" y="4397692"/>
            <a:ext cx="85266" cy="248604"/>
          </a:xfrm>
          <a:custGeom>
            <a:avLst/>
            <a:gdLst/>
            <a:ahLst/>
            <a:cxnLst/>
            <a:rect l="0" t="0" r="0" b="0"/>
            <a:pathLst>
              <a:path w="85266" h="248604">
                <a:moveTo>
                  <a:pt x="25257" y="0"/>
                </a:moveTo>
                <a:lnTo>
                  <a:pt x="4784" y="0"/>
                </a:lnTo>
                <a:lnTo>
                  <a:pt x="3036" y="953"/>
                </a:lnTo>
                <a:lnTo>
                  <a:pt x="1871" y="2540"/>
                </a:lnTo>
                <a:lnTo>
                  <a:pt x="0" y="7381"/>
                </a:lnTo>
                <a:lnTo>
                  <a:pt x="2285" y="13123"/>
                </a:lnTo>
                <a:lnTo>
                  <a:pt x="4227" y="17321"/>
                </a:lnTo>
                <a:lnTo>
                  <a:pt x="6386" y="24526"/>
                </a:lnTo>
                <a:lnTo>
                  <a:pt x="8298" y="31855"/>
                </a:lnTo>
                <a:lnTo>
                  <a:pt x="10141" y="36477"/>
                </a:lnTo>
                <a:lnTo>
                  <a:pt x="12322" y="41463"/>
                </a:lnTo>
                <a:lnTo>
                  <a:pt x="13776" y="46692"/>
                </a:lnTo>
                <a:lnTo>
                  <a:pt x="14746" y="52083"/>
                </a:lnTo>
                <a:lnTo>
                  <a:pt x="15393" y="57582"/>
                </a:lnTo>
                <a:lnTo>
                  <a:pt x="16776" y="63153"/>
                </a:lnTo>
                <a:lnTo>
                  <a:pt x="18651" y="68772"/>
                </a:lnTo>
                <a:lnTo>
                  <a:pt x="20853" y="74423"/>
                </a:lnTo>
                <a:lnTo>
                  <a:pt x="23273" y="80096"/>
                </a:lnTo>
                <a:lnTo>
                  <a:pt x="28503" y="91478"/>
                </a:lnTo>
                <a:lnTo>
                  <a:pt x="36802" y="108596"/>
                </a:lnTo>
                <a:lnTo>
                  <a:pt x="38669" y="114308"/>
                </a:lnTo>
                <a:lnTo>
                  <a:pt x="39914" y="120021"/>
                </a:lnTo>
                <a:lnTo>
                  <a:pt x="40743" y="125733"/>
                </a:lnTo>
                <a:lnTo>
                  <a:pt x="42249" y="131448"/>
                </a:lnTo>
                <a:lnTo>
                  <a:pt x="44205" y="137162"/>
                </a:lnTo>
                <a:lnTo>
                  <a:pt x="46462" y="142876"/>
                </a:lnTo>
                <a:lnTo>
                  <a:pt x="48919" y="148591"/>
                </a:lnTo>
                <a:lnTo>
                  <a:pt x="54189" y="160020"/>
                </a:lnTo>
                <a:lnTo>
                  <a:pt x="55975" y="164783"/>
                </a:lnTo>
                <a:lnTo>
                  <a:pt x="57166" y="168911"/>
                </a:lnTo>
                <a:lnTo>
                  <a:pt x="57960" y="172614"/>
                </a:lnTo>
                <a:lnTo>
                  <a:pt x="59441" y="176989"/>
                </a:lnTo>
                <a:lnTo>
                  <a:pt x="61382" y="181810"/>
                </a:lnTo>
                <a:lnTo>
                  <a:pt x="63628" y="186929"/>
                </a:lnTo>
                <a:lnTo>
                  <a:pt x="65125" y="191294"/>
                </a:lnTo>
                <a:lnTo>
                  <a:pt x="66789" y="198685"/>
                </a:lnTo>
                <a:lnTo>
                  <a:pt x="68185" y="202941"/>
                </a:lnTo>
                <a:lnTo>
                  <a:pt x="70069" y="207685"/>
                </a:lnTo>
                <a:lnTo>
                  <a:pt x="72277" y="212751"/>
                </a:lnTo>
                <a:lnTo>
                  <a:pt x="73748" y="217082"/>
                </a:lnTo>
                <a:lnTo>
                  <a:pt x="75384" y="224433"/>
                </a:lnTo>
                <a:lnTo>
                  <a:pt x="76772" y="227727"/>
                </a:lnTo>
                <a:lnTo>
                  <a:pt x="78651" y="230876"/>
                </a:lnTo>
                <a:lnTo>
                  <a:pt x="80856" y="233927"/>
                </a:lnTo>
                <a:lnTo>
                  <a:pt x="83305" y="239858"/>
                </a:lnTo>
                <a:lnTo>
                  <a:pt x="8526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0"/>
          <p:cNvSpPr/>
          <p:nvPr/>
        </p:nvSpPr>
        <p:spPr>
          <a:xfrm>
            <a:off x="5369246" y="4286250"/>
            <a:ext cx="291310" cy="308566"/>
          </a:xfrm>
          <a:custGeom>
            <a:avLst/>
            <a:gdLst/>
            <a:ahLst/>
            <a:cxnLst/>
            <a:rect l="0" t="0" r="0" b="0"/>
            <a:pathLst>
              <a:path w="291310" h="308566">
                <a:moveTo>
                  <a:pt x="171446" y="0"/>
                </a:moveTo>
                <a:lnTo>
                  <a:pt x="166895" y="4550"/>
                </a:lnTo>
                <a:lnTo>
                  <a:pt x="164602" y="5891"/>
                </a:lnTo>
                <a:lnTo>
                  <a:pt x="156824" y="8730"/>
                </a:lnTo>
                <a:lnTo>
                  <a:pt x="148487" y="14228"/>
                </a:lnTo>
                <a:lnTo>
                  <a:pt x="142827" y="15849"/>
                </a:lnTo>
                <a:lnTo>
                  <a:pt x="134596" y="19108"/>
                </a:lnTo>
                <a:lnTo>
                  <a:pt x="129735" y="21311"/>
                </a:lnTo>
                <a:lnTo>
                  <a:pt x="124589" y="22780"/>
                </a:lnTo>
                <a:lnTo>
                  <a:pt x="119253" y="23759"/>
                </a:lnTo>
                <a:lnTo>
                  <a:pt x="113791" y="24412"/>
                </a:lnTo>
                <a:lnTo>
                  <a:pt x="108244" y="25799"/>
                </a:lnTo>
                <a:lnTo>
                  <a:pt x="102642" y="27677"/>
                </a:lnTo>
                <a:lnTo>
                  <a:pt x="97001" y="29881"/>
                </a:lnTo>
                <a:lnTo>
                  <a:pt x="90383" y="30398"/>
                </a:lnTo>
                <a:lnTo>
                  <a:pt x="83114" y="29790"/>
                </a:lnTo>
                <a:lnTo>
                  <a:pt x="75411" y="28433"/>
                </a:lnTo>
                <a:lnTo>
                  <a:pt x="69323" y="27527"/>
                </a:lnTo>
                <a:lnTo>
                  <a:pt x="64311" y="26924"/>
                </a:lnTo>
                <a:lnTo>
                  <a:pt x="55251" y="26253"/>
                </a:lnTo>
                <a:lnTo>
                  <a:pt x="44873" y="25956"/>
                </a:lnTo>
                <a:lnTo>
                  <a:pt x="39439" y="24924"/>
                </a:lnTo>
                <a:lnTo>
                  <a:pt x="33912" y="23283"/>
                </a:lnTo>
                <a:lnTo>
                  <a:pt x="28321" y="21237"/>
                </a:lnTo>
                <a:lnTo>
                  <a:pt x="24595" y="18920"/>
                </a:lnTo>
                <a:lnTo>
                  <a:pt x="22110" y="16424"/>
                </a:lnTo>
                <a:lnTo>
                  <a:pt x="20454" y="13806"/>
                </a:lnTo>
                <a:lnTo>
                  <a:pt x="18397" y="12062"/>
                </a:lnTo>
                <a:lnTo>
                  <a:pt x="16074" y="10898"/>
                </a:lnTo>
                <a:lnTo>
                  <a:pt x="10951" y="9606"/>
                </a:lnTo>
                <a:lnTo>
                  <a:pt x="2443" y="8776"/>
                </a:lnTo>
                <a:lnTo>
                  <a:pt x="39" y="8576"/>
                </a:lnTo>
                <a:lnTo>
                  <a:pt x="0" y="20504"/>
                </a:lnTo>
                <a:lnTo>
                  <a:pt x="2538" y="28480"/>
                </a:lnTo>
                <a:lnTo>
                  <a:pt x="5888" y="37423"/>
                </a:lnTo>
                <a:lnTo>
                  <a:pt x="7377" y="44572"/>
                </a:lnTo>
                <a:lnTo>
                  <a:pt x="10579" y="53465"/>
                </a:lnTo>
                <a:lnTo>
                  <a:pt x="12766" y="58503"/>
                </a:lnTo>
                <a:lnTo>
                  <a:pt x="14225" y="63767"/>
                </a:lnTo>
                <a:lnTo>
                  <a:pt x="15197" y="69181"/>
                </a:lnTo>
                <a:lnTo>
                  <a:pt x="15845" y="74696"/>
                </a:lnTo>
                <a:lnTo>
                  <a:pt x="16277" y="80277"/>
                </a:lnTo>
                <a:lnTo>
                  <a:pt x="16565" y="85903"/>
                </a:lnTo>
                <a:lnTo>
                  <a:pt x="16885" y="97233"/>
                </a:lnTo>
                <a:lnTo>
                  <a:pt x="17131" y="138327"/>
                </a:lnTo>
                <a:lnTo>
                  <a:pt x="18087" y="141748"/>
                </a:lnTo>
                <a:lnTo>
                  <a:pt x="23031" y="151114"/>
                </a:lnTo>
                <a:lnTo>
                  <a:pt x="24521" y="157014"/>
                </a:lnTo>
                <a:lnTo>
                  <a:pt x="25360" y="165691"/>
                </a:lnTo>
                <a:lnTo>
                  <a:pt x="25609" y="169743"/>
                </a:lnTo>
                <a:lnTo>
                  <a:pt x="28207" y="173231"/>
                </a:lnTo>
                <a:lnTo>
                  <a:pt x="33930" y="179625"/>
                </a:lnTo>
                <a:lnTo>
                  <a:pt x="34181" y="175354"/>
                </a:lnTo>
                <a:lnTo>
                  <a:pt x="35168" y="174052"/>
                </a:lnTo>
                <a:lnTo>
                  <a:pt x="36779" y="173185"/>
                </a:lnTo>
                <a:lnTo>
                  <a:pt x="38806" y="172606"/>
                </a:lnTo>
                <a:lnTo>
                  <a:pt x="43597" y="169424"/>
                </a:lnTo>
                <a:lnTo>
                  <a:pt x="51650" y="162277"/>
                </a:lnTo>
                <a:lnTo>
                  <a:pt x="58196" y="156895"/>
                </a:lnTo>
                <a:lnTo>
                  <a:pt x="62609" y="154127"/>
                </a:lnTo>
                <a:lnTo>
                  <a:pt x="71639" y="148511"/>
                </a:lnTo>
                <a:lnTo>
                  <a:pt x="78827" y="142840"/>
                </a:lnTo>
                <a:lnTo>
                  <a:pt x="87737" y="137144"/>
                </a:lnTo>
                <a:lnTo>
                  <a:pt x="92780" y="134292"/>
                </a:lnTo>
                <a:lnTo>
                  <a:pt x="98999" y="131438"/>
                </a:lnTo>
                <a:lnTo>
                  <a:pt x="106003" y="128582"/>
                </a:lnTo>
                <a:lnTo>
                  <a:pt x="113530" y="125727"/>
                </a:lnTo>
                <a:lnTo>
                  <a:pt x="120453" y="122870"/>
                </a:lnTo>
                <a:lnTo>
                  <a:pt x="126973" y="120013"/>
                </a:lnTo>
                <a:lnTo>
                  <a:pt x="139298" y="114299"/>
                </a:lnTo>
                <a:lnTo>
                  <a:pt x="151125" y="108584"/>
                </a:lnTo>
                <a:lnTo>
                  <a:pt x="156946" y="106679"/>
                </a:lnTo>
                <a:lnTo>
                  <a:pt x="162732" y="105409"/>
                </a:lnTo>
                <a:lnTo>
                  <a:pt x="168495" y="104563"/>
                </a:lnTo>
                <a:lnTo>
                  <a:pt x="174241" y="103998"/>
                </a:lnTo>
                <a:lnTo>
                  <a:pt x="179977" y="103622"/>
                </a:lnTo>
                <a:lnTo>
                  <a:pt x="185706" y="103371"/>
                </a:lnTo>
                <a:lnTo>
                  <a:pt x="192382" y="104157"/>
                </a:lnTo>
                <a:lnTo>
                  <a:pt x="199691" y="105633"/>
                </a:lnTo>
                <a:lnTo>
                  <a:pt x="207421" y="107569"/>
                </a:lnTo>
                <a:lnTo>
                  <a:pt x="213527" y="109813"/>
                </a:lnTo>
                <a:lnTo>
                  <a:pt x="218550" y="112261"/>
                </a:lnTo>
                <a:lnTo>
                  <a:pt x="222851" y="114845"/>
                </a:lnTo>
                <a:lnTo>
                  <a:pt x="227624" y="116569"/>
                </a:lnTo>
                <a:lnTo>
                  <a:pt x="232710" y="117717"/>
                </a:lnTo>
                <a:lnTo>
                  <a:pt x="238006" y="118483"/>
                </a:lnTo>
                <a:lnTo>
                  <a:pt x="243442" y="120898"/>
                </a:lnTo>
                <a:lnTo>
                  <a:pt x="248971" y="124414"/>
                </a:lnTo>
                <a:lnTo>
                  <a:pt x="254562" y="128663"/>
                </a:lnTo>
                <a:lnTo>
                  <a:pt x="263314" y="135923"/>
                </a:lnTo>
                <a:lnTo>
                  <a:pt x="270379" y="142325"/>
                </a:lnTo>
                <a:lnTo>
                  <a:pt x="276693" y="148345"/>
                </a:lnTo>
                <a:lnTo>
                  <a:pt x="282675" y="156736"/>
                </a:lnTo>
                <a:lnTo>
                  <a:pt x="285604" y="161641"/>
                </a:lnTo>
                <a:lnTo>
                  <a:pt x="287556" y="166815"/>
                </a:lnTo>
                <a:lnTo>
                  <a:pt x="288858" y="172170"/>
                </a:lnTo>
                <a:lnTo>
                  <a:pt x="289726" y="177645"/>
                </a:lnTo>
                <a:lnTo>
                  <a:pt x="290304" y="183200"/>
                </a:lnTo>
                <a:lnTo>
                  <a:pt x="290690" y="188808"/>
                </a:lnTo>
                <a:lnTo>
                  <a:pt x="291118" y="199167"/>
                </a:lnTo>
                <a:lnTo>
                  <a:pt x="291309" y="206946"/>
                </a:lnTo>
                <a:lnTo>
                  <a:pt x="288853" y="216118"/>
                </a:lnTo>
                <a:lnTo>
                  <a:pt x="286865" y="221231"/>
                </a:lnTo>
                <a:lnTo>
                  <a:pt x="284587" y="226545"/>
                </a:lnTo>
                <a:lnTo>
                  <a:pt x="279516" y="237529"/>
                </a:lnTo>
                <a:lnTo>
                  <a:pt x="274087" y="246221"/>
                </a:lnTo>
                <a:lnTo>
                  <a:pt x="267547" y="254211"/>
                </a:lnTo>
                <a:lnTo>
                  <a:pt x="263136" y="259009"/>
                </a:lnTo>
                <a:lnTo>
                  <a:pt x="258290" y="264112"/>
                </a:lnTo>
                <a:lnTo>
                  <a:pt x="253155" y="268467"/>
                </a:lnTo>
                <a:lnTo>
                  <a:pt x="247826" y="272323"/>
                </a:lnTo>
                <a:lnTo>
                  <a:pt x="242368" y="275846"/>
                </a:lnTo>
                <a:lnTo>
                  <a:pt x="236825" y="279147"/>
                </a:lnTo>
                <a:lnTo>
                  <a:pt x="231225" y="282300"/>
                </a:lnTo>
                <a:lnTo>
                  <a:pt x="219922" y="288344"/>
                </a:lnTo>
                <a:lnTo>
                  <a:pt x="191435" y="302860"/>
                </a:lnTo>
                <a:lnTo>
                  <a:pt x="185725" y="304777"/>
                </a:lnTo>
                <a:lnTo>
                  <a:pt x="180013" y="306054"/>
                </a:lnTo>
                <a:lnTo>
                  <a:pt x="174300" y="306906"/>
                </a:lnTo>
                <a:lnTo>
                  <a:pt x="168586" y="307474"/>
                </a:lnTo>
                <a:lnTo>
                  <a:pt x="162872" y="307852"/>
                </a:lnTo>
                <a:lnTo>
                  <a:pt x="157157" y="308105"/>
                </a:lnTo>
                <a:lnTo>
                  <a:pt x="145728" y="308385"/>
                </a:lnTo>
                <a:lnTo>
                  <a:pt x="127419" y="308565"/>
                </a:lnTo>
                <a:lnTo>
                  <a:pt x="123997" y="307628"/>
                </a:lnTo>
                <a:lnTo>
                  <a:pt x="117655" y="304046"/>
                </a:lnTo>
                <a:lnTo>
                  <a:pt x="111661" y="301819"/>
                </a:lnTo>
                <a:lnTo>
                  <a:pt x="108730" y="301225"/>
                </a:lnTo>
                <a:lnTo>
                  <a:pt x="102932" y="298025"/>
                </a:lnTo>
                <a:lnTo>
                  <a:pt x="96000" y="292761"/>
                </a:lnTo>
                <a:lnTo>
                  <a:pt x="92512" y="292041"/>
                </a:lnTo>
                <a:lnTo>
                  <a:pt x="85721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1"/>
          <p:cNvSpPr/>
          <p:nvPr/>
        </p:nvSpPr>
        <p:spPr>
          <a:xfrm>
            <a:off x="6080759" y="4389120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228486" y="0"/>
                </a:lnTo>
                <a:lnTo>
                  <a:pt x="233286" y="952"/>
                </a:lnTo>
                <a:lnTo>
                  <a:pt x="237440" y="2540"/>
                </a:lnTo>
                <a:lnTo>
                  <a:pt x="241161" y="4550"/>
                </a:lnTo>
                <a:lnTo>
                  <a:pt x="245546" y="5891"/>
                </a:lnTo>
                <a:lnTo>
                  <a:pt x="250375" y="6785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2"/>
          <p:cNvSpPr/>
          <p:nvPr/>
        </p:nvSpPr>
        <p:spPr>
          <a:xfrm>
            <a:off x="6355079" y="439769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33"/>
          <p:cNvSpPr/>
          <p:nvPr/>
        </p:nvSpPr>
        <p:spPr>
          <a:xfrm>
            <a:off x="6089363" y="4483417"/>
            <a:ext cx="300008" cy="17146"/>
          </a:xfrm>
          <a:custGeom>
            <a:avLst/>
            <a:gdLst/>
            <a:ahLst/>
            <a:cxnLst/>
            <a:rect l="0" t="0" r="0" b="0"/>
            <a:pathLst>
              <a:path w="300008" h="17146">
                <a:moveTo>
                  <a:pt x="8541" y="17145"/>
                </a:moveTo>
                <a:lnTo>
                  <a:pt x="8541" y="12595"/>
                </a:lnTo>
                <a:lnTo>
                  <a:pt x="7589" y="11253"/>
                </a:lnTo>
                <a:lnTo>
                  <a:pt x="6002" y="10360"/>
                </a:lnTo>
                <a:lnTo>
                  <a:pt x="74" y="8603"/>
                </a:lnTo>
                <a:lnTo>
                  <a:pt x="39" y="9546"/>
                </a:lnTo>
                <a:lnTo>
                  <a:pt x="0" y="13132"/>
                </a:lnTo>
                <a:lnTo>
                  <a:pt x="942" y="14470"/>
                </a:lnTo>
                <a:lnTo>
                  <a:pt x="2523" y="15362"/>
                </a:lnTo>
                <a:lnTo>
                  <a:pt x="4529" y="15956"/>
                </a:lnTo>
                <a:lnTo>
                  <a:pt x="6819" y="15400"/>
                </a:lnTo>
                <a:lnTo>
                  <a:pt x="9298" y="14077"/>
                </a:lnTo>
                <a:lnTo>
                  <a:pt x="11904" y="12242"/>
                </a:lnTo>
                <a:lnTo>
                  <a:pt x="14593" y="11019"/>
                </a:lnTo>
                <a:lnTo>
                  <a:pt x="17339" y="10204"/>
                </a:lnTo>
                <a:lnTo>
                  <a:pt x="20121" y="9660"/>
                </a:lnTo>
                <a:lnTo>
                  <a:pt x="23881" y="9298"/>
                </a:lnTo>
                <a:lnTo>
                  <a:pt x="33139" y="8895"/>
                </a:lnTo>
                <a:lnTo>
                  <a:pt x="49061" y="8668"/>
                </a:lnTo>
                <a:lnTo>
                  <a:pt x="55557" y="7684"/>
                </a:lnTo>
                <a:lnTo>
                  <a:pt x="62745" y="6075"/>
                </a:lnTo>
                <a:lnTo>
                  <a:pt x="70395" y="4050"/>
                </a:lnTo>
                <a:lnTo>
                  <a:pt x="78352" y="2700"/>
                </a:lnTo>
                <a:lnTo>
                  <a:pt x="86515" y="1800"/>
                </a:lnTo>
                <a:lnTo>
                  <a:pt x="94813" y="1200"/>
                </a:lnTo>
                <a:lnTo>
                  <a:pt x="103204" y="800"/>
                </a:lnTo>
                <a:lnTo>
                  <a:pt x="120146" y="356"/>
                </a:lnTo>
                <a:lnTo>
                  <a:pt x="3000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34"/>
          <p:cNvSpPr/>
          <p:nvPr/>
        </p:nvSpPr>
        <p:spPr>
          <a:xfrm>
            <a:off x="6586551" y="4234815"/>
            <a:ext cx="273785" cy="351473"/>
          </a:xfrm>
          <a:custGeom>
            <a:avLst/>
            <a:gdLst/>
            <a:ahLst/>
            <a:cxnLst/>
            <a:rect l="0" t="0" r="0" b="0"/>
            <a:pathLst>
              <a:path w="273785" h="351473">
                <a:moveTo>
                  <a:pt x="120001" y="0"/>
                </a:moveTo>
                <a:lnTo>
                  <a:pt x="95299" y="24702"/>
                </a:lnTo>
                <a:lnTo>
                  <a:pt x="87433" y="35108"/>
                </a:lnTo>
                <a:lnTo>
                  <a:pt x="79808" y="46083"/>
                </a:lnTo>
                <a:lnTo>
                  <a:pt x="75109" y="51677"/>
                </a:lnTo>
                <a:lnTo>
                  <a:pt x="70070" y="57311"/>
                </a:lnTo>
                <a:lnTo>
                  <a:pt x="59392" y="68652"/>
                </a:lnTo>
                <a:lnTo>
                  <a:pt x="53877" y="74343"/>
                </a:lnTo>
                <a:lnTo>
                  <a:pt x="48296" y="80994"/>
                </a:lnTo>
                <a:lnTo>
                  <a:pt x="42671" y="88286"/>
                </a:lnTo>
                <a:lnTo>
                  <a:pt x="37015" y="96005"/>
                </a:lnTo>
                <a:lnTo>
                  <a:pt x="32292" y="103055"/>
                </a:lnTo>
                <a:lnTo>
                  <a:pt x="28191" y="109661"/>
                </a:lnTo>
                <a:lnTo>
                  <a:pt x="24505" y="115970"/>
                </a:lnTo>
                <a:lnTo>
                  <a:pt x="21094" y="123033"/>
                </a:lnTo>
                <a:lnTo>
                  <a:pt x="17868" y="130599"/>
                </a:lnTo>
                <a:lnTo>
                  <a:pt x="14765" y="138501"/>
                </a:lnTo>
                <a:lnTo>
                  <a:pt x="11744" y="145674"/>
                </a:lnTo>
                <a:lnTo>
                  <a:pt x="5847" y="158724"/>
                </a:lnTo>
                <a:lnTo>
                  <a:pt x="3894" y="164871"/>
                </a:lnTo>
                <a:lnTo>
                  <a:pt x="2591" y="170873"/>
                </a:lnTo>
                <a:lnTo>
                  <a:pt x="1722" y="176781"/>
                </a:lnTo>
                <a:lnTo>
                  <a:pt x="1144" y="183576"/>
                </a:lnTo>
                <a:lnTo>
                  <a:pt x="758" y="190964"/>
                </a:lnTo>
                <a:lnTo>
                  <a:pt x="329" y="205840"/>
                </a:lnTo>
                <a:lnTo>
                  <a:pt x="32" y="236809"/>
                </a:lnTo>
                <a:lnTo>
                  <a:pt x="0" y="254209"/>
                </a:lnTo>
                <a:lnTo>
                  <a:pt x="948" y="259960"/>
                </a:lnTo>
                <a:lnTo>
                  <a:pt x="2532" y="265699"/>
                </a:lnTo>
                <a:lnTo>
                  <a:pt x="5880" y="276203"/>
                </a:lnTo>
                <a:lnTo>
                  <a:pt x="7368" y="284047"/>
                </a:lnTo>
                <a:lnTo>
                  <a:pt x="10570" y="293248"/>
                </a:lnTo>
                <a:lnTo>
                  <a:pt x="12757" y="298369"/>
                </a:lnTo>
                <a:lnTo>
                  <a:pt x="16120" y="302735"/>
                </a:lnTo>
                <a:lnTo>
                  <a:pt x="20267" y="306598"/>
                </a:lnTo>
                <a:lnTo>
                  <a:pt x="24937" y="310126"/>
                </a:lnTo>
                <a:lnTo>
                  <a:pt x="32665" y="316586"/>
                </a:lnTo>
                <a:lnTo>
                  <a:pt x="40228" y="322633"/>
                </a:lnTo>
                <a:lnTo>
                  <a:pt x="44912" y="325578"/>
                </a:lnTo>
                <a:lnTo>
                  <a:pt x="49939" y="328495"/>
                </a:lnTo>
                <a:lnTo>
                  <a:pt x="60605" y="334275"/>
                </a:lnTo>
                <a:lnTo>
                  <a:pt x="66116" y="337150"/>
                </a:lnTo>
                <a:lnTo>
                  <a:pt x="70743" y="339067"/>
                </a:lnTo>
                <a:lnTo>
                  <a:pt x="78424" y="341196"/>
                </a:lnTo>
                <a:lnTo>
                  <a:pt x="83710" y="341764"/>
                </a:lnTo>
                <a:lnTo>
                  <a:pt x="90092" y="342142"/>
                </a:lnTo>
                <a:lnTo>
                  <a:pt x="103851" y="342563"/>
                </a:lnTo>
                <a:lnTo>
                  <a:pt x="116316" y="342750"/>
                </a:lnTo>
                <a:lnTo>
                  <a:pt x="122307" y="341847"/>
                </a:lnTo>
                <a:lnTo>
                  <a:pt x="128205" y="340293"/>
                </a:lnTo>
                <a:lnTo>
                  <a:pt x="134043" y="338305"/>
                </a:lnTo>
                <a:lnTo>
                  <a:pt x="140792" y="336979"/>
                </a:lnTo>
                <a:lnTo>
                  <a:pt x="148149" y="336095"/>
                </a:lnTo>
                <a:lnTo>
                  <a:pt x="155912" y="335506"/>
                </a:lnTo>
                <a:lnTo>
                  <a:pt x="162992" y="333208"/>
                </a:lnTo>
                <a:lnTo>
                  <a:pt x="169616" y="329771"/>
                </a:lnTo>
                <a:lnTo>
                  <a:pt x="198487" y="310568"/>
                </a:lnTo>
                <a:lnTo>
                  <a:pt x="204711" y="305152"/>
                </a:lnTo>
                <a:lnTo>
                  <a:pt x="209811" y="299637"/>
                </a:lnTo>
                <a:lnTo>
                  <a:pt x="214164" y="294056"/>
                </a:lnTo>
                <a:lnTo>
                  <a:pt x="219925" y="289382"/>
                </a:lnTo>
                <a:lnTo>
                  <a:pt x="226622" y="285314"/>
                </a:lnTo>
                <a:lnTo>
                  <a:pt x="233944" y="281649"/>
                </a:lnTo>
                <a:lnTo>
                  <a:pt x="239778" y="277301"/>
                </a:lnTo>
                <a:lnTo>
                  <a:pt x="244620" y="272497"/>
                </a:lnTo>
                <a:lnTo>
                  <a:pt x="252540" y="262080"/>
                </a:lnTo>
                <a:lnTo>
                  <a:pt x="259235" y="251099"/>
                </a:lnTo>
                <a:lnTo>
                  <a:pt x="262354" y="245504"/>
                </a:lnTo>
                <a:lnTo>
                  <a:pt x="268359" y="234208"/>
                </a:lnTo>
                <a:lnTo>
                  <a:pt x="271662" y="225377"/>
                </a:lnTo>
                <a:lnTo>
                  <a:pt x="273523" y="215051"/>
                </a:lnTo>
                <a:lnTo>
                  <a:pt x="273784" y="211947"/>
                </a:lnTo>
                <a:lnTo>
                  <a:pt x="273005" y="208926"/>
                </a:lnTo>
                <a:lnTo>
                  <a:pt x="266879" y="198904"/>
                </a:lnTo>
                <a:lnTo>
                  <a:pt x="261163" y="197939"/>
                </a:lnTo>
                <a:lnTo>
                  <a:pt x="256972" y="197682"/>
                </a:lnTo>
                <a:lnTo>
                  <a:pt x="253225" y="198463"/>
                </a:lnTo>
                <a:lnTo>
                  <a:pt x="246522" y="201870"/>
                </a:lnTo>
                <a:lnTo>
                  <a:pt x="241496" y="204113"/>
                </a:lnTo>
                <a:lnTo>
                  <a:pt x="235288" y="206560"/>
                </a:lnTo>
                <a:lnTo>
                  <a:pt x="228291" y="209144"/>
                </a:lnTo>
                <a:lnTo>
                  <a:pt x="221722" y="212772"/>
                </a:lnTo>
                <a:lnTo>
                  <a:pt x="215437" y="217095"/>
                </a:lnTo>
                <a:lnTo>
                  <a:pt x="209343" y="221883"/>
                </a:lnTo>
                <a:lnTo>
                  <a:pt x="203374" y="226979"/>
                </a:lnTo>
                <a:lnTo>
                  <a:pt x="197491" y="232282"/>
                </a:lnTo>
                <a:lnTo>
                  <a:pt x="185874" y="243254"/>
                </a:lnTo>
                <a:lnTo>
                  <a:pt x="157168" y="271510"/>
                </a:lnTo>
                <a:lnTo>
                  <a:pt x="151447" y="276257"/>
                </a:lnTo>
                <a:lnTo>
                  <a:pt x="145727" y="280374"/>
                </a:lnTo>
                <a:lnTo>
                  <a:pt x="140009" y="284071"/>
                </a:lnTo>
                <a:lnTo>
                  <a:pt x="134293" y="288440"/>
                </a:lnTo>
                <a:lnTo>
                  <a:pt x="128576" y="293258"/>
                </a:lnTo>
                <a:lnTo>
                  <a:pt x="122861" y="298375"/>
                </a:lnTo>
                <a:lnTo>
                  <a:pt x="118097" y="303692"/>
                </a:lnTo>
                <a:lnTo>
                  <a:pt x="113969" y="309141"/>
                </a:lnTo>
                <a:lnTo>
                  <a:pt x="106843" y="319324"/>
                </a:lnTo>
                <a:lnTo>
                  <a:pt x="100501" y="327024"/>
                </a:lnTo>
                <a:lnTo>
                  <a:pt x="94507" y="333621"/>
                </a:lnTo>
                <a:lnTo>
                  <a:pt x="91575" y="336714"/>
                </a:lnTo>
                <a:lnTo>
                  <a:pt x="89621" y="339728"/>
                </a:lnTo>
                <a:lnTo>
                  <a:pt x="85940" y="350702"/>
                </a:lnTo>
                <a:lnTo>
                  <a:pt x="85711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35"/>
          <p:cNvSpPr/>
          <p:nvPr/>
        </p:nvSpPr>
        <p:spPr>
          <a:xfrm>
            <a:off x="5180751" y="4826317"/>
            <a:ext cx="248500" cy="8574"/>
          </a:xfrm>
          <a:custGeom>
            <a:avLst/>
            <a:gdLst/>
            <a:ahLst/>
            <a:cxnLst/>
            <a:rect l="0" t="0" r="0" b="0"/>
            <a:pathLst>
              <a:path w="248500" h="8574">
                <a:moveTo>
                  <a:pt x="8469" y="0"/>
                </a:moveTo>
                <a:lnTo>
                  <a:pt x="0" y="0"/>
                </a:lnTo>
                <a:lnTo>
                  <a:pt x="113045" y="0"/>
                </a:lnTo>
                <a:lnTo>
                  <a:pt x="120096" y="953"/>
                </a:lnTo>
                <a:lnTo>
                  <a:pt x="126702" y="2540"/>
                </a:lnTo>
                <a:lnTo>
                  <a:pt x="133011" y="4551"/>
                </a:lnTo>
                <a:lnTo>
                  <a:pt x="139122" y="5891"/>
                </a:lnTo>
                <a:lnTo>
                  <a:pt x="145101" y="6785"/>
                </a:lnTo>
                <a:lnTo>
                  <a:pt x="150992" y="7381"/>
                </a:lnTo>
                <a:lnTo>
                  <a:pt x="157776" y="7779"/>
                </a:lnTo>
                <a:lnTo>
                  <a:pt x="172935" y="8220"/>
                </a:lnTo>
                <a:lnTo>
                  <a:pt x="210989" y="8542"/>
                </a:lnTo>
                <a:lnTo>
                  <a:pt x="248499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36"/>
          <p:cNvSpPr/>
          <p:nvPr/>
        </p:nvSpPr>
        <p:spPr>
          <a:xfrm>
            <a:off x="5566411" y="4714875"/>
            <a:ext cx="227466" cy="300028"/>
          </a:xfrm>
          <a:custGeom>
            <a:avLst/>
            <a:gdLst/>
            <a:ahLst/>
            <a:cxnLst/>
            <a:rect l="0" t="0" r="0" b="0"/>
            <a:pathLst>
              <a:path w="227466" h="300028">
                <a:moveTo>
                  <a:pt x="162876" y="0"/>
                </a:moveTo>
                <a:lnTo>
                  <a:pt x="175895" y="0"/>
                </a:lnTo>
                <a:lnTo>
                  <a:pt x="177270" y="953"/>
                </a:lnTo>
                <a:lnTo>
                  <a:pt x="178187" y="2540"/>
                </a:lnTo>
                <a:lnTo>
                  <a:pt x="179914" y="8219"/>
                </a:lnTo>
                <a:lnTo>
                  <a:pt x="179990" y="3916"/>
                </a:lnTo>
                <a:lnTo>
                  <a:pt x="179047" y="3563"/>
                </a:lnTo>
                <a:lnTo>
                  <a:pt x="177467" y="4281"/>
                </a:lnTo>
                <a:lnTo>
                  <a:pt x="175461" y="5711"/>
                </a:lnTo>
                <a:lnTo>
                  <a:pt x="170692" y="7301"/>
                </a:lnTo>
                <a:lnTo>
                  <a:pt x="165398" y="8007"/>
                </a:lnTo>
                <a:lnTo>
                  <a:pt x="159869" y="8321"/>
                </a:lnTo>
                <a:lnTo>
                  <a:pt x="156109" y="9357"/>
                </a:lnTo>
                <a:lnTo>
                  <a:pt x="151697" y="11000"/>
                </a:lnTo>
                <a:lnTo>
                  <a:pt x="146851" y="13048"/>
                </a:lnTo>
                <a:lnTo>
                  <a:pt x="142668" y="14414"/>
                </a:lnTo>
                <a:lnTo>
                  <a:pt x="138926" y="15324"/>
                </a:lnTo>
                <a:lnTo>
                  <a:pt x="135480" y="15931"/>
                </a:lnTo>
                <a:lnTo>
                  <a:pt x="131277" y="16336"/>
                </a:lnTo>
                <a:lnTo>
                  <a:pt x="126570" y="16605"/>
                </a:lnTo>
                <a:lnTo>
                  <a:pt x="116260" y="16905"/>
                </a:lnTo>
                <a:lnTo>
                  <a:pt x="69316" y="17140"/>
                </a:lnTo>
                <a:lnTo>
                  <a:pt x="22860" y="17145"/>
                </a:lnTo>
                <a:lnTo>
                  <a:pt x="20954" y="18097"/>
                </a:lnTo>
                <a:lnTo>
                  <a:pt x="19684" y="19685"/>
                </a:lnTo>
                <a:lnTo>
                  <a:pt x="18837" y="21695"/>
                </a:lnTo>
                <a:lnTo>
                  <a:pt x="13094" y="29076"/>
                </a:lnTo>
                <a:lnTo>
                  <a:pt x="6627" y="36143"/>
                </a:lnTo>
                <a:lnTo>
                  <a:pt x="4417" y="38383"/>
                </a:lnTo>
                <a:lnTo>
                  <a:pt x="2945" y="40828"/>
                </a:lnTo>
                <a:lnTo>
                  <a:pt x="1308" y="46086"/>
                </a:lnTo>
                <a:lnTo>
                  <a:pt x="580" y="54138"/>
                </a:lnTo>
                <a:lnTo>
                  <a:pt x="257" y="63113"/>
                </a:lnTo>
                <a:lnTo>
                  <a:pt x="75" y="73522"/>
                </a:lnTo>
                <a:lnTo>
                  <a:pt x="0" y="97499"/>
                </a:lnTo>
                <a:lnTo>
                  <a:pt x="952" y="100241"/>
                </a:lnTo>
                <a:lnTo>
                  <a:pt x="4550" y="105829"/>
                </a:lnTo>
                <a:lnTo>
                  <a:pt x="6843" y="107700"/>
                </a:lnTo>
                <a:lnTo>
                  <a:pt x="9324" y="108948"/>
                </a:lnTo>
                <a:lnTo>
                  <a:pt x="11930" y="109779"/>
                </a:lnTo>
                <a:lnTo>
                  <a:pt x="17366" y="113243"/>
                </a:lnTo>
                <a:lnTo>
                  <a:pt x="20150" y="115500"/>
                </a:lnTo>
                <a:lnTo>
                  <a:pt x="22957" y="117005"/>
                </a:lnTo>
                <a:lnTo>
                  <a:pt x="28618" y="118677"/>
                </a:lnTo>
                <a:lnTo>
                  <a:pt x="32608" y="119619"/>
                </a:lnTo>
                <a:lnTo>
                  <a:pt x="38341" y="124448"/>
                </a:lnTo>
                <a:lnTo>
                  <a:pt x="41753" y="125827"/>
                </a:lnTo>
                <a:lnTo>
                  <a:pt x="45932" y="126748"/>
                </a:lnTo>
                <a:lnTo>
                  <a:pt x="50624" y="127361"/>
                </a:lnTo>
                <a:lnTo>
                  <a:pt x="54704" y="127770"/>
                </a:lnTo>
                <a:lnTo>
                  <a:pt x="61777" y="128224"/>
                </a:lnTo>
                <a:lnTo>
                  <a:pt x="68096" y="128425"/>
                </a:lnTo>
                <a:lnTo>
                  <a:pt x="79914" y="128555"/>
                </a:lnTo>
                <a:lnTo>
                  <a:pt x="88553" y="128578"/>
                </a:lnTo>
                <a:lnTo>
                  <a:pt x="91420" y="127629"/>
                </a:lnTo>
                <a:lnTo>
                  <a:pt x="97145" y="124033"/>
                </a:lnTo>
                <a:lnTo>
                  <a:pt x="102865" y="121801"/>
                </a:lnTo>
                <a:lnTo>
                  <a:pt x="109534" y="120809"/>
                </a:lnTo>
                <a:lnTo>
                  <a:pt x="113980" y="120544"/>
                </a:lnTo>
                <a:lnTo>
                  <a:pt x="118849" y="120367"/>
                </a:lnTo>
                <a:lnTo>
                  <a:pt x="123047" y="119297"/>
                </a:lnTo>
                <a:lnTo>
                  <a:pt x="126798" y="117631"/>
                </a:lnTo>
                <a:lnTo>
                  <a:pt x="133506" y="114193"/>
                </a:lnTo>
                <a:lnTo>
                  <a:pt x="139663" y="112665"/>
                </a:lnTo>
                <a:lnTo>
                  <a:pt x="145574" y="111986"/>
                </a:lnTo>
                <a:lnTo>
                  <a:pt x="151377" y="111684"/>
                </a:lnTo>
                <a:lnTo>
                  <a:pt x="157130" y="111549"/>
                </a:lnTo>
                <a:lnTo>
                  <a:pt x="195648" y="111445"/>
                </a:lnTo>
                <a:lnTo>
                  <a:pt x="199964" y="112397"/>
                </a:lnTo>
                <a:lnTo>
                  <a:pt x="203794" y="113983"/>
                </a:lnTo>
                <a:lnTo>
                  <a:pt x="210589" y="118286"/>
                </a:lnTo>
                <a:lnTo>
                  <a:pt x="216784" y="123374"/>
                </a:lnTo>
                <a:lnTo>
                  <a:pt x="218818" y="126064"/>
                </a:lnTo>
                <a:lnTo>
                  <a:pt x="222631" y="135354"/>
                </a:lnTo>
                <a:lnTo>
                  <a:pt x="226899" y="144612"/>
                </a:lnTo>
                <a:lnTo>
                  <a:pt x="227465" y="149748"/>
                </a:lnTo>
                <a:lnTo>
                  <a:pt x="226891" y="155077"/>
                </a:lnTo>
                <a:lnTo>
                  <a:pt x="225555" y="160535"/>
                </a:lnTo>
                <a:lnTo>
                  <a:pt x="224664" y="166078"/>
                </a:lnTo>
                <a:lnTo>
                  <a:pt x="224071" y="171679"/>
                </a:lnTo>
                <a:lnTo>
                  <a:pt x="223675" y="177317"/>
                </a:lnTo>
                <a:lnTo>
                  <a:pt x="222459" y="182981"/>
                </a:lnTo>
                <a:lnTo>
                  <a:pt x="220695" y="188663"/>
                </a:lnTo>
                <a:lnTo>
                  <a:pt x="218568" y="194355"/>
                </a:lnTo>
                <a:lnTo>
                  <a:pt x="216196" y="200055"/>
                </a:lnTo>
                <a:lnTo>
                  <a:pt x="213663" y="205760"/>
                </a:lnTo>
                <a:lnTo>
                  <a:pt x="211022" y="211468"/>
                </a:lnTo>
                <a:lnTo>
                  <a:pt x="207355" y="217178"/>
                </a:lnTo>
                <a:lnTo>
                  <a:pt x="203007" y="222890"/>
                </a:lnTo>
                <a:lnTo>
                  <a:pt x="198203" y="228603"/>
                </a:lnTo>
                <a:lnTo>
                  <a:pt x="193094" y="234317"/>
                </a:lnTo>
                <a:lnTo>
                  <a:pt x="182339" y="245746"/>
                </a:lnTo>
                <a:lnTo>
                  <a:pt x="177756" y="251461"/>
                </a:lnTo>
                <a:lnTo>
                  <a:pt x="173749" y="257175"/>
                </a:lnTo>
                <a:lnTo>
                  <a:pt x="170125" y="262890"/>
                </a:lnTo>
                <a:lnTo>
                  <a:pt x="165803" y="267652"/>
                </a:lnTo>
                <a:lnTo>
                  <a:pt x="161018" y="271780"/>
                </a:lnTo>
                <a:lnTo>
                  <a:pt x="155922" y="275484"/>
                </a:lnTo>
                <a:lnTo>
                  <a:pt x="150620" y="278906"/>
                </a:lnTo>
                <a:lnTo>
                  <a:pt x="145181" y="282140"/>
                </a:lnTo>
                <a:lnTo>
                  <a:pt x="139649" y="285248"/>
                </a:lnTo>
                <a:lnTo>
                  <a:pt x="134056" y="287320"/>
                </a:lnTo>
                <a:lnTo>
                  <a:pt x="128423" y="288701"/>
                </a:lnTo>
                <a:lnTo>
                  <a:pt x="122762" y="289622"/>
                </a:lnTo>
                <a:lnTo>
                  <a:pt x="117083" y="291189"/>
                </a:lnTo>
                <a:lnTo>
                  <a:pt x="111393" y="293186"/>
                </a:lnTo>
                <a:lnTo>
                  <a:pt x="105694" y="295470"/>
                </a:lnTo>
                <a:lnTo>
                  <a:pt x="99990" y="296992"/>
                </a:lnTo>
                <a:lnTo>
                  <a:pt x="94282" y="298007"/>
                </a:lnTo>
                <a:lnTo>
                  <a:pt x="88571" y="298684"/>
                </a:lnTo>
                <a:lnTo>
                  <a:pt x="83812" y="299135"/>
                </a:lnTo>
                <a:lnTo>
                  <a:pt x="79687" y="299436"/>
                </a:lnTo>
                <a:lnTo>
                  <a:pt x="75984" y="299636"/>
                </a:lnTo>
                <a:lnTo>
                  <a:pt x="66790" y="299859"/>
                </a:lnTo>
                <a:lnTo>
                  <a:pt x="40401" y="300027"/>
                </a:lnTo>
                <a:lnTo>
                  <a:pt x="38363" y="299078"/>
                </a:lnTo>
                <a:lnTo>
                  <a:pt x="37005" y="297493"/>
                </a:lnTo>
                <a:lnTo>
                  <a:pt x="34289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37"/>
          <p:cNvSpPr/>
          <p:nvPr/>
        </p:nvSpPr>
        <p:spPr>
          <a:xfrm>
            <a:off x="6277927" y="4817745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27781" y="25717"/>
                </a:lnTo>
                <a:lnTo>
                  <a:pt x="31856" y="24765"/>
                </a:lnTo>
                <a:lnTo>
                  <a:pt x="36477" y="23177"/>
                </a:lnTo>
                <a:lnTo>
                  <a:pt x="41463" y="21167"/>
                </a:lnTo>
                <a:lnTo>
                  <a:pt x="46692" y="19825"/>
                </a:lnTo>
                <a:lnTo>
                  <a:pt x="52083" y="18932"/>
                </a:lnTo>
                <a:lnTo>
                  <a:pt x="57582" y="18336"/>
                </a:lnTo>
                <a:lnTo>
                  <a:pt x="63153" y="17939"/>
                </a:lnTo>
                <a:lnTo>
                  <a:pt x="68772" y="17674"/>
                </a:lnTo>
                <a:lnTo>
                  <a:pt x="74424" y="17498"/>
                </a:lnTo>
                <a:lnTo>
                  <a:pt x="80096" y="16428"/>
                </a:lnTo>
                <a:lnTo>
                  <a:pt x="85782" y="14762"/>
                </a:lnTo>
                <a:lnTo>
                  <a:pt x="91478" y="12698"/>
                </a:lnTo>
                <a:lnTo>
                  <a:pt x="98133" y="11323"/>
                </a:lnTo>
                <a:lnTo>
                  <a:pt x="105427" y="10406"/>
                </a:lnTo>
                <a:lnTo>
                  <a:pt x="113147" y="9795"/>
                </a:lnTo>
                <a:lnTo>
                  <a:pt x="120199" y="9387"/>
                </a:lnTo>
                <a:lnTo>
                  <a:pt x="133115" y="8934"/>
                </a:lnTo>
                <a:lnTo>
                  <a:pt x="140178" y="7861"/>
                </a:lnTo>
                <a:lnTo>
                  <a:pt x="147744" y="6193"/>
                </a:lnTo>
                <a:lnTo>
                  <a:pt x="155646" y="4129"/>
                </a:lnTo>
                <a:lnTo>
                  <a:pt x="162819" y="2752"/>
                </a:lnTo>
                <a:lnTo>
                  <a:pt x="169506" y="1834"/>
                </a:lnTo>
                <a:lnTo>
                  <a:pt x="175869" y="1223"/>
                </a:lnTo>
                <a:lnTo>
                  <a:pt x="182016" y="815"/>
                </a:lnTo>
                <a:lnTo>
                  <a:pt x="188019" y="543"/>
                </a:lnTo>
                <a:lnTo>
                  <a:pt x="203030" y="16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38"/>
          <p:cNvSpPr/>
          <p:nvPr/>
        </p:nvSpPr>
        <p:spPr>
          <a:xfrm>
            <a:off x="6613553" y="4689160"/>
            <a:ext cx="186793" cy="234713"/>
          </a:xfrm>
          <a:custGeom>
            <a:avLst/>
            <a:gdLst/>
            <a:ahLst/>
            <a:cxnLst/>
            <a:rect l="0" t="0" r="0" b="0"/>
            <a:pathLst>
              <a:path w="186793" h="234713">
                <a:moveTo>
                  <a:pt x="178724" y="17142"/>
                </a:moveTo>
                <a:lnTo>
                  <a:pt x="178724" y="8923"/>
                </a:lnTo>
                <a:lnTo>
                  <a:pt x="174173" y="13225"/>
                </a:lnTo>
                <a:lnTo>
                  <a:pt x="171880" y="14531"/>
                </a:lnTo>
                <a:lnTo>
                  <a:pt x="166792" y="15982"/>
                </a:lnTo>
                <a:lnTo>
                  <a:pt x="163150" y="16368"/>
                </a:lnTo>
                <a:lnTo>
                  <a:pt x="158816" y="16626"/>
                </a:lnTo>
                <a:lnTo>
                  <a:pt x="149873" y="16913"/>
                </a:lnTo>
                <a:lnTo>
                  <a:pt x="138531" y="17074"/>
                </a:lnTo>
                <a:lnTo>
                  <a:pt x="86896" y="17141"/>
                </a:lnTo>
                <a:lnTo>
                  <a:pt x="82263" y="16189"/>
                </a:lnTo>
                <a:lnTo>
                  <a:pt x="78222" y="14602"/>
                </a:lnTo>
                <a:lnTo>
                  <a:pt x="74575" y="12591"/>
                </a:lnTo>
                <a:lnTo>
                  <a:pt x="71191" y="11251"/>
                </a:lnTo>
                <a:lnTo>
                  <a:pt x="67983" y="10357"/>
                </a:lnTo>
                <a:lnTo>
                  <a:pt x="64892" y="9761"/>
                </a:lnTo>
                <a:lnTo>
                  <a:pt x="61878" y="8412"/>
                </a:lnTo>
                <a:lnTo>
                  <a:pt x="58917" y="6559"/>
                </a:lnTo>
                <a:lnTo>
                  <a:pt x="55991" y="4372"/>
                </a:lnTo>
                <a:lnTo>
                  <a:pt x="50198" y="1942"/>
                </a:lnTo>
                <a:lnTo>
                  <a:pt x="44449" y="861"/>
                </a:lnTo>
                <a:lnTo>
                  <a:pt x="38719" y="381"/>
                </a:lnTo>
                <a:lnTo>
                  <a:pt x="33494" y="31"/>
                </a:lnTo>
                <a:lnTo>
                  <a:pt x="25655" y="0"/>
                </a:lnTo>
                <a:lnTo>
                  <a:pt x="25243" y="951"/>
                </a:lnTo>
                <a:lnTo>
                  <a:pt x="24663" y="7794"/>
                </a:lnTo>
                <a:lnTo>
                  <a:pt x="24467" y="24150"/>
                </a:lnTo>
                <a:lnTo>
                  <a:pt x="24451" y="27530"/>
                </a:lnTo>
                <a:lnTo>
                  <a:pt x="23488" y="31687"/>
                </a:lnTo>
                <a:lnTo>
                  <a:pt x="21893" y="36364"/>
                </a:lnTo>
                <a:lnTo>
                  <a:pt x="19878" y="41387"/>
                </a:lnTo>
                <a:lnTo>
                  <a:pt x="18534" y="46640"/>
                </a:lnTo>
                <a:lnTo>
                  <a:pt x="17639" y="52047"/>
                </a:lnTo>
                <a:lnTo>
                  <a:pt x="17041" y="57558"/>
                </a:lnTo>
                <a:lnTo>
                  <a:pt x="16643" y="63135"/>
                </a:lnTo>
                <a:lnTo>
                  <a:pt x="16377" y="68760"/>
                </a:lnTo>
                <a:lnTo>
                  <a:pt x="16201" y="74413"/>
                </a:lnTo>
                <a:lnTo>
                  <a:pt x="15130" y="79136"/>
                </a:lnTo>
                <a:lnTo>
                  <a:pt x="13464" y="83236"/>
                </a:lnTo>
                <a:lnTo>
                  <a:pt x="11401" y="86922"/>
                </a:lnTo>
                <a:lnTo>
                  <a:pt x="10025" y="91285"/>
                </a:lnTo>
                <a:lnTo>
                  <a:pt x="9108" y="96098"/>
                </a:lnTo>
                <a:lnTo>
                  <a:pt x="8497" y="101212"/>
                </a:lnTo>
                <a:lnTo>
                  <a:pt x="7137" y="106526"/>
                </a:lnTo>
                <a:lnTo>
                  <a:pt x="5277" y="111974"/>
                </a:lnTo>
                <a:lnTo>
                  <a:pt x="3085" y="117511"/>
                </a:lnTo>
                <a:lnTo>
                  <a:pt x="1624" y="122155"/>
                </a:lnTo>
                <a:lnTo>
                  <a:pt x="0" y="129854"/>
                </a:lnTo>
                <a:lnTo>
                  <a:pt x="520" y="132289"/>
                </a:lnTo>
                <a:lnTo>
                  <a:pt x="1819" y="133911"/>
                </a:lnTo>
                <a:lnTo>
                  <a:pt x="3638" y="134993"/>
                </a:lnTo>
                <a:lnTo>
                  <a:pt x="4849" y="136667"/>
                </a:lnTo>
                <a:lnTo>
                  <a:pt x="6197" y="141067"/>
                </a:lnTo>
                <a:lnTo>
                  <a:pt x="7508" y="142621"/>
                </a:lnTo>
                <a:lnTo>
                  <a:pt x="9335" y="143658"/>
                </a:lnTo>
                <a:lnTo>
                  <a:pt x="15466" y="145608"/>
                </a:lnTo>
                <a:lnTo>
                  <a:pt x="20284" y="145694"/>
                </a:lnTo>
                <a:lnTo>
                  <a:pt x="27745" y="145719"/>
                </a:lnTo>
                <a:lnTo>
                  <a:pt x="30446" y="144770"/>
                </a:lnTo>
                <a:lnTo>
                  <a:pt x="35988" y="141176"/>
                </a:lnTo>
                <a:lnTo>
                  <a:pt x="41626" y="136403"/>
                </a:lnTo>
                <a:lnTo>
                  <a:pt x="44463" y="133797"/>
                </a:lnTo>
                <a:lnTo>
                  <a:pt x="48259" y="132059"/>
                </a:lnTo>
                <a:lnTo>
                  <a:pt x="52695" y="130901"/>
                </a:lnTo>
                <a:lnTo>
                  <a:pt x="57557" y="130129"/>
                </a:lnTo>
                <a:lnTo>
                  <a:pt x="62704" y="128661"/>
                </a:lnTo>
                <a:lnTo>
                  <a:pt x="68039" y="126731"/>
                </a:lnTo>
                <a:lnTo>
                  <a:pt x="73502" y="124491"/>
                </a:lnTo>
                <a:lnTo>
                  <a:pt x="79048" y="122998"/>
                </a:lnTo>
                <a:lnTo>
                  <a:pt x="84652" y="122003"/>
                </a:lnTo>
                <a:lnTo>
                  <a:pt x="90292" y="121340"/>
                </a:lnTo>
                <a:lnTo>
                  <a:pt x="95004" y="120897"/>
                </a:lnTo>
                <a:lnTo>
                  <a:pt x="99098" y="120602"/>
                </a:lnTo>
                <a:lnTo>
                  <a:pt x="102780" y="120406"/>
                </a:lnTo>
                <a:lnTo>
                  <a:pt x="111951" y="120187"/>
                </a:lnTo>
                <a:lnTo>
                  <a:pt x="128810" y="120047"/>
                </a:lnTo>
                <a:lnTo>
                  <a:pt x="133066" y="120987"/>
                </a:lnTo>
                <a:lnTo>
                  <a:pt x="137808" y="122568"/>
                </a:lnTo>
                <a:lnTo>
                  <a:pt x="142874" y="124573"/>
                </a:lnTo>
                <a:lnTo>
                  <a:pt x="147204" y="126863"/>
                </a:lnTo>
                <a:lnTo>
                  <a:pt x="151044" y="129342"/>
                </a:lnTo>
                <a:lnTo>
                  <a:pt x="154555" y="131947"/>
                </a:lnTo>
                <a:lnTo>
                  <a:pt x="157849" y="133683"/>
                </a:lnTo>
                <a:lnTo>
                  <a:pt x="160997" y="134841"/>
                </a:lnTo>
                <a:lnTo>
                  <a:pt x="164048" y="135614"/>
                </a:lnTo>
                <a:lnTo>
                  <a:pt x="167036" y="137081"/>
                </a:lnTo>
                <a:lnTo>
                  <a:pt x="169980" y="139011"/>
                </a:lnTo>
                <a:lnTo>
                  <a:pt x="175789" y="143696"/>
                </a:lnTo>
                <a:lnTo>
                  <a:pt x="181547" y="148953"/>
                </a:lnTo>
                <a:lnTo>
                  <a:pt x="183464" y="151689"/>
                </a:lnTo>
                <a:lnTo>
                  <a:pt x="185593" y="157268"/>
                </a:lnTo>
                <a:lnTo>
                  <a:pt x="186539" y="162923"/>
                </a:lnTo>
                <a:lnTo>
                  <a:pt x="186792" y="165764"/>
                </a:lnTo>
                <a:lnTo>
                  <a:pt x="186007" y="169563"/>
                </a:lnTo>
                <a:lnTo>
                  <a:pt x="184532" y="174002"/>
                </a:lnTo>
                <a:lnTo>
                  <a:pt x="182596" y="178865"/>
                </a:lnTo>
                <a:lnTo>
                  <a:pt x="180353" y="183060"/>
                </a:lnTo>
                <a:lnTo>
                  <a:pt x="172645" y="194467"/>
                </a:lnTo>
                <a:lnTo>
                  <a:pt x="169908" y="199176"/>
                </a:lnTo>
                <a:lnTo>
                  <a:pt x="167132" y="204221"/>
                </a:lnTo>
                <a:lnTo>
                  <a:pt x="164329" y="208536"/>
                </a:lnTo>
                <a:lnTo>
                  <a:pt x="158673" y="215871"/>
                </a:lnTo>
                <a:lnTo>
                  <a:pt x="154880" y="219160"/>
                </a:lnTo>
                <a:lnTo>
                  <a:pt x="150445" y="222306"/>
                </a:lnTo>
                <a:lnTo>
                  <a:pt x="145584" y="225356"/>
                </a:lnTo>
                <a:lnTo>
                  <a:pt x="141391" y="228341"/>
                </a:lnTo>
                <a:lnTo>
                  <a:pt x="137643" y="231284"/>
                </a:lnTo>
                <a:lnTo>
                  <a:pt x="134191" y="234198"/>
                </a:lnTo>
                <a:lnTo>
                  <a:pt x="133080" y="2347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39"/>
          <p:cNvSpPr/>
          <p:nvPr/>
        </p:nvSpPr>
        <p:spPr>
          <a:xfrm>
            <a:off x="6663690" y="493776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40"/>
          <p:cNvSpPr/>
          <p:nvPr/>
        </p:nvSpPr>
        <p:spPr>
          <a:xfrm>
            <a:off x="5086454" y="5109210"/>
            <a:ext cx="239926" cy="376793"/>
          </a:xfrm>
          <a:custGeom>
            <a:avLst/>
            <a:gdLst/>
            <a:ahLst/>
            <a:cxnLst/>
            <a:rect l="0" t="0" r="0" b="0"/>
            <a:pathLst>
              <a:path w="239926" h="376793">
                <a:moveTo>
                  <a:pt x="239925" y="0"/>
                </a:moveTo>
                <a:lnTo>
                  <a:pt x="210985" y="0"/>
                </a:lnTo>
                <a:lnTo>
                  <a:pt x="208249" y="952"/>
                </a:lnTo>
                <a:lnTo>
                  <a:pt x="202669" y="4551"/>
                </a:lnTo>
                <a:lnTo>
                  <a:pt x="197015" y="6785"/>
                </a:lnTo>
                <a:lnTo>
                  <a:pt x="190374" y="7778"/>
                </a:lnTo>
                <a:lnTo>
                  <a:pt x="185936" y="8043"/>
                </a:lnTo>
                <a:lnTo>
                  <a:pt x="181073" y="8219"/>
                </a:lnTo>
                <a:lnTo>
                  <a:pt x="175925" y="9289"/>
                </a:lnTo>
                <a:lnTo>
                  <a:pt x="170589" y="10955"/>
                </a:lnTo>
                <a:lnTo>
                  <a:pt x="165126" y="13018"/>
                </a:lnTo>
                <a:lnTo>
                  <a:pt x="160531" y="14394"/>
                </a:lnTo>
                <a:lnTo>
                  <a:pt x="156516" y="15311"/>
                </a:lnTo>
                <a:lnTo>
                  <a:pt x="152887" y="15922"/>
                </a:lnTo>
                <a:lnTo>
                  <a:pt x="148562" y="17282"/>
                </a:lnTo>
                <a:lnTo>
                  <a:pt x="143774" y="19141"/>
                </a:lnTo>
                <a:lnTo>
                  <a:pt x="138677" y="21333"/>
                </a:lnTo>
                <a:lnTo>
                  <a:pt x="133374" y="22794"/>
                </a:lnTo>
                <a:lnTo>
                  <a:pt x="127933" y="23768"/>
                </a:lnTo>
                <a:lnTo>
                  <a:pt x="122402" y="24418"/>
                </a:lnTo>
                <a:lnTo>
                  <a:pt x="117762" y="24851"/>
                </a:lnTo>
                <a:lnTo>
                  <a:pt x="113716" y="25140"/>
                </a:lnTo>
                <a:lnTo>
                  <a:pt x="110066" y="25333"/>
                </a:lnTo>
                <a:lnTo>
                  <a:pt x="100930" y="25546"/>
                </a:lnTo>
                <a:lnTo>
                  <a:pt x="17515" y="25717"/>
                </a:lnTo>
                <a:lnTo>
                  <a:pt x="17134" y="32561"/>
                </a:lnTo>
                <a:lnTo>
                  <a:pt x="17044" y="58887"/>
                </a:lnTo>
                <a:lnTo>
                  <a:pt x="14502" y="69352"/>
                </a:lnTo>
                <a:lnTo>
                  <a:pt x="12490" y="74809"/>
                </a:lnTo>
                <a:lnTo>
                  <a:pt x="11150" y="81306"/>
                </a:lnTo>
                <a:lnTo>
                  <a:pt x="10256" y="88494"/>
                </a:lnTo>
                <a:lnTo>
                  <a:pt x="9660" y="96143"/>
                </a:lnTo>
                <a:lnTo>
                  <a:pt x="9263" y="103147"/>
                </a:lnTo>
                <a:lnTo>
                  <a:pt x="8821" y="116011"/>
                </a:lnTo>
                <a:lnTo>
                  <a:pt x="8515" y="154906"/>
                </a:lnTo>
                <a:lnTo>
                  <a:pt x="8478" y="184163"/>
                </a:lnTo>
                <a:lnTo>
                  <a:pt x="7521" y="189450"/>
                </a:lnTo>
                <a:lnTo>
                  <a:pt x="3920" y="197864"/>
                </a:lnTo>
                <a:lnTo>
                  <a:pt x="1685" y="204779"/>
                </a:lnTo>
                <a:lnTo>
                  <a:pt x="426" y="214028"/>
                </a:lnTo>
                <a:lnTo>
                  <a:pt x="0" y="221135"/>
                </a:lnTo>
                <a:lnTo>
                  <a:pt x="918" y="221718"/>
                </a:lnTo>
                <a:lnTo>
                  <a:pt x="8117" y="222839"/>
                </a:lnTo>
                <a:lnTo>
                  <a:pt x="15207" y="216094"/>
                </a:lnTo>
                <a:lnTo>
                  <a:pt x="15818" y="215500"/>
                </a:lnTo>
                <a:lnTo>
                  <a:pt x="21578" y="212300"/>
                </a:lnTo>
                <a:lnTo>
                  <a:pt x="25780" y="210113"/>
                </a:lnTo>
                <a:lnTo>
                  <a:pt x="32990" y="207683"/>
                </a:lnTo>
                <a:lnTo>
                  <a:pt x="36246" y="207036"/>
                </a:lnTo>
                <a:lnTo>
                  <a:pt x="40321" y="204699"/>
                </a:lnTo>
                <a:lnTo>
                  <a:pt x="44944" y="201236"/>
                </a:lnTo>
                <a:lnTo>
                  <a:pt x="49930" y="197022"/>
                </a:lnTo>
                <a:lnTo>
                  <a:pt x="55160" y="194213"/>
                </a:lnTo>
                <a:lnTo>
                  <a:pt x="60551" y="192340"/>
                </a:lnTo>
                <a:lnTo>
                  <a:pt x="66050" y="191092"/>
                </a:lnTo>
                <a:lnTo>
                  <a:pt x="71621" y="189307"/>
                </a:lnTo>
                <a:lnTo>
                  <a:pt x="77240" y="187165"/>
                </a:lnTo>
                <a:lnTo>
                  <a:pt x="82891" y="184784"/>
                </a:lnTo>
                <a:lnTo>
                  <a:pt x="89516" y="182244"/>
                </a:lnTo>
                <a:lnTo>
                  <a:pt x="104497" y="176882"/>
                </a:lnTo>
                <a:lnTo>
                  <a:pt x="111540" y="175071"/>
                </a:lnTo>
                <a:lnTo>
                  <a:pt x="118140" y="173864"/>
                </a:lnTo>
                <a:lnTo>
                  <a:pt x="124445" y="173059"/>
                </a:lnTo>
                <a:lnTo>
                  <a:pt x="130553" y="172523"/>
                </a:lnTo>
                <a:lnTo>
                  <a:pt x="136531" y="172165"/>
                </a:lnTo>
                <a:lnTo>
                  <a:pt x="148252" y="171768"/>
                </a:lnTo>
                <a:lnTo>
                  <a:pt x="171299" y="171513"/>
                </a:lnTo>
                <a:lnTo>
                  <a:pt x="177030" y="171492"/>
                </a:lnTo>
                <a:lnTo>
                  <a:pt x="182755" y="172430"/>
                </a:lnTo>
                <a:lnTo>
                  <a:pt x="188477" y="174008"/>
                </a:lnTo>
                <a:lnTo>
                  <a:pt x="194197" y="176013"/>
                </a:lnTo>
                <a:lnTo>
                  <a:pt x="198962" y="178302"/>
                </a:lnTo>
                <a:lnTo>
                  <a:pt x="203092" y="180780"/>
                </a:lnTo>
                <a:lnTo>
                  <a:pt x="210220" y="186074"/>
                </a:lnTo>
                <a:lnTo>
                  <a:pt x="216563" y="191602"/>
                </a:lnTo>
                <a:lnTo>
                  <a:pt x="222557" y="199774"/>
                </a:lnTo>
                <a:lnTo>
                  <a:pt x="225489" y="204620"/>
                </a:lnTo>
                <a:lnTo>
                  <a:pt x="228747" y="215084"/>
                </a:lnTo>
                <a:lnTo>
                  <a:pt x="230195" y="226086"/>
                </a:lnTo>
                <a:lnTo>
                  <a:pt x="230838" y="237324"/>
                </a:lnTo>
                <a:lnTo>
                  <a:pt x="228584" y="248670"/>
                </a:lnTo>
                <a:lnTo>
                  <a:pt x="224408" y="260062"/>
                </a:lnTo>
                <a:lnTo>
                  <a:pt x="219376" y="271475"/>
                </a:lnTo>
                <a:lnTo>
                  <a:pt x="215748" y="277186"/>
                </a:lnTo>
                <a:lnTo>
                  <a:pt x="211425" y="282898"/>
                </a:lnTo>
                <a:lnTo>
                  <a:pt x="206638" y="288611"/>
                </a:lnTo>
                <a:lnTo>
                  <a:pt x="202494" y="294325"/>
                </a:lnTo>
                <a:lnTo>
                  <a:pt x="195349" y="305753"/>
                </a:lnTo>
                <a:lnTo>
                  <a:pt x="191158" y="310516"/>
                </a:lnTo>
                <a:lnTo>
                  <a:pt x="186459" y="314643"/>
                </a:lnTo>
                <a:lnTo>
                  <a:pt x="181421" y="318347"/>
                </a:lnTo>
                <a:lnTo>
                  <a:pt x="177110" y="322721"/>
                </a:lnTo>
                <a:lnTo>
                  <a:pt x="169780" y="332662"/>
                </a:lnTo>
                <a:lnTo>
                  <a:pt x="165539" y="337027"/>
                </a:lnTo>
                <a:lnTo>
                  <a:pt x="160807" y="340889"/>
                </a:lnTo>
                <a:lnTo>
                  <a:pt x="155748" y="344417"/>
                </a:lnTo>
                <a:lnTo>
                  <a:pt x="150469" y="347721"/>
                </a:lnTo>
                <a:lnTo>
                  <a:pt x="145046" y="350877"/>
                </a:lnTo>
                <a:lnTo>
                  <a:pt x="139525" y="353932"/>
                </a:lnTo>
                <a:lnTo>
                  <a:pt x="135844" y="356923"/>
                </a:lnTo>
                <a:lnTo>
                  <a:pt x="133390" y="359868"/>
                </a:lnTo>
                <a:lnTo>
                  <a:pt x="131755" y="362785"/>
                </a:lnTo>
                <a:lnTo>
                  <a:pt x="128759" y="364729"/>
                </a:lnTo>
                <a:lnTo>
                  <a:pt x="124857" y="366025"/>
                </a:lnTo>
                <a:lnTo>
                  <a:pt x="120351" y="366889"/>
                </a:lnTo>
                <a:lnTo>
                  <a:pt x="116394" y="368417"/>
                </a:lnTo>
                <a:lnTo>
                  <a:pt x="109458" y="372656"/>
                </a:lnTo>
                <a:lnTo>
                  <a:pt x="103200" y="375175"/>
                </a:lnTo>
                <a:lnTo>
                  <a:pt x="97243" y="376294"/>
                </a:lnTo>
                <a:lnTo>
                  <a:pt x="91421" y="376792"/>
                </a:lnTo>
                <a:lnTo>
                  <a:pt x="89488" y="375972"/>
                </a:lnTo>
                <a:lnTo>
                  <a:pt x="88199" y="374473"/>
                </a:lnTo>
                <a:lnTo>
                  <a:pt x="85621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41"/>
          <p:cNvSpPr/>
          <p:nvPr/>
        </p:nvSpPr>
        <p:spPr>
          <a:xfrm>
            <a:off x="5377815" y="5194935"/>
            <a:ext cx="248603" cy="231458"/>
          </a:xfrm>
          <a:custGeom>
            <a:avLst/>
            <a:gdLst/>
            <a:ahLst/>
            <a:cxnLst/>
            <a:rect l="0" t="0" r="0" b="0"/>
            <a:pathLst>
              <a:path w="248603" h="23145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1"/>
                </a:lnTo>
                <a:lnTo>
                  <a:pt x="17321" y="7381"/>
                </a:lnTo>
                <a:lnTo>
                  <a:pt x="24526" y="10583"/>
                </a:lnTo>
                <a:lnTo>
                  <a:pt x="31855" y="15181"/>
                </a:lnTo>
                <a:lnTo>
                  <a:pt x="36476" y="17741"/>
                </a:lnTo>
                <a:lnTo>
                  <a:pt x="41462" y="20400"/>
                </a:lnTo>
                <a:lnTo>
                  <a:pt x="46691" y="24077"/>
                </a:lnTo>
                <a:lnTo>
                  <a:pt x="52083" y="28434"/>
                </a:lnTo>
                <a:lnTo>
                  <a:pt x="57581" y="33243"/>
                </a:lnTo>
                <a:lnTo>
                  <a:pt x="66232" y="41127"/>
                </a:lnTo>
                <a:lnTo>
                  <a:pt x="74204" y="48758"/>
                </a:lnTo>
                <a:lnTo>
                  <a:pt x="117265" y="91558"/>
                </a:lnTo>
                <a:lnTo>
                  <a:pt x="121991" y="97234"/>
                </a:lnTo>
                <a:lnTo>
                  <a:pt x="126095" y="102923"/>
                </a:lnTo>
                <a:lnTo>
                  <a:pt x="129783" y="108620"/>
                </a:lnTo>
                <a:lnTo>
                  <a:pt x="134147" y="114323"/>
                </a:lnTo>
                <a:lnTo>
                  <a:pt x="138961" y="120030"/>
                </a:lnTo>
                <a:lnTo>
                  <a:pt x="144075" y="125740"/>
                </a:lnTo>
                <a:lnTo>
                  <a:pt x="154838" y="137164"/>
                </a:lnTo>
                <a:lnTo>
                  <a:pt x="177270" y="160021"/>
                </a:lnTo>
                <a:lnTo>
                  <a:pt x="181997" y="165735"/>
                </a:lnTo>
                <a:lnTo>
                  <a:pt x="186101" y="171450"/>
                </a:lnTo>
                <a:lnTo>
                  <a:pt x="189790" y="177165"/>
                </a:lnTo>
                <a:lnTo>
                  <a:pt x="193201" y="181927"/>
                </a:lnTo>
                <a:lnTo>
                  <a:pt x="196428" y="186055"/>
                </a:lnTo>
                <a:lnTo>
                  <a:pt x="199532" y="189759"/>
                </a:lnTo>
                <a:lnTo>
                  <a:pt x="202554" y="194134"/>
                </a:lnTo>
                <a:lnTo>
                  <a:pt x="205521" y="198954"/>
                </a:lnTo>
                <a:lnTo>
                  <a:pt x="208451" y="204074"/>
                </a:lnTo>
                <a:lnTo>
                  <a:pt x="211357" y="207487"/>
                </a:lnTo>
                <a:lnTo>
                  <a:pt x="214247" y="209762"/>
                </a:lnTo>
                <a:lnTo>
                  <a:pt x="219998" y="213242"/>
                </a:lnTo>
                <a:lnTo>
                  <a:pt x="225729" y="217964"/>
                </a:lnTo>
                <a:lnTo>
                  <a:pt x="231451" y="223238"/>
                </a:lnTo>
                <a:lnTo>
                  <a:pt x="234311" y="225977"/>
                </a:lnTo>
                <a:lnTo>
                  <a:pt x="237170" y="227804"/>
                </a:lnTo>
                <a:lnTo>
                  <a:pt x="240028" y="229022"/>
                </a:lnTo>
                <a:lnTo>
                  <a:pt x="248602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42"/>
          <p:cNvSpPr/>
          <p:nvPr/>
        </p:nvSpPr>
        <p:spPr>
          <a:xfrm>
            <a:off x="5394959" y="5194935"/>
            <a:ext cx="222887" cy="300038"/>
          </a:xfrm>
          <a:custGeom>
            <a:avLst/>
            <a:gdLst/>
            <a:ahLst/>
            <a:cxnLst/>
            <a:rect l="0" t="0" r="0" b="0"/>
            <a:pathLst>
              <a:path w="222887" h="300038">
                <a:moveTo>
                  <a:pt x="222886" y="0"/>
                </a:moveTo>
                <a:lnTo>
                  <a:pt x="210115" y="0"/>
                </a:lnTo>
                <a:lnTo>
                  <a:pt x="208657" y="952"/>
                </a:lnTo>
                <a:lnTo>
                  <a:pt x="207685" y="2540"/>
                </a:lnTo>
                <a:lnTo>
                  <a:pt x="207037" y="4551"/>
                </a:lnTo>
                <a:lnTo>
                  <a:pt x="203777" y="9324"/>
                </a:lnTo>
                <a:lnTo>
                  <a:pt x="198200" y="16527"/>
                </a:lnTo>
                <a:lnTo>
                  <a:pt x="189372" y="29253"/>
                </a:lnTo>
                <a:lnTo>
                  <a:pt x="184351" y="35694"/>
                </a:lnTo>
                <a:lnTo>
                  <a:pt x="179098" y="41894"/>
                </a:lnTo>
                <a:lnTo>
                  <a:pt x="173691" y="47931"/>
                </a:lnTo>
                <a:lnTo>
                  <a:pt x="169134" y="54814"/>
                </a:lnTo>
                <a:lnTo>
                  <a:pt x="165144" y="62260"/>
                </a:lnTo>
                <a:lnTo>
                  <a:pt x="161531" y="70082"/>
                </a:lnTo>
                <a:lnTo>
                  <a:pt x="156265" y="79106"/>
                </a:lnTo>
                <a:lnTo>
                  <a:pt x="149897" y="88932"/>
                </a:lnTo>
                <a:lnTo>
                  <a:pt x="105972" y="153991"/>
                </a:lnTo>
                <a:lnTo>
                  <a:pt x="100175" y="161715"/>
                </a:lnTo>
                <a:lnTo>
                  <a:pt x="94406" y="168770"/>
                </a:lnTo>
                <a:lnTo>
                  <a:pt x="88655" y="175379"/>
                </a:lnTo>
                <a:lnTo>
                  <a:pt x="82916" y="182641"/>
                </a:lnTo>
                <a:lnTo>
                  <a:pt x="77186" y="190340"/>
                </a:lnTo>
                <a:lnTo>
                  <a:pt x="71459" y="198331"/>
                </a:lnTo>
                <a:lnTo>
                  <a:pt x="65737" y="205563"/>
                </a:lnTo>
                <a:lnTo>
                  <a:pt x="60017" y="212289"/>
                </a:lnTo>
                <a:lnTo>
                  <a:pt x="54300" y="218679"/>
                </a:lnTo>
                <a:lnTo>
                  <a:pt x="49535" y="225796"/>
                </a:lnTo>
                <a:lnTo>
                  <a:pt x="45406" y="233398"/>
                </a:lnTo>
                <a:lnTo>
                  <a:pt x="35044" y="255210"/>
                </a:lnTo>
                <a:lnTo>
                  <a:pt x="31936" y="261580"/>
                </a:lnTo>
                <a:lnTo>
                  <a:pt x="28910" y="266779"/>
                </a:lnTo>
                <a:lnTo>
                  <a:pt x="23009" y="275095"/>
                </a:lnTo>
                <a:lnTo>
                  <a:pt x="17212" y="281967"/>
                </a:lnTo>
                <a:lnTo>
                  <a:pt x="11460" y="288196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43"/>
          <p:cNvSpPr/>
          <p:nvPr/>
        </p:nvSpPr>
        <p:spPr>
          <a:xfrm>
            <a:off x="5686425" y="5229234"/>
            <a:ext cx="291466" cy="17137"/>
          </a:xfrm>
          <a:custGeom>
            <a:avLst/>
            <a:gdLst/>
            <a:ahLst/>
            <a:cxnLst/>
            <a:rect l="0" t="0" r="0" b="0"/>
            <a:pathLst>
              <a:path w="291466" h="17137">
                <a:moveTo>
                  <a:pt x="0" y="17136"/>
                </a:moveTo>
                <a:lnTo>
                  <a:pt x="4550" y="12585"/>
                </a:lnTo>
                <a:lnTo>
                  <a:pt x="6843" y="11244"/>
                </a:lnTo>
                <a:lnTo>
                  <a:pt x="9325" y="10350"/>
                </a:lnTo>
                <a:lnTo>
                  <a:pt x="11931" y="9755"/>
                </a:lnTo>
                <a:lnTo>
                  <a:pt x="14621" y="9357"/>
                </a:lnTo>
                <a:lnTo>
                  <a:pt x="20151" y="8916"/>
                </a:lnTo>
                <a:lnTo>
                  <a:pt x="28323" y="8720"/>
                </a:lnTo>
                <a:lnTo>
                  <a:pt x="33170" y="8668"/>
                </a:lnTo>
                <a:lnTo>
                  <a:pt x="38305" y="7680"/>
                </a:lnTo>
                <a:lnTo>
                  <a:pt x="43634" y="6070"/>
                </a:lnTo>
                <a:lnTo>
                  <a:pt x="49092" y="4043"/>
                </a:lnTo>
                <a:lnTo>
                  <a:pt x="54636" y="2693"/>
                </a:lnTo>
                <a:lnTo>
                  <a:pt x="60236" y="1792"/>
                </a:lnTo>
                <a:lnTo>
                  <a:pt x="65875" y="1191"/>
                </a:lnTo>
                <a:lnTo>
                  <a:pt x="71539" y="791"/>
                </a:lnTo>
                <a:lnTo>
                  <a:pt x="77220" y="524"/>
                </a:lnTo>
                <a:lnTo>
                  <a:pt x="89565" y="228"/>
                </a:lnTo>
                <a:lnTo>
                  <a:pt x="142523" y="0"/>
                </a:lnTo>
                <a:lnTo>
                  <a:pt x="148355" y="949"/>
                </a:lnTo>
                <a:lnTo>
                  <a:pt x="154148" y="2535"/>
                </a:lnTo>
                <a:lnTo>
                  <a:pt x="159916" y="4544"/>
                </a:lnTo>
                <a:lnTo>
                  <a:pt x="165665" y="5884"/>
                </a:lnTo>
                <a:lnTo>
                  <a:pt x="171403" y="6777"/>
                </a:lnTo>
                <a:lnTo>
                  <a:pt x="177134" y="7372"/>
                </a:lnTo>
                <a:lnTo>
                  <a:pt x="183812" y="7769"/>
                </a:lnTo>
                <a:lnTo>
                  <a:pt x="198851" y="8211"/>
                </a:lnTo>
                <a:lnTo>
                  <a:pt x="236818" y="8532"/>
                </a:lnTo>
                <a:lnTo>
                  <a:pt x="291465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44"/>
          <p:cNvSpPr/>
          <p:nvPr/>
        </p:nvSpPr>
        <p:spPr>
          <a:xfrm>
            <a:off x="5789297" y="5306378"/>
            <a:ext cx="231456" cy="8573"/>
          </a:xfrm>
          <a:custGeom>
            <a:avLst/>
            <a:gdLst/>
            <a:ahLst/>
            <a:cxnLst/>
            <a:rect l="0" t="0" r="0" b="0"/>
            <a:pathLst>
              <a:path w="231456" h="8573">
                <a:moveTo>
                  <a:pt x="8570" y="8572"/>
                </a:moveTo>
                <a:lnTo>
                  <a:pt x="0" y="8572"/>
                </a:lnTo>
                <a:lnTo>
                  <a:pt x="49090" y="8572"/>
                </a:lnTo>
                <a:lnTo>
                  <a:pt x="53681" y="7619"/>
                </a:lnTo>
                <a:lnTo>
                  <a:pt x="57694" y="6032"/>
                </a:lnTo>
                <a:lnTo>
                  <a:pt x="61322" y="4021"/>
                </a:lnTo>
                <a:lnTo>
                  <a:pt x="65646" y="2680"/>
                </a:lnTo>
                <a:lnTo>
                  <a:pt x="70433" y="1786"/>
                </a:lnTo>
                <a:lnTo>
                  <a:pt x="75529" y="1191"/>
                </a:lnTo>
                <a:lnTo>
                  <a:pt x="80832" y="793"/>
                </a:lnTo>
                <a:lnTo>
                  <a:pt x="86273" y="529"/>
                </a:lnTo>
                <a:lnTo>
                  <a:pt x="97397" y="234"/>
                </a:lnTo>
                <a:lnTo>
                  <a:pt x="186088" y="0"/>
                </a:lnTo>
                <a:lnTo>
                  <a:pt x="191686" y="952"/>
                </a:lnTo>
                <a:lnTo>
                  <a:pt x="197322" y="2539"/>
                </a:lnTo>
                <a:lnTo>
                  <a:pt x="202985" y="4550"/>
                </a:lnTo>
                <a:lnTo>
                  <a:pt x="208665" y="5891"/>
                </a:lnTo>
                <a:lnTo>
                  <a:pt x="214357" y="6784"/>
                </a:lnTo>
                <a:lnTo>
                  <a:pt x="23145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45"/>
          <p:cNvSpPr/>
          <p:nvPr/>
        </p:nvSpPr>
        <p:spPr>
          <a:xfrm>
            <a:off x="6243637" y="5424651"/>
            <a:ext cx="8373" cy="1742"/>
          </a:xfrm>
          <a:custGeom>
            <a:avLst/>
            <a:gdLst/>
            <a:ahLst/>
            <a:cxnLst/>
            <a:rect l="0" t="0" r="0" b="0"/>
            <a:pathLst>
              <a:path w="8373" h="1742">
                <a:moveTo>
                  <a:pt x="8372" y="0"/>
                </a:moveTo>
                <a:lnTo>
                  <a:pt x="0" y="1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46"/>
          <p:cNvSpPr/>
          <p:nvPr/>
        </p:nvSpPr>
        <p:spPr>
          <a:xfrm>
            <a:off x="5034915" y="5538200"/>
            <a:ext cx="617220" cy="59290"/>
          </a:xfrm>
          <a:custGeom>
            <a:avLst/>
            <a:gdLst/>
            <a:ahLst/>
            <a:cxnLst/>
            <a:rect l="0" t="0" r="0" b="0"/>
            <a:pathLst>
              <a:path w="617220" h="59290">
                <a:moveTo>
                  <a:pt x="0" y="51070"/>
                </a:moveTo>
                <a:lnTo>
                  <a:pt x="4551" y="51070"/>
                </a:lnTo>
                <a:lnTo>
                  <a:pt x="6843" y="52022"/>
                </a:lnTo>
                <a:lnTo>
                  <a:pt x="9324" y="53610"/>
                </a:lnTo>
                <a:lnTo>
                  <a:pt x="11931" y="55620"/>
                </a:lnTo>
                <a:lnTo>
                  <a:pt x="15574" y="56961"/>
                </a:lnTo>
                <a:lnTo>
                  <a:pt x="24701" y="58451"/>
                </a:lnTo>
                <a:lnTo>
                  <a:pt x="40550" y="59289"/>
                </a:lnTo>
                <a:lnTo>
                  <a:pt x="47036" y="58454"/>
                </a:lnTo>
                <a:lnTo>
                  <a:pt x="54217" y="56946"/>
                </a:lnTo>
                <a:lnTo>
                  <a:pt x="61862" y="54986"/>
                </a:lnTo>
                <a:lnTo>
                  <a:pt x="69816" y="53681"/>
                </a:lnTo>
                <a:lnTo>
                  <a:pt x="86274" y="52230"/>
                </a:lnTo>
                <a:lnTo>
                  <a:pt x="95616" y="50891"/>
                </a:lnTo>
                <a:lnTo>
                  <a:pt x="105654" y="49045"/>
                </a:lnTo>
                <a:lnTo>
                  <a:pt x="116156" y="46863"/>
                </a:lnTo>
                <a:lnTo>
                  <a:pt x="137985" y="41898"/>
                </a:lnTo>
                <a:lnTo>
                  <a:pt x="183043" y="30948"/>
                </a:lnTo>
                <a:lnTo>
                  <a:pt x="194418" y="29083"/>
                </a:lnTo>
                <a:lnTo>
                  <a:pt x="205812" y="27840"/>
                </a:lnTo>
                <a:lnTo>
                  <a:pt x="217218" y="27010"/>
                </a:lnTo>
                <a:lnTo>
                  <a:pt x="229584" y="25505"/>
                </a:lnTo>
                <a:lnTo>
                  <a:pt x="242591" y="23549"/>
                </a:lnTo>
                <a:lnTo>
                  <a:pt x="269743" y="18836"/>
                </a:lnTo>
                <a:lnTo>
                  <a:pt x="297686" y="13566"/>
                </a:lnTo>
                <a:lnTo>
                  <a:pt x="310852" y="11780"/>
                </a:lnTo>
                <a:lnTo>
                  <a:pt x="323439" y="10589"/>
                </a:lnTo>
                <a:lnTo>
                  <a:pt x="335641" y="9795"/>
                </a:lnTo>
                <a:lnTo>
                  <a:pt x="348538" y="9266"/>
                </a:lnTo>
                <a:lnTo>
                  <a:pt x="375568" y="8678"/>
                </a:lnTo>
                <a:lnTo>
                  <a:pt x="388491" y="7568"/>
                </a:lnTo>
                <a:lnTo>
                  <a:pt x="400916" y="5876"/>
                </a:lnTo>
                <a:lnTo>
                  <a:pt x="413010" y="3796"/>
                </a:lnTo>
                <a:lnTo>
                  <a:pt x="424882" y="2409"/>
                </a:lnTo>
                <a:lnTo>
                  <a:pt x="436608" y="1484"/>
                </a:lnTo>
                <a:lnTo>
                  <a:pt x="448234" y="867"/>
                </a:lnTo>
                <a:lnTo>
                  <a:pt x="471312" y="182"/>
                </a:lnTo>
                <a:lnTo>
                  <a:pt x="482801" y="0"/>
                </a:lnTo>
                <a:lnTo>
                  <a:pt x="493317" y="831"/>
                </a:lnTo>
                <a:lnTo>
                  <a:pt x="503186" y="2337"/>
                </a:lnTo>
                <a:lnTo>
                  <a:pt x="512622" y="4293"/>
                </a:lnTo>
                <a:lnTo>
                  <a:pt x="522723" y="5598"/>
                </a:lnTo>
                <a:lnTo>
                  <a:pt x="533267" y="6468"/>
                </a:lnTo>
                <a:lnTo>
                  <a:pt x="553237" y="7434"/>
                </a:lnTo>
                <a:lnTo>
                  <a:pt x="568463" y="7863"/>
                </a:lnTo>
                <a:lnTo>
                  <a:pt x="575190" y="8931"/>
                </a:lnTo>
                <a:lnTo>
                  <a:pt x="581580" y="10595"/>
                </a:lnTo>
                <a:lnTo>
                  <a:pt x="587745" y="12656"/>
                </a:lnTo>
                <a:lnTo>
                  <a:pt x="593760" y="14031"/>
                </a:lnTo>
                <a:lnTo>
                  <a:pt x="599675" y="14947"/>
                </a:lnTo>
                <a:lnTo>
                  <a:pt x="617219" y="167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47"/>
          <p:cNvSpPr/>
          <p:nvPr/>
        </p:nvSpPr>
        <p:spPr>
          <a:xfrm>
            <a:off x="5232083" y="5614997"/>
            <a:ext cx="188445" cy="368608"/>
          </a:xfrm>
          <a:custGeom>
            <a:avLst/>
            <a:gdLst/>
            <a:ahLst/>
            <a:cxnLst/>
            <a:rect l="0" t="0" r="0" b="0"/>
            <a:pathLst>
              <a:path w="188445" h="368608">
                <a:moveTo>
                  <a:pt x="171449" y="8563"/>
                </a:moveTo>
                <a:lnTo>
                  <a:pt x="166899" y="4012"/>
                </a:lnTo>
                <a:lnTo>
                  <a:pt x="164605" y="2671"/>
                </a:lnTo>
                <a:lnTo>
                  <a:pt x="159517" y="1181"/>
                </a:lnTo>
                <a:lnTo>
                  <a:pt x="154382" y="226"/>
                </a:lnTo>
                <a:lnTo>
                  <a:pt x="150211" y="95"/>
                </a:lnTo>
                <a:lnTo>
                  <a:pt x="134193" y="0"/>
                </a:lnTo>
                <a:lnTo>
                  <a:pt x="131372" y="948"/>
                </a:lnTo>
                <a:lnTo>
                  <a:pt x="125697" y="4544"/>
                </a:lnTo>
                <a:lnTo>
                  <a:pt x="120000" y="6776"/>
                </a:lnTo>
                <a:lnTo>
                  <a:pt x="117147" y="7372"/>
                </a:lnTo>
                <a:lnTo>
                  <a:pt x="113340" y="8721"/>
                </a:lnTo>
                <a:lnTo>
                  <a:pt x="108897" y="10573"/>
                </a:lnTo>
                <a:lnTo>
                  <a:pt x="104031" y="12761"/>
                </a:lnTo>
                <a:lnTo>
                  <a:pt x="99833" y="14219"/>
                </a:lnTo>
                <a:lnTo>
                  <a:pt x="96083" y="15191"/>
                </a:lnTo>
                <a:lnTo>
                  <a:pt x="92630" y="15839"/>
                </a:lnTo>
                <a:lnTo>
                  <a:pt x="88423" y="17223"/>
                </a:lnTo>
                <a:lnTo>
                  <a:pt x="83713" y="19099"/>
                </a:lnTo>
                <a:lnTo>
                  <a:pt x="78669" y="21302"/>
                </a:lnTo>
                <a:lnTo>
                  <a:pt x="74353" y="23723"/>
                </a:lnTo>
                <a:lnTo>
                  <a:pt x="70523" y="26290"/>
                </a:lnTo>
                <a:lnTo>
                  <a:pt x="67018" y="28953"/>
                </a:lnTo>
                <a:lnTo>
                  <a:pt x="62776" y="30729"/>
                </a:lnTo>
                <a:lnTo>
                  <a:pt x="58043" y="31912"/>
                </a:lnTo>
                <a:lnTo>
                  <a:pt x="52982" y="32702"/>
                </a:lnTo>
                <a:lnTo>
                  <a:pt x="47704" y="34180"/>
                </a:lnTo>
                <a:lnTo>
                  <a:pt x="42280" y="36119"/>
                </a:lnTo>
                <a:lnTo>
                  <a:pt x="28988" y="41523"/>
                </a:lnTo>
                <a:lnTo>
                  <a:pt x="24631" y="42261"/>
                </a:lnTo>
                <a:lnTo>
                  <a:pt x="19519" y="42590"/>
                </a:lnTo>
                <a:lnTo>
                  <a:pt x="14072" y="42736"/>
                </a:lnTo>
                <a:lnTo>
                  <a:pt x="43" y="42852"/>
                </a:lnTo>
                <a:lnTo>
                  <a:pt x="1" y="53436"/>
                </a:lnTo>
                <a:lnTo>
                  <a:pt x="0" y="55623"/>
                </a:lnTo>
                <a:lnTo>
                  <a:pt x="952" y="58034"/>
                </a:lnTo>
                <a:lnTo>
                  <a:pt x="4550" y="63252"/>
                </a:lnTo>
                <a:lnTo>
                  <a:pt x="9324" y="68747"/>
                </a:lnTo>
                <a:lnTo>
                  <a:pt x="11931" y="71546"/>
                </a:lnTo>
                <a:lnTo>
                  <a:pt x="13669" y="75316"/>
                </a:lnTo>
                <a:lnTo>
                  <a:pt x="15599" y="84586"/>
                </a:lnTo>
                <a:lnTo>
                  <a:pt x="16457" y="95056"/>
                </a:lnTo>
                <a:lnTo>
                  <a:pt x="16839" y="106059"/>
                </a:lnTo>
                <a:lnTo>
                  <a:pt x="17084" y="128645"/>
                </a:lnTo>
                <a:lnTo>
                  <a:pt x="17144" y="187232"/>
                </a:lnTo>
                <a:lnTo>
                  <a:pt x="18097" y="187683"/>
                </a:lnTo>
                <a:lnTo>
                  <a:pt x="21695" y="188184"/>
                </a:lnTo>
                <a:lnTo>
                  <a:pt x="23036" y="187365"/>
                </a:lnTo>
                <a:lnTo>
                  <a:pt x="23929" y="185867"/>
                </a:lnTo>
                <a:lnTo>
                  <a:pt x="24525" y="183916"/>
                </a:lnTo>
                <a:lnTo>
                  <a:pt x="25875" y="182615"/>
                </a:lnTo>
                <a:lnTo>
                  <a:pt x="27727" y="181748"/>
                </a:lnTo>
                <a:lnTo>
                  <a:pt x="29914" y="181169"/>
                </a:lnTo>
                <a:lnTo>
                  <a:pt x="34885" y="177986"/>
                </a:lnTo>
                <a:lnTo>
                  <a:pt x="37544" y="175804"/>
                </a:lnTo>
                <a:lnTo>
                  <a:pt x="40269" y="174350"/>
                </a:lnTo>
                <a:lnTo>
                  <a:pt x="45837" y="172733"/>
                </a:lnTo>
                <a:lnTo>
                  <a:pt x="49607" y="171350"/>
                </a:lnTo>
                <a:lnTo>
                  <a:pt x="54026" y="169475"/>
                </a:lnTo>
                <a:lnTo>
                  <a:pt x="58877" y="167273"/>
                </a:lnTo>
                <a:lnTo>
                  <a:pt x="63064" y="164852"/>
                </a:lnTo>
                <a:lnTo>
                  <a:pt x="66807" y="162285"/>
                </a:lnTo>
                <a:lnTo>
                  <a:pt x="70255" y="159622"/>
                </a:lnTo>
                <a:lnTo>
                  <a:pt x="74459" y="156894"/>
                </a:lnTo>
                <a:lnTo>
                  <a:pt x="79166" y="154122"/>
                </a:lnTo>
                <a:lnTo>
                  <a:pt x="84210" y="151323"/>
                </a:lnTo>
                <a:lnTo>
                  <a:pt x="89477" y="149456"/>
                </a:lnTo>
                <a:lnTo>
                  <a:pt x="94894" y="148212"/>
                </a:lnTo>
                <a:lnTo>
                  <a:pt x="100410" y="147382"/>
                </a:lnTo>
                <a:lnTo>
                  <a:pt x="105039" y="146829"/>
                </a:lnTo>
                <a:lnTo>
                  <a:pt x="109078" y="146460"/>
                </a:lnTo>
                <a:lnTo>
                  <a:pt x="112723" y="146214"/>
                </a:lnTo>
                <a:lnTo>
                  <a:pt x="117059" y="146051"/>
                </a:lnTo>
                <a:lnTo>
                  <a:pt x="132262" y="145820"/>
                </a:lnTo>
                <a:lnTo>
                  <a:pt x="143237" y="145766"/>
                </a:lnTo>
                <a:lnTo>
                  <a:pt x="147879" y="146704"/>
                </a:lnTo>
                <a:lnTo>
                  <a:pt x="151925" y="148282"/>
                </a:lnTo>
                <a:lnTo>
                  <a:pt x="155576" y="150286"/>
                </a:lnTo>
                <a:lnTo>
                  <a:pt x="158962" y="152575"/>
                </a:lnTo>
                <a:lnTo>
                  <a:pt x="162172" y="155054"/>
                </a:lnTo>
                <a:lnTo>
                  <a:pt x="165265" y="157658"/>
                </a:lnTo>
                <a:lnTo>
                  <a:pt x="168278" y="160347"/>
                </a:lnTo>
                <a:lnTo>
                  <a:pt x="174167" y="165875"/>
                </a:lnTo>
                <a:lnTo>
                  <a:pt x="179960" y="174047"/>
                </a:lnTo>
                <a:lnTo>
                  <a:pt x="182838" y="178893"/>
                </a:lnTo>
                <a:lnTo>
                  <a:pt x="186036" y="189358"/>
                </a:lnTo>
                <a:lnTo>
                  <a:pt x="187457" y="200359"/>
                </a:lnTo>
                <a:lnTo>
                  <a:pt x="188088" y="211598"/>
                </a:lnTo>
                <a:lnTo>
                  <a:pt x="188369" y="222943"/>
                </a:lnTo>
                <a:lnTo>
                  <a:pt x="188444" y="228635"/>
                </a:lnTo>
                <a:lnTo>
                  <a:pt x="185987" y="240040"/>
                </a:lnTo>
                <a:lnTo>
                  <a:pt x="176649" y="267435"/>
                </a:lnTo>
                <a:lnTo>
                  <a:pt x="173011" y="274489"/>
                </a:lnTo>
                <a:lnTo>
                  <a:pt x="168680" y="281097"/>
                </a:lnTo>
                <a:lnTo>
                  <a:pt x="163888" y="287407"/>
                </a:lnTo>
                <a:lnTo>
                  <a:pt x="159741" y="293519"/>
                </a:lnTo>
                <a:lnTo>
                  <a:pt x="156024" y="299498"/>
                </a:lnTo>
                <a:lnTo>
                  <a:pt x="152593" y="305390"/>
                </a:lnTo>
                <a:lnTo>
                  <a:pt x="146241" y="317016"/>
                </a:lnTo>
                <a:lnTo>
                  <a:pt x="143214" y="322783"/>
                </a:lnTo>
                <a:lnTo>
                  <a:pt x="139291" y="328533"/>
                </a:lnTo>
                <a:lnTo>
                  <a:pt x="134770" y="334271"/>
                </a:lnTo>
                <a:lnTo>
                  <a:pt x="129852" y="340001"/>
                </a:lnTo>
                <a:lnTo>
                  <a:pt x="125620" y="344774"/>
                </a:lnTo>
                <a:lnTo>
                  <a:pt x="118378" y="352617"/>
                </a:lnTo>
                <a:lnTo>
                  <a:pt x="114161" y="356042"/>
                </a:lnTo>
                <a:lnTo>
                  <a:pt x="109444" y="359279"/>
                </a:lnTo>
                <a:lnTo>
                  <a:pt x="104395" y="362388"/>
                </a:lnTo>
                <a:lnTo>
                  <a:pt x="100077" y="364462"/>
                </a:lnTo>
                <a:lnTo>
                  <a:pt x="96245" y="365843"/>
                </a:lnTo>
                <a:lnTo>
                  <a:pt x="92738" y="366765"/>
                </a:lnTo>
                <a:lnTo>
                  <a:pt x="89447" y="367379"/>
                </a:lnTo>
                <a:lnTo>
                  <a:pt x="86301" y="367789"/>
                </a:lnTo>
                <a:lnTo>
                  <a:pt x="83251" y="368062"/>
                </a:lnTo>
                <a:lnTo>
                  <a:pt x="80266" y="368243"/>
                </a:lnTo>
                <a:lnTo>
                  <a:pt x="74408" y="368446"/>
                </a:lnTo>
                <a:lnTo>
                  <a:pt x="60007" y="36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48"/>
          <p:cNvSpPr/>
          <p:nvPr/>
        </p:nvSpPr>
        <p:spPr>
          <a:xfrm>
            <a:off x="5969317" y="5458808"/>
            <a:ext cx="298633" cy="53279"/>
          </a:xfrm>
          <a:custGeom>
            <a:avLst/>
            <a:gdLst/>
            <a:ahLst/>
            <a:cxnLst/>
            <a:rect l="0" t="0" r="0" b="0"/>
            <a:pathLst>
              <a:path w="298633" h="53279">
                <a:moveTo>
                  <a:pt x="0" y="44737"/>
                </a:moveTo>
                <a:lnTo>
                  <a:pt x="4551" y="44737"/>
                </a:lnTo>
                <a:lnTo>
                  <a:pt x="5891" y="45689"/>
                </a:lnTo>
                <a:lnTo>
                  <a:pt x="6785" y="47277"/>
                </a:lnTo>
                <a:lnTo>
                  <a:pt x="7381" y="49287"/>
                </a:lnTo>
                <a:lnTo>
                  <a:pt x="8730" y="50628"/>
                </a:lnTo>
                <a:lnTo>
                  <a:pt x="10583" y="51522"/>
                </a:lnTo>
                <a:lnTo>
                  <a:pt x="15181" y="52515"/>
                </a:lnTo>
                <a:lnTo>
                  <a:pt x="28693" y="53204"/>
                </a:lnTo>
                <a:lnTo>
                  <a:pt x="46284" y="53278"/>
                </a:lnTo>
                <a:lnTo>
                  <a:pt x="58988" y="50755"/>
                </a:lnTo>
                <a:lnTo>
                  <a:pt x="65043" y="48749"/>
                </a:lnTo>
                <a:lnTo>
                  <a:pt x="79390" y="46520"/>
                </a:lnTo>
                <a:lnTo>
                  <a:pt x="87217" y="45925"/>
                </a:lnTo>
                <a:lnTo>
                  <a:pt x="96245" y="44577"/>
                </a:lnTo>
                <a:lnTo>
                  <a:pt x="106073" y="42725"/>
                </a:lnTo>
                <a:lnTo>
                  <a:pt x="116435" y="40538"/>
                </a:lnTo>
                <a:lnTo>
                  <a:pt x="126201" y="38128"/>
                </a:lnTo>
                <a:lnTo>
                  <a:pt x="135570" y="35568"/>
                </a:lnTo>
                <a:lnTo>
                  <a:pt x="144672" y="32910"/>
                </a:lnTo>
                <a:lnTo>
                  <a:pt x="164946" y="27415"/>
                </a:lnTo>
                <a:lnTo>
                  <a:pt x="209006" y="16127"/>
                </a:lnTo>
                <a:lnTo>
                  <a:pt x="220300" y="14234"/>
                </a:lnTo>
                <a:lnTo>
                  <a:pt x="231639" y="12971"/>
                </a:lnTo>
                <a:lnTo>
                  <a:pt x="243009" y="12130"/>
                </a:lnTo>
                <a:lnTo>
                  <a:pt x="253446" y="10616"/>
                </a:lnTo>
                <a:lnTo>
                  <a:pt x="263262" y="8655"/>
                </a:lnTo>
                <a:lnTo>
                  <a:pt x="2986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49"/>
          <p:cNvSpPr/>
          <p:nvPr/>
        </p:nvSpPr>
        <p:spPr>
          <a:xfrm>
            <a:off x="6475095" y="542639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50"/>
          <p:cNvSpPr/>
          <p:nvPr/>
        </p:nvSpPr>
        <p:spPr>
          <a:xfrm>
            <a:off x="5960745" y="5529272"/>
            <a:ext cx="240031" cy="411108"/>
          </a:xfrm>
          <a:custGeom>
            <a:avLst/>
            <a:gdLst/>
            <a:ahLst/>
            <a:cxnLst/>
            <a:rect l="0" t="0" r="0" b="0"/>
            <a:pathLst>
              <a:path w="240031" h="411108">
                <a:moveTo>
                  <a:pt x="240030" y="8563"/>
                </a:moveTo>
                <a:lnTo>
                  <a:pt x="231810" y="343"/>
                </a:lnTo>
                <a:lnTo>
                  <a:pt x="224718" y="37"/>
                </a:lnTo>
                <a:lnTo>
                  <a:pt x="223246" y="0"/>
                </a:lnTo>
                <a:lnTo>
                  <a:pt x="218441" y="4544"/>
                </a:lnTo>
                <a:lnTo>
                  <a:pt x="216112" y="5883"/>
                </a:lnTo>
                <a:lnTo>
                  <a:pt x="210985" y="7372"/>
                </a:lnTo>
                <a:lnTo>
                  <a:pt x="208284" y="9674"/>
                </a:lnTo>
                <a:lnTo>
                  <a:pt x="202743" y="17311"/>
                </a:lnTo>
                <a:lnTo>
                  <a:pt x="197105" y="24516"/>
                </a:lnTo>
                <a:lnTo>
                  <a:pt x="194268" y="27771"/>
                </a:lnTo>
                <a:lnTo>
                  <a:pt x="190472" y="30893"/>
                </a:lnTo>
                <a:lnTo>
                  <a:pt x="186036" y="33927"/>
                </a:lnTo>
                <a:lnTo>
                  <a:pt x="181174" y="36902"/>
                </a:lnTo>
                <a:lnTo>
                  <a:pt x="176028" y="40791"/>
                </a:lnTo>
                <a:lnTo>
                  <a:pt x="170691" y="45288"/>
                </a:lnTo>
                <a:lnTo>
                  <a:pt x="165229" y="50191"/>
                </a:lnTo>
                <a:lnTo>
                  <a:pt x="159683" y="54413"/>
                </a:lnTo>
                <a:lnTo>
                  <a:pt x="154080" y="58179"/>
                </a:lnTo>
                <a:lnTo>
                  <a:pt x="148440" y="61642"/>
                </a:lnTo>
                <a:lnTo>
                  <a:pt x="141822" y="64904"/>
                </a:lnTo>
                <a:lnTo>
                  <a:pt x="134553" y="68031"/>
                </a:lnTo>
                <a:lnTo>
                  <a:pt x="126849" y="71069"/>
                </a:lnTo>
                <a:lnTo>
                  <a:pt x="119809" y="73093"/>
                </a:lnTo>
                <a:lnTo>
                  <a:pt x="113210" y="74443"/>
                </a:lnTo>
                <a:lnTo>
                  <a:pt x="106905" y="75343"/>
                </a:lnTo>
                <a:lnTo>
                  <a:pt x="100798" y="76896"/>
                </a:lnTo>
                <a:lnTo>
                  <a:pt x="94821" y="78883"/>
                </a:lnTo>
                <a:lnTo>
                  <a:pt x="88931" y="81161"/>
                </a:lnTo>
                <a:lnTo>
                  <a:pt x="84052" y="82679"/>
                </a:lnTo>
                <a:lnTo>
                  <a:pt x="79847" y="83691"/>
                </a:lnTo>
                <a:lnTo>
                  <a:pt x="76091" y="84366"/>
                </a:lnTo>
                <a:lnTo>
                  <a:pt x="71682" y="84815"/>
                </a:lnTo>
                <a:lnTo>
                  <a:pt x="66838" y="85115"/>
                </a:lnTo>
                <a:lnTo>
                  <a:pt x="57328" y="85448"/>
                </a:lnTo>
                <a:lnTo>
                  <a:pt x="46619" y="85636"/>
                </a:lnTo>
                <a:lnTo>
                  <a:pt x="40404" y="85680"/>
                </a:lnTo>
                <a:lnTo>
                  <a:pt x="38367" y="84739"/>
                </a:lnTo>
                <a:lnTo>
                  <a:pt x="37007" y="83160"/>
                </a:lnTo>
                <a:lnTo>
                  <a:pt x="36101" y="81154"/>
                </a:lnTo>
                <a:lnTo>
                  <a:pt x="34545" y="79817"/>
                </a:lnTo>
                <a:lnTo>
                  <a:pt x="32555" y="78925"/>
                </a:lnTo>
                <a:lnTo>
                  <a:pt x="26117" y="77247"/>
                </a:lnTo>
                <a:lnTo>
                  <a:pt x="25753" y="89084"/>
                </a:lnTo>
                <a:lnTo>
                  <a:pt x="25727" y="97297"/>
                </a:lnTo>
                <a:lnTo>
                  <a:pt x="23182" y="105467"/>
                </a:lnTo>
                <a:lnTo>
                  <a:pt x="19827" y="115449"/>
                </a:lnTo>
                <a:lnTo>
                  <a:pt x="18337" y="126235"/>
                </a:lnTo>
                <a:lnTo>
                  <a:pt x="17674" y="137379"/>
                </a:lnTo>
                <a:lnTo>
                  <a:pt x="17380" y="148682"/>
                </a:lnTo>
                <a:lnTo>
                  <a:pt x="17249" y="160055"/>
                </a:lnTo>
                <a:lnTo>
                  <a:pt x="16262" y="164803"/>
                </a:lnTo>
                <a:lnTo>
                  <a:pt x="11274" y="176988"/>
                </a:lnTo>
                <a:lnTo>
                  <a:pt x="9773" y="186923"/>
                </a:lnTo>
                <a:lnTo>
                  <a:pt x="8928" y="198676"/>
                </a:lnTo>
                <a:lnTo>
                  <a:pt x="9762" y="201027"/>
                </a:lnTo>
                <a:lnTo>
                  <a:pt x="11270" y="202595"/>
                </a:lnTo>
                <a:lnTo>
                  <a:pt x="15985" y="205111"/>
                </a:lnTo>
                <a:lnTo>
                  <a:pt x="22807" y="205608"/>
                </a:lnTo>
                <a:lnTo>
                  <a:pt x="29885" y="205714"/>
                </a:lnTo>
                <a:lnTo>
                  <a:pt x="32305" y="204767"/>
                </a:lnTo>
                <a:lnTo>
                  <a:pt x="37535" y="201174"/>
                </a:lnTo>
                <a:lnTo>
                  <a:pt x="43035" y="196403"/>
                </a:lnTo>
                <a:lnTo>
                  <a:pt x="49606" y="191107"/>
                </a:lnTo>
                <a:lnTo>
                  <a:pt x="54025" y="188362"/>
                </a:lnTo>
                <a:lnTo>
                  <a:pt x="58877" y="185579"/>
                </a:lnTo>
                <a:lnTo>
                  <a:pt x="63064" y="182771"/>
                </a:lnTo>
                <a:lnTo>
                  <a:pt x="70255" y="177111"/>
                </a:lnTo>
                <a:lnTo>
                  <a:pt x="74459" y="175221"/>
                </a:lnTo>
                <a:lnTo>
                  <a:pt x="79167" y="173960"/>
                </a:lnTo>
                <a:lnTo>
                  <a:pt x="84210" y="173120"/>
                </a:lnTo>
                <a:lnTo>
                  <a:pt x="89477" y="171607"/>
                </a:lnTo>
                <a:lnTo>
                  <a:pt x="94894" y="169647"/>
                </a:lnTo>
                <a:lnTo>
                  <a:pt x="100411" y="167387"/>
                </a:lnTo>
                <a:lnTo>
                  <a:pt x="105040" y="164928"/>
                </a:lnTo>
                <a:lnTo>
                  <a:pt x="109079" y="162337"/>
                </a:lnTo>
                <a:lnTo>
                  <a:pt x="112724" y="159656"/>
                </a:lnTo>
                <a:lnTo>
                  <a:pt x="117059" y="157869"/>
                </a:lnTo>
                <a:lnTo>
                  <a:pt x="121855" y="156678"/>
                </a:lnTo>
                <a:lnTo>
                  <a:pt x="126956" y="155884"/>
                </a:lnTo>
                <a:lnTo>
                  <a:pt x="132262" y="155354"/>
                </a:lnTo>
                <a:lnTo>
                  <a:pt x="137705" y="155001"/>
                </a:lnTo>
                <a:lnTo>
                  <a:pt x="143238" y="154766"/>
                </a:lnTo>
                <a:lnTo>
                  <a:pt x="154466" y="154504"/>
                </a:lnTo>
                <a:lnTo>
                  <a:pt x="160127" y="154435"/>
                </a:lnTo>
                <a:lnTo>
                  <a:pt x="165807" y="155341"/>
                </a:lnTo>
                <a:lnTo>
                  <a:pt x="171498" y="156897"/>
                </a:lnTo>
                <a:lnTo>
                  <a:pt x="177197" y="158887"/>
                </a:lnTo>
                <a:lnTo>
                  <a:pt x="181949" y="161167"/>
                </a:lnTo>
                <a:lnTo>
                  <a:pt x="186069" y="163639"/>
                </a:lnTo>
                <a:lnTo>
                  <a:pt x="189768" y="166239"/>
                </a:lnTo>
                <a:lnTo>
                  <a:pt x="194140" y="168925"/>
                </a:lnTo>
                <a:lnTo>
                  <a:pt x="198958" y="171669"/>
                </a:lnTo>
                <a:lnTo>
                  <a:pt x="204076" y="174450"/>
                </a:lnTo>
                <a:lnTo>
                  <a:pt x="208441" y="177257"/>
                </a:lnTo>
                <a:lnTo>
                  <a:pt x="215830" y="182915"/>
                </a:lnTo>
                <a:lnTo>
                  <a:pt x="222289" y="188606"/>
                </a:lnTo>
                <a:lnTo>
                  <a:pt x="225345" y="191456"/>
                </a:lnTo>
                <a:lnTo>
                  <a:pt x="231281" y="199704"/>
                </a:lnTo>
                <a:lnTo>
                  <a:pt x="234197" y="204570"/>
                </a:lnTo>
                <a:lnTo>
                  <a:pt x="237437" y="215057"/>
                </a:lnTo>
                <a:lnTo>
                  <a:pt x="238877" y="227021"/>
                </a:lnTo>
                <a:lnTo>
                  <a:pt x="239261" y="234211"/>
                </a:lnTo>
                <a:lnTo>
                  <a:pt x="239688" y="248868"/>
                </a:lnTo>
                <a:lnTo>
                  <a:pt x="239878" y="261733"/>
                </a:lnTo>
                <a:lnTo>
                  <a:pt x="237422" y="273800"/>
                </a:lnTo>
                <a:lnTo>
                  <a:pt x="228084" y="301620"/>
                </a:lnTo>
                <a:lnTo>
                  <a:pt x="225399" y="308710"/>
                </a:lnTo>
                <a:lnTo>
                  <a:pt x="222656" y="315341"/>
                </a:lnTo>
                <a:lnTo>
                  <a:pt x="216115" y="327788"/>
                </a:lnTo>
                <a:lnTo>
                  <a:pt x="211704" y="333775"/>
                </a:lnTo>
                <a:lnTo>
                  <a:pt x="206859" y="339671"/>
                </a:lnTo>
                <a:lnTo>
                  <a:pt x="201723" y="345506"/>
                </a:lnTo>
                <a:lnTo>
                  <a:pt x="196394" y="351302"/>
                </a:lnTo>
                <a:lnTo>
                  <a:pt x="190937" y="357071"/>
                </a:lnTo>
                <a:lnTo>
                  <a:pt x="185394" y="361868"/>
                </a:lnTo>
                <a:lnTo>
                  <a:pt x="179793" y="366020"/>
                </a:lnTo>
                <a:lnTo>
                  <a:pt x="174154" y="369740"/>
                </a:lnTo>
                <a:lnTo>
                  <a:pt x="168490" y="373173"/>
                </a:lnTo>
                <a:lnTo>
                  <a:pt x="162809" y="376414"/>
                </a:lnTo>
                <a:lnTo>
                  <a:pt x="151417" y="382555"/>
                </a:lnTo>
                <a:lnTo>
                  <a:pt x="140004" y="388459"/>
                </a:lnTo>
                <a:lnTo>
                  <a:pt x="134293" y="390415"/>
                </a:lnTo>
                <a:lnTo>
                  <a:pt x="128581" y="391718"/>
                </a:lnTo>
                <a:lnTo>
                  <a:pt x="122868" y="392587"/>
                </a:lnTo>
                <a:lnTo>
                  <a:pt x="116202" y="394119"/>
                </a:lnTo>
                <a:lnTo>
                  <a:pt x="108900" y="396093"/>
                </a:lnTo>
                <a:lnTo>
                  <a:pt x="101175" y="398361"/>
                </a:lnTo>
                <a:lnTo>
                  <a:pt x="94120" y="399873"/>
                </a:lnTo>
                <a:lnTo>
                  <a:pt x="87511" y="400881"/>
                </a:lnTo>
                <a:lnTo>
                  <a:pt x="81201" y="401553"/>
                </a:lnTo>
                <a:lnTo>
                  <a:pt x="75089" y="402002"/>
                </a:lnTo>
                <a:lnTo>
                  <a:pt x="69109" y="402300"/>
                </a:lnTo>
                <a:lnTo>
                  <a:pt x="63217" y="402500"/>
                </a:lnTo>
                <a:lnTo>
                  <a:pt x="57384" y="403585"/>
                </a:lnTo>
                <a:lnTo>
                  <a:pt x="51591" y="405261"/>
                </a:lnTo>
                <a:lnTo>
                  <a:pt x="45824" y="407330"/>
                </a:lnTo>
                <a:lnTo>
                  <a:pt x="41027" y="408711"/>
                </a:lnTo>
                <a:lnTo>
                  <a:pt x="36876" y="409630"/>
                </a:lnTo>
                <a:lnTo>
                  <a:pt x="29724" y="410652"/>
                </a:lnTo>
                <a:lnTo>
                  <a:pt x="23370" y="411107"/>
                </a:lnTo>
                <a:lnTo>
                  <a:pt x="20343" y="410275"/>
                </a:lnTo>
                <a:lnTo>
                  <a:pt x="14438" y="406812"/>
                </a:lnTo>
                <a:lnTo>
                  <a:pt x="8639" y="404637"/>
                </a:lnTo>
                <a:lnTo>
                  <a:pt x="0" y="402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51"/>
          <p:cNvSpPr/>
          <p:nvPr/>
        </p:nvSpPr>
        <p:spPr>
          <a:xfrm>
            <a:off x="6123622" y="5084683"/>
            <a:ext cx="17032" cy="264558"/>
          </a:xfrm>
          <a:custGeom>
            <a:avLst/>
            <a:gdLst/>
            <a:ahLst/>
            <a:cxnLst/>
            <a:rect l="0" t="0" r="0" b="0"/>
            <a:pathLst>
              <a:path w="17032" h="264558">
                <a:moveTo>
                  <a:pt x="0" y="7382"/>
                </a:moveTo>
                <a:lnTo>
                  <a:pt x="0" y="0"/>
                </a:lnTo>
                <a:lnTo>
                  <a:pt x="0" y="7059"/>
                </a:lnTo>
                <a:lnTo>
                  <a:pt x="953" y="8119"/>
                </a:lnTo>
                <a:lnTo>
                  <a:pt x="4551" y="11837"/>
                </a:lnTo>
                <a:lnTo>
                  <a:pt x="5891" y="14162"/>
                </a:lnTo>
                <a:lnTo>
                  <a:pt x="6785" y="16665"/>
                </a:lnTo>
                <a:lnTo>
                  <a:pt x="7381" y="19285"/>
                </a:lnTo>
                <a:lnTo>
                  <a:pt x="8730" y="21032"/>
                </a:lnTo>
                <a:lnTo>
                  <a:pt x="10583" y="22197"/>
                </a:lnTo>
                <a:lnTo>
                  <a:pt x="12770" y="22974"/>
                </a:lnTo>
                <a:lnTo>
                  <a:pt x="14228" y="25396"/>
                </a:lnTo>
                <a:lnTo>
                  <a:pt x="15201" y="28916"/>
                </a:lnTo>
                <a:lnTo>
                  <a:pt x="15849" y="33168"/>
                </a:lnTo>
                <a:lnTo>
                  <a:pt x="16281" y="36955"/>
                </a:lnTo>
                <a:lnTo>
                  <a:pt x="16761" y="43703"/>
                </a:lnTo>
                <a:lnTo>
                  <a:pt x="16974" y="52417"/>
                </a:lnTo>
                <a:lnTo>
                  <a:pt x="17031" y="57408"/>
                </a:lnTo>
                <a:lnTo>
                  <a:pt x="16117" y="62640"/>
                </a:lnTo>
                <a:lnTo>
                  <a:pt x="14554" y="68033"/>
                </a:lnTo>
                <a:lnTo>
                  <a:pt x="12560" y="73533"/>
                </a:lnTo>
                <a:lnTo>
                  <a:pt x="11231" y="79105"/>
                </a:lnTo>
                <a:lnTo>
                  <a:pt x="10345" y="84725"/>
                </a:lnTo>
                <a:lnTo>
                  <a:pt x="9754" y="90377"/>
                </a:lnTo>
                <a:lnTo>
                  <a:pt x="8408" y="96049"/>
                </a:lnTo>
                <a:lnTo>
                  <a:pt x="6558" y="101736"/>
                </a:lnTo>
                <a:lnTo>
                  <a:pt x="4372" y="107432"/>
                </a:lnTo>
                <a:lnTo>
                  <a:pt x="2914" y="112182"/>
                </a:lnTo>
                <a:lnTo>
                  <a:pt x="1943" y="116301"/>
                </a:lnTo>
                <a:lnTo>
                  <a:pt x="1296" y="120000"/>
                </a:lnTo>
                <a:lnTo>
                  <a:pt x="864" y="124370"/>
                </a:lnTo>
                <a:lnTo>
                  <a:pt x="576" y="129189"/>
                </a:lnTo>
                <a:lnTo>
                  <a:pt x="256" y="138671"/>
                </a:lnTo>
                <a:lnTo>
                  <a:pt x="76" y="150316"/>
                </a:lnTo>
                <a:lnTo>
                  <a:pt x="1" y="211819"/>
                </a:lnTo>
                <a:lnTo>
                  <a:pt x="953" y="216063"/>
                </a:lnTo>
                <a:lnTo>
                  <a:pt x="2540" y="219845"/>
                </a:lnTo>
                <a:lnTo>
                  <a:pt x="4551" y="223319"/>
                </a:lnTo>
                <a:lnTo>
                  <a:pt x="5891" y="226587"/>
                </a:lnTo>
                <a:lnTo>
                  <a:pt x="6785" y="229719"/>
                </a:lnTo>
                <a:lnTo>
                  <a:pt x="7381" y="232759"/>
                </a:lnTo>
                <a:lnTo>
                  <a:pt x="7778" y="235738"/>
                </a:lnTo>
                <a:lnTo>
                  <a:pt x="8219" y="241589"/>
                </a:lnTo>
                <a:lnTo>
                  <a:pt x="8526" y="249185"/>
                </a:lnTo>
                <a:lnTo>
                  <a:pt x="8573" y="2645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52"/>
          <p:cNvSpPr/>
          <p:nvPr/>
        </p:nvSpPr>
        <p:spPr>
          <a:xfrm>
            <a:off x="7195194" y="5194935"/>
            <a:ext cx="111434" cy="385763"/>
          </a:xfrm>
          <a:custGeom>
            <a:avLst/>
            <a:gdLst/>
            <a:ahLst/>
            <a:cxnLst/>
            <a:rect l="0" t="0" r="0" b="0"/>
            <a:pathLst>
              <a:path w="111434" h="385763">
                <a:moveTo>
                  <a:pt x="8563" y="0"/>
                </a:moveTo>
                <a:lnTo>
                  <a:pt x="1183" y="0"/>
                </a:lnTo>
                <a:lnTo>
                  <a:pt x="786" y="952"/>
                </a:lnTo>
                <a:lnTo>
                  <a:pt x="61" y="8730"/>
                </a:lnTo>
                <a:lnTo>
                  <a:pt x="0" y="24950"/>
                </a:lnTo>
                <a:lnTo>
                  <a:pt x="2535" y="35219"/>
                </a:lnTo>
                <a:lnTo>
                  <a:pt x="5884" y="46133"/>
                </a:lnTo>
                <a:lnTo>
                  <a:pt x="7373" y="57333"/>
                </a:lnTo>
                <a:lnTo>
                  <a:pt x="7769" y="63940"/>
                </a:lnTo>
                <a:lnTo>
                  <a:pt x="8210" y="78900"/>
                </a:lnTo>
                <a:lnTo>
                  <a:pt x="9280" y="86890"/>
                </a:lnTo>
                <a:lnTo>
                  <a:pt x="10946" y="95074"/>
                </a:lnTo>
                <a:lnTo>
                  <a:pt x="13010" y="103388"/>
                </a:lnTo>
                <a:lnTo>
                  <a:pt x="14385" y="111787"/>
                </a:lnTo>
                <a:lnTo>
                  <a:pt x="15302" y="120245"/>
                </a:lnTo>
                <a:lnTo>
                  <a:pt x="15913" y="128740"/>
                </a:lnTo>
                <a:lnTo>
                  <a:pt x="17273" y="137262"/>
                </a:lnTo>
                <a:lnTo>
                  <a:pt x="19133" y="145801"/>
                </a:lnTo>
                <a:lnTo>
                  <a:pt x="21325" y="154350"/>
                </a:lnTo>
                <a:lnTo>
                  <a:pt x="22786" y="162908"/>
                </a:lnTo>
                <a:lnTo>
                  <a:pt x="23760" y="171470"/>
                </a:lnTo>
                <a:lnTo>
                  <a:pt x="24409" y="180036"/>
                </a:lnTo>
                <a:lnTo>
                  <a:pt x="25795" y="188603"/>
                </a:lnTo>
                <a:lnTo>
                  <a:pt x="27671" y="197173"/>
                </a:lnTo>
                <a:lnTo>
                  <a:pt x="29874" y="205744"/>
                </a:lnTo>
                <a:lnTo>
                  <a:pt x="32295" y="214315"/>
                </a:lnTo>
                <a:lnTo>
                  <a:pt x="37525" y="231458"/>
                </a:lnTo>
                <a:lnTo>
                  <a:pt x="45826" y="257175"/>
                </a:lnTo>
                <a:lnTo>
                  <a:pt x="47692" y="264795"/>
                </a:lnTo>
                <a:lnTo>
                  <a:pt x="48936" y="271780"/>
                </a:lnTo>
                <a:lnTo>
                  <a:pt x="49766" y="278342"/>
                </a:lnTo>
                <a:lnTo>
                  <a:pt x="51272" y="284621"/>
                </a:lnTo>
                <a:lnTo>
                  <a:pt x="53228" y="290712"/>
                </a:lnTo>
                <a:lnTo>
                  <a:pt x="55485" y="296678"/>
                </a:lnTo>
                <a:lnTo>
                  <a:pt x="57942" y="302560"/>
                </a:lnTo>
                <a:lnTo>
                  <a:pt x="60532" y="308387"/>
                </a:lnTo>
                <a:lnTo>
                  <a:pt x="65950" y="319941"/>
                </a:lnTo>
                <a:lnTo>
                  <a:pt x="80032" y="348602"/>
                </a:lnTo>
                <a:lnTo>
                  <a:pt x="82878" y="353368"/>
                </a:lnTo>
                <a:lnTo>
                  <a:pt x="85729" y="357499"/>
                </a:lnTo>
                <a:lnTo>
                  <a:pt x="88583" y="361205"/>
                </a:lnTo>
                <a:lnTo>
                  <a:pt x="91437" y="364628"/>
                </a:lnTo>
                <a:lnTo>
                  <a:pt x="94292" y="367863"/>
                </a:lnTo>
                <a:lnTo>
                  <a:pt x="97149" y="370972"/>
                </a:lnTo>
                <a:lnTo>
                  <a:pt x="99053" y="373997"/>
                </a:lnTo>
                <a:lnTo>
                  <a:pt x="101169" y="379898"/>
                </a:lnTo>
                <a:lnTo>
                  <a:pt x="102685" y="381852"/>
                </a:lnTo>
                <a:lnTo>
                  <a:pt x="104648" y="383156"/>
                </a:lnTo>
                <a:lnTo>
                  <a:pt x="111398" y="385749"/>
                </a:lnTo>
                <a:lnTo>
                  <a:pt x="111433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53"/>
          <p:cNvSpPr/>
          <p:nvPr/>
        </p:nvSpPr>
        <p:spPr>
          <a:xfrm>
            <a:off x="7083742" y="5220652"/>
            <a:ext cx="265749" cy="351474"/>
          </a:xfrm>
          <a:custGeom>
            <a:avLst/>
            <a:gdLst/>
            <a:ahLst/>
            <a:cxnLst/>
            <a:rect l="0" t="0" r="0" b="0"/>
            <a:pathLst>
              <a:path w="265749" h="351474">
                <a:moveTo>
                  <a:pt x="265748" y="0"/>
                </a:moveTo>
                <a:lnTo>
                  <a:pt x="261197" y="0"/>
                </a:lnTo>
                <a:lnTo>
                  <a:pt x="259856" y="953"/>
                </a:lnTo>
                <a:lnTo>
                  <a:pt x="258962" y="2540"/>
                </a:lnTo>
                <a:lnTo>
                  <a:pt x="255165" y="11865"/>
                </a:lnTo>
                <a:lnTo>
                  <a:pt x="250566" y="20514"/>
                </a:lnTo>
                <a:lnTo>
                  <a:pt x="245348" y="27532"/>
                </a:lnTo>
                <a:lnTo>
                  <a:pt x="239854" y="36367"/>
                </a:lnTo>
                <a:lnTo>
                  <a:pt x="233284" y="46643"/>
                </a:lnTo>
                <a:lnTo>
                  <a:pt x="228865" y="52050"/>
                </a:lnTo>
                <a:lnTo>
                  <a:pt x="224014" y="57561"/>
                </a:lnTo>
                <a:lnTo>
                  <a:pt x="218875" y="64091"/>
                </a:lnTo>
                <a:lnTo>
                  <a:pt x="213545" y="71302"/>
                </a:lnTo>
                <a:lnTo>
                  <a:pt x="208085" y="78968"/>
                </a:lnTo>
                <a:lnTo>
                  <a:pt x="202541" y="85983"/>
                </a:lnTo>
                <a:lnTo>
                  <a:pt x="196940" y="92564"/>
                </a:lnTo>
                <a:lnTo>
                  <a:pt x="191300" y="98857"/>
                </a:lnTo>
                <a:lnTo>
                  <a:pt x="185636" y="105910"/>
                </a:lnTo>
                <a:lnTo>
                  <a:pt x="179955" y="113469"/>
                </a:lnTo>
                <a:lnTo>
                  <a:pt x="174263" y="121366"/>
                </a:lnTo>
                <a:lnTo>
                  <a:pt x="168562" y="128536"/>
                </a:lnTo>
                <a:lnTo>
                  <a:pt x="162858" y="135221"/>
                </a:lnTo>
                <a:lnTo>
                  <a:pt x="157149" y="141582"/>
                </a:lnTo>
                <a:lnTo>
                  <a:pt x="151438" y="148681"/>
                </a:lnTo>
                <a:lnTo>
                  <a:pt x="145727" y="156270"/>
                </a:lnTo>
                <a:lnTo>
                  <a:pt x="134300" y="172324"/>
                </a:lnTo>
                <a:lnTo>
                  <a:pt x="122871" y="188983"/>
                </a:lnTo>
                <a:lnTo>
                  <a:pt x="118109" y="197426"/>
                </a:lnTo>
                <a:lnTo>
                  <a:pt x="113983" y="205913"/>
                </a:lnTo>
                <a:lnTo>
                  <a:pt x="110278" y="214428"/>
                </a:lnTo>
                <a:lnTo>
                  <a:pt x="105904" y="222009"/>
                </a:lnTo>
                <a:lnTo>
                  <a:pt x="101083" y="228969"/>
                </a:lnTo>
                <a:lnTo>
                  <a:pt x="95963" y="235514"/>
                </a:lnTo>
                <a:lnTo>
                  <a:pt x="90645" y="242734"/>
                </a:lnTo>
                <a:lnTo>
                  <a:pt x="79657" y="258377"/>
                </a:lnTo>
                <a:lnTo>
                  <a:pt x="74059" y="265596"/>
                </a:lnTo>
                <a:lnTo>
                  <a:pt x="68423" y="272314"/>
                </a:lnTo>
                <a:lnTo>
                  <a:pt x="62760" y="278698"/>
                </a:lnTo>
                <a:lnTo>
                  <a:pt x="58033" y="284859"/>
                </a:lnTo>
                <a:lnTo>
                  <a:pt x="53929" y="290871"/>
                </a:lnTo>
                <a:lnTo>
                  <a:pt x="50240" y="296784"/>
                </a:lnTo>
                <a:lnTo>
                  <a:pt x="45876" y="301678"/>
                </a:lnTo>
                <a:lnTo>
                  <a:pt x="41061" y="305894"/>
                </a:lnTo>
                <a:lnTo>
                  <a:pt x="35947" y="309657"/>
                </a:lnTo>
                <a:lnTo>
                  <a:pt x="27724" y="318918"/>
                </a:lnTo>
                <a:lnTo>
                  <a:pt x="21847" y="328431"/>
                </a:lnTo>
                <a:lnTo>
                  <a:pt x="17585" y="339142"/>
                </a:lnTo>
                <a:lnTo>
                  <a:pt x="13213" y="345357"/>
                </a:lnTo>
                <a:lnTo>
                  <a:pt x="10714" y="347396"/>
                </a:lnTo>
                <a:lnTo>
                  <a:pt x="8095" y="34875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54"/>
          <p:cNvSpPr/>
          <p:nvPr/>
        </p:nvSpPr>
        <p:spPr>
          <a:xfrm>
            <a:off x="7083742" y="55721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55"/>
          <p:cNvSpPr/>
          <p:nvPr/>
        </p:nvSpPr>
        <p:spPr>
          <a:xfrm>
            <a:off x="7435215" y="5280660"/>
            <a:ext cx="317183" cy="42863"/>
          </a:xfrm>
          <a:custGeom>
            <a:avLst/>
            <a:gdLst/>
            <a:ahLst/>
            <a:cxnLst/>
            <a:rect l="0" t="0" r="0" b="0"/>
            <a:pathLst>
              <a:path w="317183" h="42863">
                <a:moveTo>
                  <a:pt x="0" y="42862"/>
                </a:moveTo>
                <a:lnTo>
                  <a:pt x="4551" y="42862"/>
                </a:lnTo>
                <a:lnTo>
                  <a:pt x="5891" y="41910"/>
                </a:lnTo>
                <a:lnTo>
                  <a:pt x="6785" y="40322"/>
                </a:lnTo>
                <a:lnTo>
                  <a:pt x="7381" y="38312"/>
                </a:lnTo>
                <a:lnTo>
                  <a:pt x="8731" y="36018"/>
                </a:lnTo>
                <a:lnTo>
                  <a:pt x="10583" y="33537"/>
                </a:lnTo>
                <a:lnTo>
                  <a:pt x="12770" y="30930"/>
                </a:lnTo>
                <a:lnTo>
                  <a:pt x="16133" y="29193"/>
                </a:lnTo>
                <a:lnTo>
                  <a:pt x="20281" y="28034"/>
                </a:lnTo>
                <a:lnTo>
                  <a:pt x="29016" y="26747"/>
                </a:lnTo>
                <a:lnTo>
                  <a:pt x="36073" y="26175"/>
                </a:lnTo>
                <a:lnTo>
                  <a:pt x="40241" y="25070"/>
                </a:lnTo>
                <a:lnTo>
                  <a:pt x="44925" y="23380"/>
                </a:lnTo>
                <a:lnTo>
                  <a:pt x="49952" y="21302"/>
                </a:lnTo>
                <a:lnTo>
                  <a:pt x="54257" y="19916"/>
                </a:lnTo>
                <a:lnTo>
                  <a:pt x="58078" y="18992"/>
                </a:lnTo>
                <a:lnTo>
                  <a:pt x="66770" y="17966"/>
                </a:lnTo>
                <a:lnTo>
                  <a:pt x="73088" y="17692"/>
                </a:lnTo>
                <a:lnTo>
                  <a:pt x="80158" y="17510"/>
                </a:lnTo>
                <a:lnTo>
                  <a:pt x="86776" y="16436"/>
                </a:lnTo>
                <a:lnTo>
                  <a:pt x="93093" y="14767"/>
                </a:lnTo>
                <a:lnTo>
                  <a:pt x="99210" y="12702"/>
                </a:lnTo>
                <a:lnTo>
                  <a:pt x="105192" y="11325"/>
                </a:lnTo>
                <a:lnTo>
                  <a:pt x="111086" y="10408"/>
                </a:lnTo>
                <a:lnTo>
                  <a:pt x="116920" y="9795"/>
                </a:lnTo>
                <a:lnTo>
                  <a:pt x="122714" y="9388"/>
                </a:lnTo>
                <a:lnTo>
                  <a:pt x="128481" y="9116"/>
                </a:lnTo>
                <a:lnTo>
                  <a:pt x="134232" y="8935"/>
                </a:lnTo>
                <a:lnTo>
                  <a:pt x="140923" y="7861"/>
                </a:lnTo>
                <a:lnTo>
                  <a:pt x="148241" y="6194"/>
                </a:lnTo>
                <a:lnTo>
                  <a:pt x="155977" y="4129"/>
                </a:lnTo>
                <a:lnTo>
                  <a:pt x="162087" y="2752"/>
                </a:lnTo>
                <a:lnTo>
                  <a:pt x="167113" y="1835"/>
                </a:lnTo>
                <a:lnTo>
                  <a:pt x="171416" y="1223"/>
                </a:lnTo>
                <a:lnTo>
                  <a:pt x="177142" y="815"/>
                </a:lnTo>
                <a:lnTo>
                  <a:pt x="183817" y="543"/>
                </a:lnTo>
                <a:lnTo>
                  <a:pt x="204324" y="161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56"/>
          <p:cNvSpPr/>
          <p:nvPr/>
        </p:nvSpPr>
        <p:spPr>
          <a:xfrm>
            <a:off x="7495255" y="5357812"/>
            <a:ext cx="317151" cy="39230"/>
          </a:xfrm>
          <a:custGeom>
            <a:avLst/>
            <a:gdLst/>
            <a:ahLst/>
            <a:cxnLst/>
            <a:rect l="0" t="0" r="0" b="0"/>
            <a:pathLst>
              <a:path w="317151" h="39230">
                <a:moveTo>
                  <a:pt x="17112" y="34290"/>
                </a:moveTo>
                <a:lnTo>
                  <a:pt x="0" y="34290"/>
                </a:lnTo>
                <a:lnTo>
                  <a:pt x="11902" y="34290"/>
                </a:lnTo>
                <a:lnTo>
                  <a:pt x="14591" y="35243"/>
                </a:lnTo>
                <a:lnTo>
                  <a:pt x="17336" y="36830"/>
                </a:lnTo>
                <a:lnTo>
                  <a:pt x="20119" y="38841"/>
                </a:lnTo>
                <a:lnTo>
                  <a:pt x="23879" y="39229"/>
                </a:lnTo>
                <a:lnTo>
                  <a:pt x="28291" y="38535"/>
                </a:lnTo>
                <a:lnTo>
                  <a:pt x="33138" y="37120"/>
                </a:lnTo>
                <a:lnTo>
                  <a:pt x="38273" y="36177"/>
                </a:lnTo>
                <a:lnTo>
                  <a:pt x="43602" y="35548"/>
                </a:lnTo>
                <a:lnTo>
                  <a:pt x="49059" y="35128"/>
                </a:lnTo>
                <a:lnTo>
                  <a:pt x="54602" y="33897"/>
                </a:lnTo>
                <a:lnTo>
                  <a:pt x="60203" y="32123"/>
                </a:lnTo>
                <a:lnTo>
                  <a:pt x="65842" y="29988"/>
                </a:lnTo>
                <a:lnTo>
                  <a:pt x="71507" y="28565"/>
                </a:lnTo>
                <a:lnTo>
                  <a:pt x="77188" y="27615"/>
                </a:lnTo>
                <a:lnTo>
                  <a:pt x="82880" y="26983"/>
                </a:lnTo>
                <a:lnTo>
                  <a:pt x="89533" y="25609"/>
                </a:lnTo>
                <a:lnTo>
                  <a:pt x="96824" y="23740"/>
                </a:lnTo>
                <a:lnTo>
                  <a:pt x="104543" y="21542"/>
                </a:lnTo>
                <a:lnTo>
                  <a:pt x="111595" y="20076"/>
                </a:lnTo>
                <a:lnTo>
                  <a:pt x="118201" y="19099"/>
                </a:lnTo>
                <a:lnTo>
                  <a:pt x="124510" y="18448"/>
                </a:lnTo>
                <a:lnTo>
                  <a:pt x="131573" y="17061"/>
                </a:lnTo>
                <a:lnTo>
                  <a:pt x="139139" y="15184"/>
                </a:lnTo>
                <a:lnTo>
                  <a:pt x="147041" y="12980"/>
                </a:lnTo>
                <a:lnTo>
                  <a:pt x="155166" y="11511"/>
                </a:lnTo>
                <a:lnTo>
                  <a:pt x="163441" y="10532"/>
                </a:lnTo>
                <a:lnTo>
                  <a:pt x="171814" y="9878"/>
                </a:lnTo>
                <a:lnTo>
                  <a:pt x="180255" y="8491"/>
                </a:lnTo>
                <a:lnTo>
                  <a:pt x="188739" y="6613"/>
                </a:lnTo>
                <a:lnTo>
                  <a:pt x="197252" y="4409"/>
                </a:lnTo>
                <a:lnTo>
                  <a:pt x="204833" y="2939"/>
                </a:lnTo>
                <a:lnTo>
                  <a:pt x="211792" y="1960"/>
                </a:lnTo>
                <a:lnTo>
                  <a:pt x="218336" y="1307"/>
                </a:lnTo>
                <a:lnTo>
                  <a:pt x="224604" y="871"/>
                </a:lnTo>
                <a:lnTo>
                  <a:pt x="230688" y="581"/>
                </a:lnTo>
                <a:lnTo>
                  <a:pt x="242527" y="258"/>
                </a:lnTo>
                <a:lnTo>
                  <a:pt x="290674" y="5"/>
                </a:lnTo>
                <a:lnTo>
                  <a:pt x="3171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57"/>
          <p:cNvSpPr/>
          <p:nvPr/>
        </p:nvSpPr>
        <p:spPr>
          <a:xfrm>
            <a:off x="8112443" y="4852035"/>
            <a:ext cx="25717" cy="291466"/>
          </a:xfrm>
          <a:custGeom>
            <a:avLst/>
            <a:gdLst/>
            <a:ahLst/>
            <a:cxnLst/>
            <a:rect l="0" t="0" r="0" b="0"/>
            <a:pathLst>
              <a:path w="25717" h="291466">
                <a:moveTo>
                  <a:pt x="8572" y="0"/>
                </a:moveTo>
                <a:lnTo>
                  <a:pt x="0" y="0"/>
                </a:lnTo>
                <a:lnTo>
                  <a:pt x="4550" y="4551"/>
                </a:lnTo>
                <a:lnTo>
                  <a:pt x="5890" y="6844"/>
                </a:lnTo>
                <a:lnTo>
                  <a:pt x="6784" y="9324"/>
                </a:lnTo>
                <a:lnTo>
                  <a:pt x="7381" y="11931"/>
                </a:lnTo>
                <a:lnTo>
                  <a:pt x="8042" y="19908"/>
                </a:lnTo>
                <a:lnTo>
                  <a:pt x="8219" y="24701"/>
                </a:lnTo>
                <a:lnTo>
                  <a:pt x="9289" y="28850"/>
                </a:lnTo>
                <a:lnTo>
                  <a:pt x="10955" y="32568"/>
                </a:lnTo>
                <a:lnTo>
                  <a:pt x="13018" y="35999"/>
                </a:lnTo>
                <a:lnTo>
                  <a:pt x="14393" y="39240"/>
                </a:lnTo>
                <a:lnTo>
                  <a:pt x="15311" y="42352"/>
                </a:lnTo>
                <a:lnTo>
                  <a:pt x="15922" y="45379"/>
                </a:lnTo>
                <a:lnTo>
                  <a:pt x="16601" y="53824"/>
                </a:lnTo>
                <a:lnTo>
                  <a:pt x="16902" y="63926"/>
                </a:lnTo>
                <a:lnTo>
                  <a:pt x="17130" y="102932"/>
                </a:lnTo>
                <a:lnTo>
                  <a:pt x="17142" y="125742"/>
                </a:lnTo>
                <a:lnTo>
                  <a:pt x="18095" y="131453"/>
                </a:lnTo>
                <a:lnTo>
                  <a:pt x="19683" y="137165"/>
                </a:lnTo>
                <a:lnTo>
                  <a:pt x="21695" y="142879"/>
                </a:lnTo>
                <a:lnTo>
                  <a:pt x="23036" y="148592"/>
                </a:lnTo>
                <a:lnTo>
                  <a:pt x="23929" y="154306"/>
                </a:lnTo>
                <a:lnTo>
                  <a:pt x="24525" y="160021"/>
                </a:lnTo>
                <a:lnTo>
                  <a:pt x="24923" y="165735"/>
                </a:lnTo>
                <a:lnTo>
                  <a:pt x="25187" y="171450"/>
                </a:lnTo>
                <a:lnTo>
                  <a:pt x="25481" y="182880"/>
                </a:lnTo>
                <a:lnTo>
                  <a:pt x="25716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58"/>
          <p:cNvSpPr/>
          <p:nvPr/>
        </p:nvSpPr>
        <p:spPr>
          <a:xfrm>
            <a:off x="7932419" y="5289232"/>
            <a:ext cx="385764" cy="17146"/>
          </a:xfrm>
          <a:custGeom>
            <a:avLst/>
            <a:gdLst/>
            <a:ahLst/>
            <a:cxnLst/>
            <a:rect l="0" t="0" r="0" b="0"/>
            <a:pathLst>
              <a:path w="385764" h="17146">
                <a:moveTo>
                  <a:pt x="0" y="17145"/>
                </a:moveTo>
                <a:lnTo>
                  <a:pt x="50275" y="17145"/>
                </a:lnTo>
                <a:lnTo>
                  <a:pt x="55425" y="16193"/>
                </a:lnTo>
                <a:lnTo>
                  <a:pt x="60762" y="14605"/>
                </a:lnTo>
                <a:lnTo>
                  <a:pt x="66226" y="12595"/>
                </a:lnTo>
                <a:lnTo>
                  <a:pt x="71773" y="11254"/>
                </a:lnTo>
                <a:lnTo>
                  <a:pt x="77377" y="10360"/>
                </a:lnTo>
                <a:lnTo>
                  <a:pt x="83018" y="9764"/>
                </a:lnTo>
                <a:lnTo>
                  <a:pt x="88683" y="9367"/>
                </a:lnTo>
                <a:lnTo>
                  <a:pt x="100057" y="8926"/>
                </a:lnTo>
                <a:lnTo>
                  <a:pt x="121722" y="8677"/>
                </a:lnTo>
                <a:lnTo>
                  <a:pt x="129726" y="7690"/>
                </a:lnTo>
                <a:lnTo>
                  <a:pt x="137919" y="6080"/>
                </a:lnTo>
                <a:lnTo>
                  <a:pt x="146239" y="4053"/>
                </a:lnTo>
                <a:lnTo>
                  <a:pt x="154643" y="2702"/>
                </a:lnTo>
                <a:lnTo>
                  <a:pt x="163103" y="1802"/>
                </a:lnTo>
                <a:lnTo>
                  <a:pt x="171600" y="1201"/>
                </a:lnTo>
                <a:lnTo>
                  <a:pt x="179170" y="801"/>
                </a:lnTo>
                <a:lnTo>
                  <a:pt x="192662" y="356"/>
                </a:lnTo>
                <a:lnTo>
                  <a:pt x="273998" y="6"/>
                </a:lnTo>
                <a:lnTo>
                  <a:pt x="370940" y="0"/>
                </a:lnTo>
                <a:lnTo>
                  <a:pt x="373976" y="953"/>
                </a:lnTo>
                <a:lnTo>
                  <a:pt x="376953" y="2540"/>
                </a:lnTo>
                <a:lnTo>
                  <a:pt x="38576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59"/>
          <p:cNvSpPr/>
          <p:nvPr/>
        </p:nvSpPr>
        <p:spPr>
          <a:xfrm>
            <a:off x="8043862" y="5400675"/>
            <a:ext cx="248604" cy="351473"/>
          </a:xfrm>
          <a:custGeom>
            <a:avLst/>
            <a:gdLst/>
            <a:ahLst/>
            <a:cxnLst/>
            <a:rect l="0" t="0" r="0" b="0"/>
            <a:pathLst>
              <a:path w="248604" h="351473">
                <a:moveTo>
                  <a:pt x="248603" y="25717"/>
                </a:moveTo>
                <a:lnTo>
                  <a:pt x="190670" y="25717"/>
                </a:lnTo>
                <a:lnTo>
                  <a:pt x="185216" y="24765"/>
                </a:lnTo>
                <a:lnTo>
                  <a:pt x="179675" y="23178"/>
                </a:lnTo>
                <a:lnTo>
                  <a:pt x="174075" y="21166"/>
                </a:lnTo>
                <a:lnTo>
                  <a:pt x="168439" y="19825"/>
                </a:lnTo>
                <a:lnTo>
                  <a:pt x="162775" y="18932"/>
                </a:lnTo>
                <a:lnTo>
                  <a:pt x="157094" y="18336"/>
                </a:lnTo>
                <a:lnTo>
                  <a:pt x="151402" y="17939"/>
                </a:lnTo>
                <a:lnTo>
                  <a:pt x="145702" y="17674"/>
                </a:lnTo>
                <a:lnTo>
                  <a:pt x="134289" y="17380"/>
                </a:lnTo>
                <a:lnTo>
                  <a:pt x="105726" y="17176"/>
                </a:lnTo>
                <a:lnTo>
                  <a:pt x="100964" y="16213"/>
                </a:lnTo>
                <a:lnTo>
                  <a:pt x="96838" y="14618"/>
                </a:lnTo>
                <a:lnTo>
                  <a:pt x="89711" y="11259"/>
                </a:lnTo>
                <a:lnTo>
                  <a:pt x="83369" y="9767"/>
                </a:lnTo>
                <a:lnTo>
                  <a:pt x="79392" y="9368"/>
                </a:lnTo>
                <a:lnTo>
                  <a:pt x="74836" y="9103"/>
                </a:lnTo>
                <a:lnTo>
                  <a:pt x="69893" y="8926"/>
                </a:lnTo>
                <a:lnTo>
                  <a:pt x="65646" y="7855"/>
                </a:lnTo>
                <a:lnTo>
                  <a:pt x="58386" y="4126"/>
                </a:lnTo>
                <a:lnTo>
                  <a:pt x="54164" y="2751"/>
                </a:lnTo>
                <a:lnTo>
                  <a:pt x="49445" y="1833"/>
                </a:lnTo>
                <a:lnTo>
                  <a:pt x="44393" y="1222"/>
                </a:lnTo>
                <a:lnTo>
                  <a:pt x="40073" y="815"/>
                </a:lnTo>
                <a:lnTo>
                  <a:pt x="32733" y="361"/>
                </a:lnTo>
                <a:lnTo>
                  <a:pt x="26151" y="71"/>
                </a:lnTo>
                <a:lnTo>
                  <a:pt x="17180" y="0"/>
                </a:lnTo>
                <a:lnTo>
                  <a:pt x="17145" y="57312"/>
                </a:lnTo>
                <a:lnTo>
                  <a:pt x="16193" y="62973"/>
                </a:lnTo>
                <a:lnTo>
                  <a:pt x="14605" y="68652"/>
                </a:lnTo>
                <a:lnTo>
                  <a:pt x="11254" y="79089"/>
                </a:lnTo>
                <a:lnTo>
                  <a:pt x="9765" y="86903"/>
                </a:lnTo>
                <a:lnTo>
                  <a:pt x="6562" y="96091"/>
                </a:lnTo>
                <a:lnTo>
                  <a:pt x="2916" y="105572"/>
                </a:lnTo>
                <a:lnTo>
                  <a:pt x="864" y="116264"/>
                </a:lnTo>
                <a:lnTo>
                  <a:pt x="257" y="125465"/>
                </a:lnTo>
                <a:lnTo>
                  <a:pt x="33" y="135432"/>
                </a:lnTo>
                <a:lnTo>
                  <a:pt x="1" y="145614"/>
                </a:lnTo>
                <a:lnTo>
                  <a:pt x="0" y="138341"/>
                </a:lnTo>
                <a:lnTo>
                  <a:pt x="953" y="137947"/>
                </a:lnTo>
                <a:lnTo>
                  <a:pt x="4551" y="137510"/>
                </a:lnTo>
                <a:lnTo>
                  <a:pt x="6844" y="136441"/>
                </a:lnTo>
                <a:lnTo>
                  <a:pt x="11932" y="132713"/>
                </a:lnTo>
                <a:lnTo>
                  <a:pt x="17368" y="127881"/>
                </a:lnTo>
                <a:lnTo>
                  <a:pt x="23912" y="122558"/>
                </a:lnTo>
                <a:lnTo>
                  <a:pt x="28324" y="119805"/>
                </a:lnTo>
                <a:lnTo>
                  <a:pt x="33170" y="117018"/>
                </a:lnTo>
                <a:lnTo>
                  <a:pt x="37353" y="115159"/>
                </a:lnTo>
                <a:lnTo>
                  <a:pt x="44542" y="113094"/>
                </a:lnTo>
                <a:lnTo>
                  <a:pt x="48744" y="111591"/>
                </a:lnTo>
                <a:lnTo>
                  <a:pt x="53452" y="109637"/>
                </a:lnTo>
                <a:lnTo>
                  <a:pt x="58494" y="107381"/>
                </a:lnTo>
                <a:lnTo>
                  <a:pt x="69177" y="102334"/>
                </a:lnTo>
                <a:lnTo>
                  <a:pt x="74693" y="99655"/>
                </a:lnTo>
                <a:lnTo>
                  <a:pt x="79323" y="97869"/>
                </a:lnTo>
                <a:lnTo>
                  <a:pt x="87008" y="95885"/>
                </a:lnTo>
                <a:lnTo>
                  <a:pt x="91342" y="95356"/>
                </a:lnTo>
                <a:lnTo>
                  <a:pt x="96138" y="95003"/>
                </a:lnTo>
                <a:lnTo>
                  <a:pt x="101240" y="94767"/>
                </a:lnTo>
                <a:lnTo>
                  <a:pt x="105593" y="95563"/>
                </a:lnTo>
                <a:lnTo>
                  <a:pt x="112971" y="98987"/>
                </a:lnTo>
                <a:lnTo>
                  <a:pt x="127029" y="106270"/>
                </a:lnTo>
                <a:lnTo>
                  <a:pt x="131359" y="107994"/>
                </a:lnTo>
                <a:lnTo>
                  <a:pt x="138709" y="109909"/>
                </a:lnTo>
                <a:lnTo>
                  <a:pt x="145151" y="113301"/>
                </a:lnTo>
                <a:lnTo>
                  <a:pt x="148202" y="115539"/>
                </a:lnTo>
                <a:lnTo>
                  <a:pt x="154133" y="123105"/>
                </a:lnTo>
                <a:lnTo>
                  <a:pt x="159943" y="131866"/>
                </a:lnTo>
                <a:lnTo>
                  <a:pt x="165701" y="138934"/>
                </a:lnTo>
                <a:lnTo>
                  <a:pt x="171435" y="145251"/>
                </a:lnTo>
                <a:lnTo>
                  <a:pt x="174297" y="148269"/>
                </a:lnTo>
                <a:lnTo>
                  <a:pt x="176206" y="152186"/>
                </a:lnTo>
                <a:lnTo>
                  <a:pt x="178326" y="161618"/>
                </a:lnTo>
                <a:lnTo>
                  <a:pt x="179269" y="172160"/>
                </a:lnTo>
                <a:lnTo>
                  <a:pt x="179520" y="177638"/>
                </a:lnTo>
                <a:lnTo>
                  <a:pt x="179800" y="188805"/>
                </a:lnTo>
                <a:lnTo>
                  <a:pt x="179874" y="194450"/>
                </a:lnTo>
                <a:lnTo>
                  <a:pt x="178970" y="200118"/>
                </a:lnTo>
                <a:lnTo>
                  <a:pt x="177417" y="205802"/>
                </a:lnTo>
                <a:lnTo>
                  <a:pt x="175427" y="211496"/>
                </a:lnTo>
                <a:lnTo>
                  <a:pt x="174102" y="217197"/>
                </a:lnTo>
                <a:lnTo>
                  <a:pt x="173217" y="222903"/>
                </a:lnTo>
                <a:lnTo>
                  <a:pt x="172629" y="228612"/>
                </a:lnTo>
                <a:lnTo>
                  <a:pt x="171283" y="234323"/>
                </a:lnTo>
                <a:lnTo>
                  <a:pt x="169435" y="240035"/>
                </a:lnTo>
                <a:lnTo>
                  <a:pt x="164840" y="250510"/>
                </a:lnTo>
                <a:lnTo>
                  <a:pt x="159622" y="258340"/>
                </a:lnTo>
                <a:lnTo>
                  <a:pt x="155945" y="262714"/>
                </a:lnTo>
                <a:lnTo>
                  <a:pt x="151588" y="267535"/>
                </a:lnTo>
                <a:lnTo>
                  <a:pt x="138895" y="280882"/>
                </a:lnTo>
                <a:lnTo>
                  <a:pt x="109878" y="310158"/>
                </a:lnTo>
                <a:lnTo>
                  <a:pt x="105637" y="313452"/>
                </a:lnTo>
                <a:lnTo>
                  <a:pt x="100905" y="316600"/>
                </a:lnTo>
                <a:lnTo>
                  <a:pt x="95845" y="319652"/>
                </a:lnTo>
                <a:lnTo>
                  <a:pt x="90567" y="322639"/>
                </a:lnTo>
                <a:lnTo>
                  <a:pt x="79622" y="328497"/>
                </a:lnTo>
                <a:lnTo>
                  <a:pt x="62750" y="337150"/>
                </a:lnTo>
                <a:lnTo>
                  <a:pt x="57073" y="339067"/>
                </a:lnTo>
                <a:lnTo>
                  <a:pt x="51384" y="340345"/>
                </a:lnTo>
                <a:lnTo>
                  <a:pt x="45686" y="341196"/>
                </a:lnTo>
                <a:lnTo>
                  <a:pt x="40935" y="342717"/>
                </a:lnTo>
                <a:lnTo>
                  <a:pt x="36815" y="344683"/>
                </a:lnTo>
                <a:lnTo>
                  <a:pt x="29697" y="348455"/>
                </a:lnTo>
                <a:lnTo>
                  <a:pt x="26466" y="349460"/>
                </a:lnTo>
                <a:lnTo>
                  <a:pt x="17145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60"/>
          <p:cNvSpPr/>
          <p:nvPr/>
        </p:nvSpPr>
        <p:spPr>
          <a:xfrm>
            <a:off x="6895147" y="4732023"/>
            <a:ext cx="1696885" cy="1170774"/>
          </a:xfrm>
          <a:custGeom>
            <a:avLst/>
            <a:gdLst/>
            <a:ahLst/>
            <a:cxnLst/>
            <a:rect l="0" t="0" r="0" b="0"/>
            <a:pathLst>
              <a:path w="1696885" h="1170774">
                <a:moveTo>
                  <a:pt x="25718" y="282889"/>
                </a:moveTo>
                <a:lnTo>
                  <a:pt x="21167" y="282889"/>
                </a:lnTo>
                <a:lnTo>
                  <a:pt x="19826" y="283842"/>
                </a:lnTo>
                <a:lnTo>
                  <a:pt x="18932" y="285429"/>
                </a:lnTo>
                <a:lnTo>
                  <a:pt x="17940" y="289733"/>
                </a:lnTo>
                <a:lnTo>
                  <a:pt x="17499" y="294821"/>
                </a:lnTo>
                <a:lnTo>
                  <a:pt x="16428" y="297511"/>
                </a:lnTo>
                <a:lnTo>
                  <a:pt x="12698" y="303040"/>
                </a:lnTo>
                <a:lnTo>
                  <a:pt x="10406" y="311213"/>
                </a:lnTo>
                <a:lnTo>
                  <a:pt x="8814" y="344369"/>
                </a:lnTo>
                <a:lnTo>
                  <a:pt x="8572" y="640475"/>
                </a:lnTo>
                <a:lnTo>
                  <a:pt x="6033" y="668829"/>
                </a:lnTo>
                <a:lnTo>
                  <a:pt x="2681" y="697306"/>
                </a:lnTo>
                <a:lnTo>
                  <a:pt x="1192" y="725837"/>
                </a:lnTo>
                <a:lnTo>
                  <a:pt x="530" y="754392"/>
                </a:lnTo>
                <a:lnTo>
                  <a:pt x="0" y="1038060"/>
                </a:lnTo>
                <a:lnTo>
                  <a:pt x="953" y="1044464"/>
                </a:lnTo>
                <a:lnTo>
                  <a:pt x="6785" y="1064126"/>
                </a:lnTo>
                <a:lnTo>
                  <a:pt x="8731" y="1074923"/>
                </a:lnTo>
                <a:lnTo>
                  <a:pt x="12771" y="1086072"/>
                </a:lnTo>
                <a:lnTo>
                  <a:pt x="16134" y="1090759"/>
                </a:lnTo>
                <a:lnTo>
                  <a:pt x="36074" y="1108225"/>
                </a:lnTo>
                <a:lnTo>
                  <a:pt x="49953" y="1117137"/>
                </a:lnTo>
                <a:lnTo>
                  <a:pt x="60619" y="1120391"/>
                </a:lnTo>
                <a:lnTo>
                  <a:pt x="87539" y="1127031"/>
                </a:lnTo>
                <a:lnTo>
                  <a:pt x="114482" y="1136562"/>
                </a:lnTo>
                <a:lnTo>
                  <a:pt x="164842" y="1139930"/>
                </a:lnTo>
                <a:lnTo>
                  <a:pt x="181848" y="1140999"/>
                </a:lnTo>
                <a:lnTo>
                  <a:pt x="230381" y="1147508"/>
                </a:lnTo>
                <a:lnTo>
                  <a:pt x="272379" y="1148474"/>
                </a:lnTo>
                <a:lnTo>
                  <a:pt x="477706" y="1148711"/>
                </a:lnTo>
                <a:lnTo>
                  <a:pt x="520214" y="1144160"/>
                </a:lnTo>
                <a:lnTo>
                  <a:pt x="562972" y="1141330"/>
                </a:lnTo>
                <a:lnTo>
                  <a:pt x="605803" y="1140492"/>
                </a:lnTo>
                <a:lnTo>
                  <a:pt x="1076890" y="1140139"/>
                </a:lnTo>
                <a:lnTo>
                  <a:pt x="1120025" y="1144690"/>
                </a:lnTo>
                <a:lnTo>
                  <a:pt x="1171376" y="1148869"/>
                </a:lnTo>
                <a:lnTo>
                  <a:pt x="1223853" y="1155340"/>
                </a:lnTo>
                <a:lnTo>
                  <a:pt x="1275740" y="1161451"/>
                </a:lnTo>
                <a:lnTo>
                  <a:pt x="1319115" y="1164986"/>
                </a:lnTo>
                <a:lnTo>
                  <a:pt x="1363384" y="1165685"/>
                </a:lnTo>
                <a:lnTo>
                  <a:pt x="1385094" y="1166733"/>
                </a:lnTo>
                <a:lnTo>
                  <a:pt x="1413380" y="1170773"/>
                </a:lnTo>
                <a:lnTo>
                  <a:pt x="1461734" y="1166692"/>
                </a:lnTo>
                <a:lnTo>
                  <a:pt x="1498413" y="1165069"/>
                </a:lnTo>
                <a:lnTo>
                  <a:pt x="1548584" y="1153092"/>
                </a:lnTo>
                <a:lnTo>
                  <a:pt x="1601263" y="1139557"/>
                </a:lnTo>
                <a:lnTo>
                  <a:pt x="1612737" y="1134165"/>
                </a:lnTo>
                <a:lnTo>
                  <a:pt x="1635577" y="1120103"/>
                </a:lnTo>
                <a:lnTo>
                  <a:pt x="1643863" y="1111867"/>
                </a:lnTo>
                <a:lnTo>
                  <a:pt x="1668700" y="1076380"/>
                </a:lnTo>
                <a:lnTo>
                  <a:pt x="1674460" y="1065447"/>
                </a:lnTo>
                <a:lnTo>
                  <a:pt x="1677655" y="1054238"/>
                </a:lnTo>
                <a:lnTo>
                  <a:pt x="1680027" y="1042906"/>
                </a:lnTo>
                <a:lnTo>
                  <a:pt x="1691992" y="1009848"/>
                </a:lnTo>
                <a:lnTo>
                  <a:pt x="1695767" y="985329"/>
                </a:lnTo>
                <a:lnTo>
                  <a:pt x="1696884" y="959967"/>
                </a:lnTo>
                <a:lnTo>
                  <a:pt x="1690508" y="914695"/>
                </a:lnTo>
                <a:lnTo>
                  <a:pt x="1686753" y="882206"/>
                </a:lnTo>
                <a:lnTo>
                  <a:pt x="1682149" y="845909"/>
                </a:lnTo>
                <a:lnTo>
                  <a:pt x="1680120" y="819823"/>
                </a:lnTo>
                <a:lnTo>
                  <a:pt x="1676042" y="795529"/>
                </a:lnTo>
                <a:lnTo>
                  <a:pt x="1673595" y="769491"/>
                </a:lnTo>
                <a:lnTo>
                  <a:pt x="1671555" y="742044"/>
                </a:lnTo>
                <a:lnTo>
                  <a:pt x="1667474" y="713970"/>
                </a:lnTo>
                <a:lnTo>
                  <a:pt x="1665024" y="685619"/>
                </a:lnTo>
                <a:lnTo>
                  <a:pt x="1663935" y="656190"/>
                </a:lnTo>
                <a:lnTo>
                  <a:pt x="1663236" y="593271"/>
                </a:lnTo>
                <a:lnTo>
                  <a:pt x="1662189" y="563712"/>
                </a:lnTo>
                <a:lnTo>
                  <a:pt x="1658548" y="534699"/>
                </a:lnTo>
                <a:lnTo>
                  <a:pt x="1658835" y="505930"/>
                </a:lnTo>
                <a:lnTo>
                  <a:pt x="1661185" y="476316"/>
                </a:lnTo>
                <a:lnTo>
                  <a:pt x="1662230" y="444104"/>
                </a:lnTo>
                <a:lnTo>
                  <a:pt x="1662955" y="369148"/>
                </a:lnTo>
                <a:lnTo>
                  <a:pt x="1663969" y="341229"/>
                </a:lnTo>
                <a:lnTo>
                  <a:pt x="1667594" y="316121"/>
                </a:lnTo>
                <a:lnTo>
                  <a:pt x="1669841" y="289722"/>
                </a:lnTo>
                <a:lnTo>
                  <a:pt x="1671792" y="263066"/>
                </a:lnTo>
                <a:lnTo>
                  <a:pt x="1678245" y="227592"/>
                </a:lnTo>
                <a:lnTo>
                  <a:pt x="1685237" y="197607"/>
                </a:lnTo>
                <a:lnTo>
                  <a:pt x="1687732" y="165969"/>
                </a:lnTo>
                <a:lnTo>
                  <a:pt x="1688472" y="138074"/>
                </a:lnTo>
                <a:lnTo>
                  <a:pt x="1688742" y="98966"/>
                </a:lnTo>
                <a:lnTo>
                  <a:pt x="1686224" y="86528"/>
                </a:lnTo>
                <a:lnTo>
                  <a:pt x="1676847" y="63021"/>
                </a:lnTo>
                <a:lnTo>
                  <a:pt x="1660164" y="35966"/>
                </a:lnTo>
                <a:lnTo>
                  <a:pt x="1651933" y="27731"/>
                </a:lnTo>
                <a:lnTo>
                  <a:pt x="1631127" y="14683"/>
                </a:lnTo>
                <a:lnTo>
                  <a:pt x="1622519" y="11286"/>
                </a:lnTo>
                <a:lnTo>
                  <a:pt x="1584611" y="2022"/>
                </a:lnTo>
                <a:lnTo>
                  <a:pt x="1534364" y="174"/>
                </a:lnTo>
                <a:lnTo>
                  <a:pt x="1435980" y="0"/>
                </a:lnTo>
                <a:lnTo>
                  <a:pt x="1379995" y="6782"/>
                </a:lnTo>
                <a:lnTo>
                  <a:pt x="1334418" y="12767"/>
                </a:lnTo>
                <a:lnTo>
                  <a:pt x="1287773" y="16278"/>
                </a:lnTo>
                <a:lnTo>
                  <a:pt x="1236226" y="19511"/>
                </a:lnTo>
                <a:lnTo>
                  <a:pt x="1184522" y="24489"/>
                </a:lnTo>
                <a:lnTo>
                  <a:pt x="1134339" y="32316"/>
                </a:lnTo>
                <a:lnTo>
                  <a:pt x="1093549" y="39312"/>
                </a:lnTo>
                <a:lnTo>
                  <a:pt x="1052254" y="42761"/>
                </a:lnTo>
                <a:lnTo>
                  <a:pt x="1001144" y="49437"/>
                </a:lnTo>
                <a:lnTo>
                  <a:pt x="959575" y="53381"/>
                </a:lnTo>
                <a:lnTo>
                  <a:pt x="917097" y="60582"/>
                </a:lnTo>
                <a:lnTo>
                  <a:pt x="874347" y="66208"/>
                </a:lnTo>
                <a:lnTo>
                  <a:pt x="831518" y="70415"/>
                </a:lnTo>
                <a:lnTo>
                  <a:pt x="788666" y="77694"/>
                </a:lnTo>
                <a:lnTo>
                  <a:pt x="745806" y="83343"/>
                </a:lnTo>
                <a:lnTo>
                  <a:pt x="693208" y="89803"/>
                </a:lnTo>
                <a:lnTo>
                  <a:pt x="525749" y="122879"/>
                </a:lnTo>
                <a:lnTo>
                  <a:pt x="475468" y="134301"/>
                </a:lnTo>
                <a:lnTo>
                  <a:pt x="404912" y="151444"/>
                </a:lnTo>
                <a:lnTo>
                  <a:pt x="353280" y="165414"/>
                </a:lnTo>
                <a:lnTo>
                  <a:pt x="306110" y="181685"/>
                </a:lnTo>
                <a:lnTo>
                  <a:pt x="260103" y="194071"/>
                </a:lnTo>
                <a:lnTo>
                  <a:pt x="207443" y="208563"/>
                </a:lnTo>
                <a:lnTo>
                  <a:pt x="171786" y="219065"/>
                </a:lnTo>
                <a:lnTo>
                  <a:pt x="139767" y="224668"/>
                </a:lnTo>
                <a:lnTo>
                  <a:pt x="125936" y="228438"/>
                </a:lnTo>
                <a:lnTo>
                  <a:pt x="96314" y="233398"/>
                </a:lnTo>
                <a:lnTo>
                  <a:pt x="83764" y="237081"/>
                </a:lnTo>
                <a:lnTo>
                  <a:pt x="65988" y="240107"/>
                </a:lnTo>
                <a:lnTo>
                  <a:pt x="41734" y="247293"/>
                </a:lnTo>
                <a:lnTo>
                  <a:pt x="31945" y="248212"/>
                </a:lnTo>
                <a:lnTo>
                  <a:pt x="28917" y="249293"/>
                </a:lnTo>
                <a:lnTo>
                  <a:pt x="20104" y="254414"/>
                </a:lnTo>
                <a:lnTo>
                  <a:pt x="8572" y="25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61"/>
          <p:cNvSpPr/>
          <p:nvPr/>
        </p:nvSpPr>
        <p:spPr>
          <a:xfrm>
            <a:off x="602963" y="3463290"/>
            <a:ext cx="42832" cy="317183"/>
          </a:xfrm>
          <a:custGeom>
            <a:avLst/>
            <a:gdLst/>
            <a:ahLst/>
            <a:cxnLst/>
            <a:rect l="0" t="0" r="0" b="0"/>
            <a:pathLst>
              <a:path w="42832" h="317183">
                <a:moveTo>
                  <a:pt x="8541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6843"/>
                </a:lnTo>
                <a:lnTo>
                  <a:pt x="2523" y="9325"/>
                </a:lnTo>
                <a:lnTo>
                  <a:pt x="4529" y="11931"/>
                </a:lnTo>
                <a:lnTo>
                  <a:pt x="5866" y="15574"/>
                </a:lnTo>
                <a:lnTo>
                  <a:pt x="6758" y="19908"/>
                </a:lnTo>
                <a:lnTo>
                  <a:pt x="7352" y="24702"/>
                </a:lnTo>
                <a:lnTo>
                  <a:pt x="8701" y="28850"/>
                </a:lnTo>
                <a:lnTo>
                  <a:pt x="10553" y="32569"/>
                </a:lnTo>
                <a:lnTo>
                  <a:pt x="12740" y="35999"/>
                </a:lnTo>
                <a:lnTo>
                  <a:pt x="14198" y="41144"/>
                </a:lnTo>
                <a:lnTo>
                  <a:pt x="15170" y="47432"/>
                </a:lnTo>
                <a:lnTo>
                  <a:pt x="15818" y="54481"/>
                </a:lnTo>
                <a:lnTo>
                  <a:pt x="16250" y="62038"/>
                </a:lnTo>
                <a:lnTo>
                  <a:pt x="16730" y="78055"/>
                </a:lnTo>
                <a:lnTo>
                  <a:pt x="17810" y="86327"/>
                </a:lnTo>
                <a:lnTo>
                  <a:pt x="19483" y="94699"/>
                </a:lnTo>
                <a:lnTo>
                  <a:pt x="21551" y="103137"/>
                </a:lnTo>
                <a:lnTo>
                  <a:pt x="22930" y="111620"/>
                </a:lnTo>
                <a:lnTo>
                  <a:pt x="23848" y="120133"/>
                </a:lnTo>
                <a:lnTo>
                  <a:pt x="24461" y="128666"/>
                </a:lnTo>
                <a:lnTo>
                  <a:pt x="24869" y="137213"/>
                </a:lnTo>
                <a:lnTo>
                  <a:pt x="25323" y="154328"/>
                </a:lnTo>
                <a:lnTo>
                  <a:pt x="25655" y="205742"/>
                </a:lnTo>
                <a:lnTo>
                  <a:pt x="26618" y="213361"/>
                </a:lnTo>
                <a:lnTo>
                  <a:pt x="28212" y="220346"/>
                </a:lnTo>
                <a:lnTo>
                  <a:pt x="30228" y="226907"/>
                </a:lnTo>
                <a:lnTo>
                  <a:pt x="31572" y="233186"/>
                </a:lnTo>
                <a:lnTo>
                  <a:pt x="32467" y="239277"/>
                </a:lnTo>
                <a:lnTo>
                  <a:pt x="33064" y="245243"/>
                </a:lnTo>
                <a:lnTo>
                  <a:pt x="33463" y="251125"/>
                </a:lnTo>
                <a:lnTo>
                  <a:pt x="33728" y="256952"/>
                </a:lnTo>
                <a:lnTo>
                  <a:pt x="34023" y="268505"/>
                </a:lnTo>
                <a:lnTo>
                  <a:pt x="34154" y="279991"/>
                </a:lnTo>
                <a:lnTo>
                  <a:pt x="35142" y="285720"/>
                </a:lnTo>
                <a:lnTo>
                  <a:pt x="36752" y="291445"/>
                </a:lnTo>
                <a:lnTo>
                  <a:pt x="41631" y="305219"/>
                </a:lnTo>
                <a:lnTo>
                  <a:pt x="42673" y="314948"/>
                </a:lnTo>
                <a:lnTo>
                  <a:pt x="42831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62"/>
          <p:cNvSpPr/>
          <p:nvPr/>
        </p:nvSpPr>
        <p:spPr>
          <a:xfrm>
            <a:off x="766038" y="3454717"/>
            <a:ext cx="237604" cy="257014"/>
          </a:xfrm>
          <a:custGeom>
            <a:avLst/>
            <a:gdLst/>
            <a:ahLst/>
            <a:cxnLst/>
            <a:rect l="0" t="0" r="0" b="0"/>
            <a:pathLst>
              <a:path w="237604" h="257014">
                <a:moveTo>
                  <a:pt x="59779" y="0"/>
                </a:moveTo>
                <a:lnTo>
                  <a:pt x="55228" y="0"/>
                </a:lnTo>
                <a:lnTo>
                  <a:pt x="53888" y="953"/>
                </a:lnTo>
                <a:lnTo>
                  <a:pt x="52994" y="2540"/>
                </a:lnTo>
                <a:lnTo>
                  <a:pt x="51559" y="7381"/>
                </a:lnTo>
                <a:lnTo>
                  <a:pt x="51311" y="12770"/>
                </a:lnTo>
                <a:lnTo>
                  <a:pt x="48713" y="20281"/>
                </a:lnTo>
                <a:lnTo>
                  <a:pt x="46687" y="24950"/>
                </a:lnTo>
                <a:lnTo>
                  <a:pt x="41895" y="32679"/>
                </a:lnTo>
                <a:lnTo>
                  <a:pt x="39284" y="36074"/>
                </a:lnTo>
                <a:lnTo>
                  <a:pt x="37543" y="41194"/>
                </a:lnTo>
                <a:lnTo>
                  <a:pt x="36383" y="47465"/>
                </a:lnTo>
                <a:lnTo>
                  <a:pt x="35609" y="54504"/>
                </a:lnTo>
                <a:lnTo>
                  <a:pt x="33188" y="62053"/>
                </a:lnTo>
                <a:lnTo>
                  <a:pt x="29669" y="69944"/>
                </a:lnTo>
                <a:lnTo>
                  <a:pt x="25418" y="78062"/>
                </a:lnTo>
                <a:lnTo>
                  <a:pt x="22584" y="86331"/>
                </a:lnTo>
                <a:lnTo>
                  <a:pt x="20695" y="94702"/>
                </a:lnTo>
                <a:lnTo>
                  <a:pt x="19435" y="103139"/>
                </a:lnTo>
                <a:lnTo>
                  <a:pt x="16691" y="111622"/>
                </a:lnTo>
                <a:lnTo>
                  <a:pt x="12956" y="120135"/>
                </a:lnTo>
                <a:lnTo>
                  <a:pt x="8561" y="128667"/>
                </a:lnTo>
                <a:lnTo>
                  <a:pt x="5631" y="137213"/>
                </a:lnTo>
                <a:lnTo>
                  <a:pt x="3678" y="145768"/>
                </a:lnTo>
                <a:lnTo>
                  <a:pt x="2376" y="154329"/>
                </a:lnTo>
                <a:lnTo>
                  <a:pt x="1508" y="161941"/>
                </a:lnTo>
                <a:lnTo>
                  <a:pt x="929" y="168921"/>
                </a:lnTo>
                <a:lnTo>
                  <a:pt x="543" y="175479"/>
                </a:lnTo>
                <a:lnTo>
                  <a:pt x="114" y="187845"/>
                </a:lnTo>
                <a:lnTo>
                  <a:pt x="0" y="193811"/>
                </a:lnTo>
                <a:lnTo>
                  <a:pt x="876" y="199692"/>
                </a:lnTo>
                <a:lnTo>
                  <a:pt x="2413" y="205518"/>
                </a:lnTo>
                <a:lnTo>
                  <a:pt x="4390" y="211307"/>
                </a:lnTo>
                <a:lnTo>
                  <a:pt x="6661" y="217071"/>
                </a:lnTo>
                <a:lnTo>
                  <a:pt x="9127" y="222819"/>
                </a:lnTo>
                <a:lnTo>
                  <a:pt x="11723" y="228556"/>
                </a:lnTo>
                <a:lnTo>
                  <a:pt x="15359" y="233333"/>
                </a:lnTo>
                <a:lnTo>
                  <a:pt x="19688" y="237471"/>
                </a:lnTo>
                <a:lnTo>
                  <a:pt x="24479" y="241181"/>
                </a:lnTo>
                <a:lnTo>
                  <a:pt x="29578" y="244607"/>
                </a:lnTo>
                <a:lnTo>
                  <a:pt x="34883" y="247844"/>
                </a:lnTo>
                <a:lnTo>
                  <a:pt x="40324" y="250954"/>
                </a:lnTo>
                <a:lnTo>
                  <a:pt x="46809" y="253028"/>
                </a:lnTo>
                <a:lnTo>
                  <a:pt x="53990" y="254410"/>
                </a:lnTo>
                <a:lnTo>
                  <a:pt x="61635" y="255332"/>
                </a:lnTo>
                <a:lnTo>
                  <a:pt x="68636" y="255946"/>
                </a:lnTo>
                <a:lnTo>
                  <a:pt x="75209" y="256356"/>
                </a:lnTo>
                <a:lnTo>
                  <a:pt x="87592" y="256811"/>
                </a:lnTo>
                <a:lnTo>
                  <a:pt x="99445" y="257013"/>
                </a:lnTo>
                <a:lnTo>
                  <a:pt x="106226" y="256115"/>
                </a:lnTo>
                <a:lnTo>
                  <a:pt x="113603" y="254563"/>
                </a:lnTo>
                <a:lnTo>
                  <a:pt x="121379" y="252576"/>
                </a:lnTo>
                <a:lnTo>
                  <a:pt x="129421" y="250299"/>
                </a:lnTo>
                <a:lnTo>
                  <a:pt x="145976" y="245229"/>
                </a:lnTo>
                <a:lnTo>
                  <a:pt x="153439" y="241591"/>
                </a:lnTo>
                <a:lnTo>
                  <a:pt x="160319" y="237261"/>
                </a:lnTo>
                <a:lnTo>
                  <a:pt x="166810" y="232469"/>
                </a:lnTo>
                <a:lnTo>
                  <a:pt x="173043" y="227369"/>
                </a:lnTo>
                <a:lnTo>
                  <a:pt x="179104" y="222065"/>
                </a:lnTo>
                <a:lnTo>
                  <a:pt x="185049" y="216623"/>
                </a:lnTo>
                <a:lnTo>
                  <a:pt x="196734" y="205497"/>
                </a:lnTo>
                <a:lnTo>
                  <a:pt x="202517" y="199863"/>
                </a:lnTo>
                <a:lnTo>
                  <a:pt x="208278" y="193250"/>
                </a:lnTo>
                <a:lnTo>
                  <a:pt x="214023" y="185983"/>
                </a:lnTo>
                <a:lnTo>
                  <a:pt x="219758" y="178281"/>
                </a:lnTo>
                <a:lnTo>
                  <a:pt x="224535" y="170289"/>
                </a:lnTo>
                <a:lnTo>
                  <a:pt x="228671" y="162104"/>
                </a:lnTo>
                <a:lnTo>
                  <a:pt x="232381" y="153789"/>
                </a:lnTo>
                <a:lnTo>
                  <a:pt x="234855" y="145389"/>
                </a:lnTo>
                <a:lnTo>
                  <a:pt x="236504" y="136931"/>
                </a:lnTo>
                <a:lnTo>
                  <a:pt x="237603" y="128435"/>
                </a:lnTo>
                <a:lnTo>
                  <a:pt x="237383" y="120865"/>
                </a:lnTo>
                <a:lnTo>
                  <a:pt x="236284" y="113915"/>
                </a:lnTo>
                <a:lnTo>
                  <a:pt x="234599" y="107376"/>
                </a:lnTo>
                <a:lnTo>
                  <a:pt x="232523" y="101111"/>
                </a:lnTo>
                <a:lnTo>
                  <a:pt x="230187" y="95030"/>
                </a:lnTo>
                <a:lnTo>
                  <a:pt x="227677" y="89071"/>
                </a:lnTo>
                <a:lnTo>
                  <a:pt x="224098" y="83193"/>
                </a:lnTo>
                <a:lnTo>
                  <a:pt x="219808" y="77370"/>
                </a:lnTo>
                <a:lnTo>
                  <a:pt x="215042" y="71582"/>
                </a:lnTo>
                <a:lnTo>
                  <a:pt x="208055" y="65819"/>
                </a:lnTo>
                <a:lnTo>
                  <a:pt x="199587" y="60072"/>
                </a:lnTo>
                <a:lnTo>
                  <a:pt x="190132" y="54335"/>
                </a:lnTo>
                <a:lnTo>
                  <a:pt x="181924" y="49559"/>
                </a:lnTo>
                <a:lnTo>
                  <a:pt x="167723" y="41711"/>
                </a:lnTo>
                <a:lnTo>
                  <a:pt x="159364" y="39237"/>
                </a:lnTo>
                <a:lnTo>
                  <a:pt x="149982" y="37588"/>
                </a:lnTo>
                <a:lnTo>
                  <a:pt x="139917" y="36489"/>
                </a:lnTo>
                <a:lnTo>
                  <a:pt x="130349" y="34804"/>
                </a:lnTo>
                <a:lnTo>
                  <a:pt x="121113" y="32727"/>
                </a:lnTo>
                <a:lnTo>
                  <a:pt x="112098" y="30391"/>
                </a:lnTo>
                <a:lnTo>
                  <a:pt x="105136" y="28833"/>
                </a:lnTo>
                <a:lnTo>
                  <a:pt x="99542" y="27794"/>
                </a:lnTo>
                <a:lnTo>
                  <a:pt x="94860" y="27102"/>
                </a:lnTo>
                <a:lnTo>
                  <a:pt x="89834" y="27593"/>
                </a:lnTo>
                <a:lnTo>
                  <a:pt x="84578" y="28873"/>
                </a:lnTo>
                <a:lnTo>
                  <a:pt x="79169" y="30679"/>
                </a:lnTo>
                <a:lnTo>
                  <a:pt x="74611" y="31882"/>
                </a:lnTo>
                <a:lnTo>
                  <a:pt x="70619" y="32685"/>
                </a:lnTo>
                <a:lnTo>
                  <a:pt x="59779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63"/>
          <p:cNvSpPr/>
          <p:nvPr/>
        </p:nvSpPr>
        <p:spPr>
          <a:xfrm>
            <a:off x="1134427" y="3506152"/>
            <a:ext cx="231458" cy="222886"/>
          </a:xfrm>
          <a:custGeom>
            <a:avLst/>
            <a:gdLst/>
            <a:ahLst/>
            <a:cxnLst/>
            <a:rect l="0" t="0" r="0" b="0"/>
            <a:pathLst>
              <a:path w="231458" h="22288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4622" y="9683"/>
                </a:lnTo>
                <a:lnTo>
                  <a:pt x="17368" y="13123"/>
                </a:lnTo>
                <a:lnTo>
                  <a:pt x="20151" y="17321"/>
                </a:lnTo>
                <a:lnTo>
                  <a:pt x="23911" y="22025"/>
                </a:lnTo>
                <a:lnTo>
                  <a:pt x="28323" y="27066"/>
                </a:lnTo>
                <a:lnTo>
                  <a:pt x="33170" y="32332"/>
                </a:lnTo>
                <a:lnTo>
                  <a:pt x="43635" y="43262"/>
                </a:lnTo>
                <a:lnTo>
                  <a:pt x="124542" y="124541"/>
                </a:lnTo>
                <a:lnTo>
                  <a:pt x="130653" y="131605"/>
                </a:lnTo>
                <a:lnTo>
                  <a:pt x="136632" y="139172"/>
                </a:lnTo>
                <a:lnTo>
                  <a:pt x="142523" y="147073"/>
                </a:lnTo>
                <a:lnTo>
                  <a:pt x="148355" y="154247"/>
                </a:lnTo>
                <a:lnTo>
                  <a:pt x="154148" y="160933"/>
                </a:lnTo>
                <a:lnTo>
                  <a:pt x="164713" y="172491"/>
                </a:lnTo>
                <a:lnTo>
                  <a:pt x="172583" y="180803"/>
                </a:lnTo>
                <a:lnTo>
                  <a:pt x="198682" y="207224"/>
                </a:lnTo>
                <a:lnTo>
                  <a:pt x="202940" y="209587"/>
                </a:lnTo>
                <a:lnTo>
                  <a:pt x="207683" y="211162"/>
                </a:lnTo>
                <a:lnTo>
                  <a:pt x="212750" y="212212"/>
                </a:lnTo>
                <a:lnTo>
                  <a:pt x="216129" y="213865"/>
                </a:lnTo>
                <a:lnTo>
                  <a:pt x="218381" y="215919"/>
                </a:lnTo>
                <a:lnTo>
                  <a:pt x="219882" y="218241"/>
                </a:lnTo>
                <a:lnTo>
                  <a:pt x="221836" y="219789"/>
                </a:lnTo>
                <a:lnTo>
                  <a:pt x="224090" y="220821"/>
                </a:lnTo>
                <a:lnTo>
                  <a:pt x="23145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64"/>
          <p:cNvSpPr/>
          <p:nvPr/>
        </p:nvSpPr>
        <p:spPr>
          <a:xfrm>
            <a:off x="1142999" y="3540442"/>
            <a:ext cx="317184" cy="214313"/>
          </a:xfrm>
          <a:custGeom>
            <a:avLst/>
            <a:gdLst/>
            <a:ahLst/>
            <a:cxnLst/>
            <a:rect l="0" t="0" r="0" b="0"/>
            <a:pathLst>
              <a:path w="317184" h="214313">
                <a:moveTo>
                  <a:pt x="317183" y="0"/>
                </a:moveTo>
                <a:lnTo>
                  <a:pt x="312632" y="0"/>
                </a:lnTo>
                <a:lnTo>
                  <a:pt x="311291" y="953"/>
                </a:lnTo>
                <a:lnTo>
                  <a:pt x="310398" y="2540"/>
                </a:lnTo>
                <a:lnTo>
                  <a:pt x="308963" y="7381"/>
                </a:lnTo>
                <a:lnTo>
                  <a:pt x="304164" y="12770"/>
                </a:lnTo>
                <a:lnTo>
                  <a:pt x="296710" y="20400"/>
                </a:lnTo>
                <a:lnTo>
                  <a:pt x="288716" y="25894"/>
                </a:lnTo>
                <a:lnTo>
                  <a:pt x="278814" y="32463"/>
                </a:lnTo>
                <a:lnTo>
                  <a:pt x="273506" y="36883"/>
                </a:lnTo>
                <a:lnTo>
                  <a:pt x="268062" y="41733"/>
                </a:lnTo>
                <a:lnTo>
                  <a:pt x="261576" y="46872"/>
                </a:lnTo>
                <a:lnTo>
                  <a:pt x="254394" y="52203"/>
                </a:lnTo>
                <a:lnTo>
                  <a:pt x="246749" y="57662"/>
                </a:lnTo>
                <a:lnTo>
                  <a:pt x="238794" y="64159"/>
                </a:lnTo>
                <a:lnTo>
                  <a:pt x="230634" y="71348"/>
                </a:lnTo>
                <a:lnTo>
                  <a:pt x="222336" y="78998"/>
                </a:lnTo>
                <a:lnTo>
                  <a:pt x="212994" y="86003"/>
                </a:lnTo>
                <a:lnTo>
                  <a:pt x="202956" y="92578"/>
                </a:lnTo>
                <a:lnTo>
                  <a:pt x="192454" y="98866"/>
                </a:lnTo>
                <a:lnTo>
                  <a:pt x="181643" y="104963"/>
                </a:lnTo>
                <a:lnTo>
                  <a:pt x="159470" y="116818"/>
                </a:lnTo>
                <a:lnTo>
                  <a:pt x="125567" y="134202"/>
                </a:lnTo>
                <a:lnTo>
                  <a:pt x="115144" y="139950"/>
                </a:lnTo>
                <a:lnTo>
                  <a:pt x="105338" y="145688"/>
                </a:lnTo>
                <a:lnTo>
                  <a:pt x="95943" y="151418"/>
                </a:lnTo>
                <a:lnTo>
                  <a:pt x="86822" y="156190"/>
                </a:lnTo>
                <a:lnTo>
                  <a:pt x="77884" y="160325"/>
                </a:lnTo>
                <a:lnTo>
                  <a:pt x="69068" y="164033"/>
                </a:lnTo>
                <a:lnTo>
                  <a:pt x="54192" y="170694"/>
                </a:lnTo>
                <a:lnTo>
                  <a:pt x="47558" y="173803"/>
                </a:lnTo>
                <a:lnTo>
                  <a:pt x="42183" y="177781"/>
                </a:lnTo>
                <a:lnTo>
                  <a:pt x="37647" y="182338"/>
                </a:lnTo>
                <a:lnTo>
                  <a:pt x="33671" y="187282"/>
                </a:lnTo>
                <a:lnTo>
                  <a:pt x="29115" y="190577"/>
                </a:lnTo>
                <a:lnTo>
                  <a:pt x="24173" y="192774"/>
                </a:lnTo>
                <a:lnTo>
                  <a:pt x="18973" y="194238"/>
                </a:lnTo>
                <a:lnTo>
                  <a:pt x="15506" y="196167"/>
                </a:lnTo>
                <a:lnTo>
                  <a:pt x="13195" y="198406"/>
                </a:lnTo>
                <a:lnTo>
                  <a:pt x="9675" y="203433"/>
                </a:lnTo>
                <a:lnTo>
                  <a:pt x="4935" y="20884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65"/>
          <p:cNvSpPr/>
          <p:nvPr/>
        </p:nvSpPr>
        <p:spPr>
          <a:xfrm>
            <a:off x="1605914" y="3617595"/>
            <a:ext cx="300039" cy="8573"/>
          </a:xfrm>
          <a:custGeom>
            <a:avLst/>
            <a:gdLst/>
            <a:ahLst/>
            <a:cxnLst/>
            <a:rect l="0" t="0" r="0" b="0"/>
            <a:pathLst>
              <a:path w="300039" h="8573">
                <a:moveTo>
                  <a:pt x="0" y="0"/>
                </a:moveTo>
                <a:lnTo>
                  <a:pt x="187063" y="0"/>
                </a:lnTo>
                <a:lnTo>
                  <a:pt x="196146" y="952"/>
                </a:lnTo>
                <a:lnTo>
                  <a:pt x="205059" y="2540"/>
                </a:lnTo>
                <a:lnTo>
                  <a:pt x="213859" y="4550"/>
                </a:lnTo>
                <a:lnTo>
                  <a:pt x="221630" y="5891"/>
                </a:lnTo>
                <a:lnTo>
                  <a:pt x="228716" y="6785"/>
                </a:lnTo>
                <a:lnTo>
                  <a:pt x="235345" y="7381"/>
                </a:lnTo>
                <a:lnTo>
                  <a:pt x="241669" y="7778"/>
                </a:lnTo>
                <a:lnTo>
                  <a:pt x="253776" y="8219"/>
                </a:lnTo>
                <a:lnTo>
                  <a:pt x="276118" y="8502"/>
                </a:lnTo>
                <a:lnTo>
                  <a:pt x="30003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66"/>
          <p:cNvSpPr/>
          <p:nvPr/>
        </p:nvSpPr>
        <p:spPr>
          <a:xfrm>
            <a:off x="1763757" y="3514725"/>
            <a:ext cx="39326" cy="274321"/>
          </a:xfrm>
          <a:custGeom>
            <a:avLst/>
            <a:gdLst/>
            <a:ahLst/>
            <a:cxnLst/>
            <a:rect l="0" t="0" r="0" b="0"/>
            <a:pathLst>
              <a:path w="39326" h="274321">
                <a:moveTo>
                  <a:pt x="13607" y="0"/>
                </a:moveTo>
                <a:lnTo>
                  <a:pt x="2577" y="0"/>
                </a:lnTo>
                <a:lnTo>
                  <a:pt x="4550" y="0"/>
                </a:lnTo>
                <a:lnTo>
                  <a:pt x="3759" y="952"/>
                </a:lnTo>
                <a:lnTo>
                  <a:pt x="2279" y="2540"/>
                </a:lnTo>
                <a:lnTo>
                  <a:pt x="340" y="4550"/>
                </a:lnTo>
                <a:lnTo>
                  <a:pt x="0" y="5891"/>
                </a:lnTo>
                <a:lnTo>
                  <a:pt x="726" y="6785"/>
                </a:lnTo>
                <a:lnTo>
                  <a:pt x="2162" y="7380"/>
                </a:lnTo>
                <a:lnTo>
                  <a:pt x="3120" y="9683"/>
                </a:lnTo>
                <a:lnTo>
                  <a:pt x="4184" y="17321"/>
                </a:lnTo>
                <a:lnTo>
                  <a:pt x="5420" y="21072"/>
                </a:lnTo>
                <a:lnTo>
                  <a:pt x="7197" y="24526"/>
                </a:lnTo>
                <a:lnTo>
                  <a:pt x="9333" y="27780"/>
                </a:lnTo>
                <a:lnTo>
                  <a:pt x="10758" y="31855"/>
                </a:lnTo>
                <a:lnTo>
                  <a:pt x="11708" y="36476"/>
                </a:lnTo>
                <a:lnTo>
                  <a:pt x="12341" y="41462"/>
                </a:lnTo>
                <a:lnTo>
                  <a:pt x="13716" y="46692"/>
                </a:lnTo>
                <a:lnTo>
                  <a:pt x="15585" y="52083"/>
                </a:lnTo>
                <a:lnTo>
                  <a:pt x="17783" y="57581"/>
                </a:lnTo>
                <a:lnTo>
                  <a:pt x="19249" y="64105"/>
                </a:lnTo>
                <a:lnTo>
                  <a:pt x="20226" y="71311"/>
                </a:lnTo>
                <a:lnTo>
                  <a:pt x="20877" y="78973"/>
                </a:lnTo>
                <a:lnTo>
                  <a:pt x="21311" y="86939"/>
                </a:lnTo>
                <a:lnTo>
                  <a:pt x="21794" y="103409"/>
                </a:lnTo>
                <a:lnTo>
                  <a:pt x="22158" y="161956"/>
                </a:lnTo>
                <a:lnTo>
                  <a:pt x="22170" y="175485"/>
                </a:lnTo>
                <a:lnTo>
                  <a:pt x="23126" y="181760"/>
                </a:lnTo>
                <a:lnTo>
                  <a:pt x="24716" y="187848"/>
                </a:lnTo>
                <a:lnTo>
                  <a:pt x="26728" y="193812"/>
                </a:lnTo>
                <a:lnTo>
                  <a:pt x="28069" y="199693"/>
                </a:lnTo>
                <a:lnTo>
                  <a:pt x="28964" y="205518"/>
                </a:lnTo>
                <a:lnTo>
                  <a:pt x="29560" y="211307"/>
                </a:lnTo>
                <a:lnTo>
                  <a:pt x="29957" y="217071"/>
                </a:lnTo>
                <a:lnTo>
                  <a:pt x="30222" y="222819"/>
                </a:lnTo>
                <a:lnTo>
                  <a:pt x="30517" y="234285"/>
                </a:lnTo>
                <a:lnTo>
                  <a:pt x="30743" y="263551"/>
                </a:lnTo>
                <a:lnTo>
                  <a:pt x="31699" y="265236"/>
                </a:lnTo>
                <a:lnTo>
                  <a:pt x="33288" y="267311"/>
                </a:lnTo>
                <a:lnTo>
                  <a:pt x="39325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67"/>
          <p:cNvSpPr/>
          <p:nvPr/>
        </p:nvSpPr>
        <p:spPr>
          <a:xfrm>
            <a:off x="2068840" y="3506152"/>
            <a:ext cx="17136" cy="282894"/>
          </a:xfrm>
          <a:custGeom>
            <a:avLst/>
            <a:gdLst/>
            <a:ahLst/>
            <a:cxnLst/>
            <a:rect l="0" t="0" r="0" b="0"/>
            <a:pathLst>
              <a:path w="17136" h="282894">
                <a:moveTo>
                  <a:pt x="17135" y="0"/>
                </a:moveTo>
                <a:lnTo>
                  <a:pt x="17135" y="87187"/>
                </a:lnTo>
                <a:lnTo>
                  <a:pt x="16182" y="95272"/>
                </a:lnTo>
                <a:lnTo>
                  <a:pt x="14594" y="103520"/>
                </a:lnTo>
                <a:lnTo>
                  <a:pt x="12584" y="111876"/>
                </a:lnTo>
                <a:lnTo>
                  <a:pt x="11243" y="120304"/>
                </a:lnTo>
                <a:lnTo>
                  <a:pt x="10349" y="128780"/>
                </a:lnTo>
                <a:lnTo>
                  <a:pt x="9754" y="137289"/>
                </a:lnTo>
                <a:lnTo>
                  <a:pt x="8404" y="144866"/>
                </a:lnTo>
                <a:lnTo>
                  <a:pt x="6551" y="151822"/>
                </a:lnTo>
                <a:lnTo>
                  <a:pt x="4364" y="158365"/>
                </a:lnTo>
                <a:lnTo>
                  <a:pt x="2906" y="165584"/>
                </a:lnTo>
                <a:lnTo>
                  <a:pt x="1934" y="173254"/>
                </a:lnTo>
                <a:lnTo>
                  <a:pt x="1286" y="181226"/>
                </a:lnTo>
                <a:lnTo>
                  <a:pt x="854" y="188444"/>
                </a:lnTo>
                <a:lnTo>
                  <a:pt x="374" y="201546"/>
                </a:lnTo>
                <a:lnTo>
                  <a:pt x="65" y="224526"/>
                </a:lnTo>
                <a:lnTo>
                  <a:pt x="0" y="246902"/>
                </a:lnTo>
                <a:lnTo>
                  <a:pt x="949" y="251279"/>
                </a:lnTo>
                <a:lnTo>
                  <a:pt x="2534" y="255149"/>
                </a:lnTo>
                <a:lnTo>
                  <a:pt x="4543" y="258682"/>
                </a:lnTo>
                <a:lnTo>
                  <a:pt x="5883" y="261990"/>
                </a:lnTo>
                <a:lnTo>
                  <a:pt x="6776" y="265148"/>
                </a:lnTo>
                <a:lnTo>
                  <a:pt x="7371" y="268205"/>
                </a:lnTo>
                <a:lnTo>
                  <a:pt x="8721" y="270243"/>
                </a:lnTo>
                <a:lnTo>
                  <a:pt x="10573" y="271602"/>
                </a:lnTo>
                <a:lnTo>
                  <a:pt x="12760" y="272508"/>
                </a:lnTo>
                <a:lnTo>
                  <a:pt x="14218" y="274065"/>
                </a:lnTo>
                <a:lnTo>
                  <a:pt x="15190" y="276055"/>
                </a:lnTo>
                <a:lnTo>
                  <a:pt x="17135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68"/>
          <p:cNvSpPr/>
          <p:nvPr/>
        </p:nvSpPr>
        <p:spPr>
          <a:xfrm>
            <a:off x="2182012" y="3480563"/>
            <a:ext cx="285392" cy="231203"/>
          </a:xfrm>
          <a:custGeom>
            <a:avLst/>
            <a:gdLst/>
            <a:ahLst/>
            <a:cxnLst/>
            <a:rect l="0" t="0" r="0" b="0"/>
            <a:pathLst>
              <a:path w="285392" h="231203">
                <a:moveTo>
                  <a:pt x="135420" y="17016"/>
                </a:moveTo>
                <a:lnTo>
                  <a:pt x="135420" y="21568"/>
                </a:lnTo>
                <a:lnTo>
                  <a:pt x="134467" y="22908"/>
                </a:lnTo>
                <a:lnTo>
                  <a:pt x="132880" y="23802"/>
                </a:lnTo>
                <a:lnTo>
                  <a:pt x="130869" y="24397"/>
                </a:lnTo>
                <a:lnTo>
                  <a:pt x="126095" y="27599"/>
                </a:lnTo>
                <a:lnTo>
                  <a:pt x="119845" y="33150"/>
                </a:lnTo>
                <a:lnTo>
                  <a:pt x="105617" y="46985"/>
                </a:lnTo>
                <a:lnTo>
                  <a:pt x="53696" y="98747"/>
                </a:lnTo>
                <a:lnTo>
                  <a:pt x="47600" y="105793"/>
                </a:lnTo>
                <a:lnTo>
                  <a:pt x="41631" y="113349"/>
                </a:lnTo>
                <a:lnTo>
                  <a:pt x="35746" y="121243"/>
                </a:lnTo>
                <a:lnTo>
                  <a:pt x="30871" y="128411"/>
                </a:lnTo>
                <a:lnTo>
                  <a:pt x="26668" y="135094"/>
                </a:lnTo>
                <a:lnTo>
                  <a:pt x="22914" y="141455"/>
                </a:lnTo>
                <a:lnTo>
                  <a:pt x="19458" y="147601"/>
                </a:lnTo>
                <a:lnTo>
                  <a:pt x="13079" y="159509"/>
                </a:lnTo>
                <a:lnTo>
                  <a:pt x="4132" y="176923"/>
                </a:lnTo>
                <a:lnTo>
                  <a:pt x="2175" y="181723"/>
                </a:lnTo>
                <a:lnTo>
                  <a:pt x="870" y="185876"/>
                </a:lnTo>
                <a:lnTo>
                  <a:pt x="0" y="189597"/>
                </a:lnTo>
                <a:lnTo>
                  <a:pt x="373" y="193030"/>
                </a:lnTo>
                <a:lnTo>
                  <a:pt x="1573" y="196271"/>
                </a:lnTo>
                <a:lnTo>
                  <a:pt x="5447" y="203366"/>
                </a:lnTo>
                <a:lnTo>
                  <a:pt x="10345" y="212868"/>
                </a:lnTo>
                <a:lnTo>
                  <a:pt x="12984" y="216164"/>
                </a:lnTo>
                <a:lnTo>
                  <a:pt x="15696" y="218362"/>
                </a:lnTo>
                <a:lnTo>
                  <a:pt x="23154" y="221756"/>
                </a:lnTo>
                <a:lnTo>
                  <a:pt x="29144" y="223994"/>
                </a:lnTo>
                <a:lnTo>
                  <a:pt x="35994" y="226439"/>
                </a:lnTo>
                <a:lnTo>
                  <a:pt x="43419" y="228069"/>
                </a:lnTo>
                <a:lnTo>
                  <a:pt x="51226" y="229156"/>
                </a:lnTo>
                <a:lnTo>
                  <a:pt x="59288" y="229880"/>
                </a:lnTo>
                <a:lnTo>
                  <a:pt x="67520" y="230363"/>
                </a:lnTo>
                <a:lnTo>
                  <a:pt x="84287" y="230900"/>
                </a:lnTo>
                <a:lnTo>
                  <a:pt x="114343" y="231202"/>
                </a:lnTo>
                <a:lnTo>
                  <a:pt x="124226" y="230292"/>
                </a:lnTo>
                <a:lnTo>
                  <a:pt x="133672" y="228733"/>
                </a:lnTo>
                <a:lnTo>
                  <a:pt x="152741" y="224460"/>
                </a:lnTo>
                <a:lnTo>
                  <a:pt x="173916" y="219386"/>
                </a:lnTo>
                <a:lnTo>
                  <a:pt x="183944" y="216700"/>
                </a:lnTo>
                <a:lnTo>
                  <a:pt x="202706" y="211175"/>
                </a:lnTo>
                <a:lnTo>
                  <a:pt x="211710" y="207415"/>
                </a:lnTo>
                <a:lnTo>
                  <a:pt x="220570" y="203004"/>
                </a:lnTo>
                <a:lnTo>
                  <a:pt x="229334" y="198158"/>
                </a:lnTo>
                <a:lnTo>
                  <a:pt x="237082" y="193023"/>
                </a:lnTo>
                <a:lnTo>
                  <a:pt x="244152" y="187694"/>
                </a:lnTo>
                <a:lnTo>
                  <a:pt x="250771" y="182237"/>
                </a:lnTo>
                <a:lnTo>
                  <a:pt x="257088" y="176693"/>
                </a:lnTo>
                <a:lnTo>
                  <a:pt x="263205" y="171093"/>
                </a:lnTo>
                <a:lnTo>
                  <a:pt x="269187" y="165454"/>
                </a:lnTo>
                <a:lnTo>
                  <a:pt x="273176" y="159790"/>
                </a:lnTo>
                <a:lnTo>
                  <a:pt x="275835" y="154109"/>
                </a:lnTo>
                <a:lnTo>
                  <a:pt x="277607" y="148417"/>
                </a:lnTo>
                <a:lnTo>
                  <a:pt x="279742" y="142717"/>
                </a:lnTo>
                <a:lnTo>
                  <a:pt x="282117" y="137012"/>
                </a:lnTo>
                <a:lnTo>
                  <a:pt x="284653" y="131303"/>
                </a:lnTo>
                <a:lnTo>
                  <a:pt x="285391" y="124640"/>
                </a:lnTo>
                <a:lnTo>
                  <a:pt x="284931" y="117341"/>
                </a:lnTo>
                <a:lnTo>
                  <a:pt x="283671" y="109617"/>
                </a:lnTo>
                <a:lnTo>
                  <a:pt x="281879" y="102563"/>
                </a:lnTo>
                <a:lnTo>
                  <a:pt x="279732" y="95955"/>
                </a:lnTo>
                <a:lnTo>
                  <a:pt x="277348" y="89645"/>
                </a:lnTo>
                <a:lnTo>
                  <a:pt x="272901" y="83533"/>
                </a:lnTo>
                <a:lnTo>
                  <a:pt x="267079" y="77553"/>
                </a:lnTo>
                <a:lnTo>
                  <a:pt x="260340" y="71662"/>
                </a:lnTo>
                <a:lnTo>
                  <a:pt x="252990" y="64877"/>
                </a:lnTo>
                <a:lnTo>
                  <a:pt x="237203" y="49718"/>
                </a:lnTo>
                <a:lnTo>
                  <a:pt x="228041" y="43580"/>
                </a:lnTo>
                <a:lnTo>
                  <a:pt x="218122" y="38535"/>
                </a:lnTo>
                <a:lnTo>
                  <a:pt x="207700" y="34220"/>
                </a:lnTo>
                <a:lnTo>
                  <a:pt x="197894" y="29438"/>
                </a:lnTo>
                <a:lnTo>
                  <a:pt x="188499" y="24345"/>
                </a:lnTo>
                <a:lnTo>
                  <a:pt x="179379" y="19045"/>
                </a:lnTo>
                <a:lnTo>
                  <a:pt x="169488" y="15511"/>
                </a:lnTo>
                <a:lnTo>
                  <a:pt x="159085" y="13155"/>
                </a:lnTo>
                <a:lnTo>
                  <a:pt x="148339" y="11585"/>
                </a:lnTo>
                <a:lnTo>
                  <a:pt x="139270" y="9585"/>
                </a:lnTo>
                <a:lnTo>
                  <a:pt x="131319" y="7300"/>
                </a:lnTo>
                <a:lnTo>
                  <a:pt x="124114" y="4824"/>
                </a:lnTo>
                <a:lnTo>
                  <a:pt x="117405" y="3173"/>
                </a:lnTo>
                <a:lnTo>
                  <a:pt x="111028" y="2072"/>
                </a:lnTo>
                <a:lnTo>
                  <a:pt x="96206" y="306"/>
                </a:lnTo>
                <a:lnTo>
                  <a:pt x="89088" y="0"/>
                </a:lnTo>
                <a:lnTo>
                  <a:pt x="87387" y="910"/>
                </a:lnTo>
                <a:lnTo>
                  <a:pt x="86253" y="2469"/>
                </a:lnTo>
                <a:lnTo>
                  <a:pt x="83985" y="84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69"/>
          <p:cNvSpPr/>
          <p:nvPr/>
        </p:nvSpPr>
        <p:spPr>
          <a:xfrm>
            <a:off x="2651759" y="354901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7381" y="9764"/>
                </a:lnTo>
                <a:lnTo>
                  <a:pt x="9683" y="9367"/>
                </a:lnTo>
                <a:lnTo>
                  <a:pt x="13123" y="9101"/>
                </a:lnTo>
                <a:lnTo>
                  <a:pt x="21073" y="8808"/>
                </a:lnTo>
                <a:lnTo>
                  <a:pt x="27781" y="8677"/>
                </a:lnTo>
                <a:lnTo>
                  <a:pt x="57582" y="8581"/>
                </a:lnTo>
                <a:lnTo>
                  <a:pt x="64106" y="7626"/>
                </a:lnTo>
                <a:lnTo>
                  <a:pt x="71312" y="6036"/>
                </a:lnTo>
                <a:lnTo>
                  <a:pt x="78974" y="4024"/>
                </a:lnTo>
                <a:lnTo>
                  <a:pt x="86940" y="2683"/>
                </a:lnTo>
                <a:lnTo>
                  <a:pt x="95107" y="1788"/>
                </a:lnTo>
                <a:lnTo>
                  <a:pt x="103410" y="1192"/>
                </a:lnTo>
                <a:lnTo>
                  <a:pt x="110850" y="795"/>
                </a:lnTo>
                <a:lnTo>
                  <a:pt x="124197" y="353"/>
                </a:lnTo>
                <a:lnTo>
                  <a:pt x="148288" y="6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70"/>
          <p:cNvSpPr/>
          <p:nvPr/>
        </p:nvSpPr>
        <p:spPr>
          <a:xfrm>
            <a:off x="2694622" y="361759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24511" y="8572"/>
                </a:lnTo>
                <a:lnTo>
                  <a:pt x="131585" y="7620"/>
                </a:lnTo>
                <a:lnTo>
                  <a:pt x="139158" y="6032"/>
                </a:lnTo>
                <a:lnTo>
                  <a:pt x="147065" y="4021"/>
                </a:lnTo>
                <a:lnTo>
                  <a:pt x="153288" y="2680"/>
                </a:lnTo>
                <a:lnTo>
                  <a:pt x="158390" y="1787"/>
                </a:lnTo>
                <a:lnTo>
                  <a:pt x="162743" y="1191"/>
                </a:lnTo>
                <a:lnTo>
                  <a:pt x="167550" y="794"/>
                </a:lnTo>
                <a:lnTo>
                  <a:pt x="172660" y="52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71"/>
          <p:cNvSpPr/>
          <p:nvPr/>
        </p:nvSpPr>
        <p:spPr>
          <a:xfrm>
            <a:off x="3011944" y="3481626"/>
            <a:ext cx="51182" cy="315992"/>
          </a:xfrm>
          <a:custGeom>
            <a:avLst/>
            <a:gdLst/>
            <a:ahLst/>
            <a:cxnLst/>
            <a:rect l="0" t="0" r="0" b="0"/>
            <a:pathLst>
              <a:path w="51182" h="315992">
                <a:moveTo>
                  <a:pt x="25578" y="7381"/>
                </a:moveTo>
                <a:lnTo>
                  <a:pt x="38348" y="7381"/>
                </a:lnTo>
                <a:lnTo>
                  <a:pt x="39806" y="6428"/>
                </a:lnTo>
                <a:lnTo>
                  <a:pt x="40779" y="4841"/>
                </a:lnTo>
                <a:lnTo>
                  <a:pt x="41427" y="2830"/>
                </a:lnTo>
                <a:lnTo>
                  <a:pt x="42811" y="1490"/>
                </a:lnTo>
                <a:lnTo>
                  <a:pt x="44687" y="596"/>
                </a:lnTo>
                <a:lnTo>
                  <a:pt x="46890" y="0"/>
                </a:lnTo>
                <a:lnTo>
                  <a:pt x="48358" y="556"/>
                </a:lnTo>
                <a:lnTo>
                  <a:pt x="49338" y="1878"/>
                </a:lnTo>
                <a:lnTo>
                  <a:pt x="50909" y="6294"/>
                </a:lnTo>
                <a:lnTo>
                  <a:pt x="51181" y="11610"/>
                </a:lnTo>
                <a:lnTo>
                  <a:pt x="50267" y="14010"/>
                </a:lnTo>
                <a:lnTo>
                  <a:pt x="48705" y="16563"/>
                </a:lnTo>
                <a:lnTo>
                  <a:pt x="46711" y="19218"/>
                </a:lnTo>
                <a:lnTo>
                  <a:pt x="45381" y="22892"/>
                </a:lnTo>
                <a:lnTo>
                  <a:pt x="43905" y="32055"/>
                </a:lnTo>
                <a:lnTo>
                  <a:pt x="42558" y="37165"/>
                </a:lnTo>
                <a:lnTo>
                  <a:pt x="40708" y="42477"/>
                </a:lnTo>
                <a:lnTo>
                  <a:pt x="38522" y="47923"/>
                </a:lnTo>
                <a:lnTo>
                  <a:pt x="37065" y="53459"/>
                </a:lnTo>
                <a:lnTo>
                  <a:pt x="36093" y="59055"/>
                </a:lnTo>
                <a:lnTo>
                  <a:pt x="35446" y="64690"/>
                </a:lnTo>
                <a:lnTo>
                  <a:pt x="34061" y="70352"/>
                </a:lnTo>
                <a:lnTo>
                  <a:pt x="32186" y="76032"/>
                </a:lnTo>
                <a:lnTo>
                  <a:pt x="29984" y="81723"/>
                </a:lnTo>
                <a:lnTo>
                  <a:pt x="24996" y="95667"/>
                </a:lnTo>
                <a:lnTo>
                  <a:pt x="22333" y="103386"/>
                </a:lnTo>
                <a:lnTo>
                  <a:pt x="20557" y="111389"/>
                </a:lnTo>
                <a:lnTo>
                  <a:pt x="19373" y="119582"/>
                </a:lnTo>
                <a:lnTo>
                  <a:pt x="18584" y="127902"/>
                </a:lnTo>
                <a:lnTo>
                  <a:pt x="17105" y="136306"/>
                </a:lnTo>
                <a:lnTo>
                  <a:pt x="15167" y="144766"/>
                </a:lnTo>
                <a:lnTo>
                  <a:pt x="12922" y="153264"/>
                </a:lnTo>
                <a:lnTo>
                  <a:pt x="7888" y="170325"/>
                </a:lnTo>
                <a:lnTo>
                  <a:pt x="5212" y="178876"/>
                </a:lnTo>
                <a:lnTo>
                  <a:pt x="3428" y="187433"/>
                </a:lnTo>
                <a:lnTo>
                  <a:pt x="2239" y="195996"/>
                </a:lnTo>
                <a:lnTo>
                  <a:pt x="1446" y="204562"/>
                </a:lnTo>
                <a:lnTo>
                  <a:pt x="918" y="212177"/>
                </a:lnTo>
                <a:lnTo>
                  <a:pt x="565" y="219160"/>
                </a:lnTo>
                <a:lnTo>
                  <a:pt x="174" y="231998"/>
                </a:lnTo>
                <a:lnTo>
                  <a:pt x="0" y="244053"/>
                </a:lnTo>
                <a:lnTo>
                  <a:pt x="906" y="248982"/>
                </a:lnTo>
                <a:lnTo>
                  <a:pt x="2462" y="253221"/>
                </a:lnTo>
                <a:lnTo>
                  <a:pt x="4453" y="257000"/>
                </a:lnTo>
                <a:lnTo>
                  <a:pt x="5779" y="261423"/>
                </a:lnTo>
                <a:lnTo>
                  <a:pt x="6664" y="266278"/>
                </a:lnTo>
                <a:lnTo>
                  <a:pt x="7254" y="271419"/>
                </a:lnTo>
                <a:lnTo>
                  <a:pt x="8599" y="275799"/>
                </a:lnTo>
                <a:lnTo>
                  <a:pt x="10449" y="279671"/>
                </a:lnTo>
                <a:lnTo>
                  <a:pt x="12634" y="283205"/>
                </a:lnTo>
                <a:lnTo>
                  <a:pt x="14091" y="286514"/>
                </a:lnTo>
                <a:lnTo>
                  <a:pt x="15063" y="289672"/>
                </a:lnTo>
                <a:lnTo>
                  <a:pt x="15710" y="292730"/>
                </a:lnTo>
                <a:lnTo>
                  <a:pt x="17095" y="295721"/>
                </a:lnTo>
                <a:lnTo>
                  <a:pt x="18970" y="298668"/>
                </a:lnTo>
                <a:lnTo>
                  <a:pt x="21173" y="301585"/>
                </a:lnTo>
                <a:lnTo>
                  <a:pt x="22641" y="304482"/>
                </a:lnTo>
                <a:lnTo>
                  <a:pt x="23620" y="307366"/>
                </a:lnTo>
                <a:lnTo>
                  <a:pt x="25578" y="3159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72"/>
          <p:cNvSpPr/>
          <p:nvPr/>
        </p:nvSpPr>
        <p:spPr>
          <a:xfrm>
            <a:off x="3217544" y="3471897"/>
            <a:ext cx="351474" cy="282858"/>
          </a:xfrm>
          <a:custGeom>
            <a:avLst/>
            <a:gdLst/>
            <a:ahLst/>
            <a:cxnLst/>
            <a:rect l="0" t="0" r="0" b="0"/>
            <a:pathLst>
              <a:path w="351474" h="282858">
                <a:moveTo>
                  <a:pt x="0" y="42828"/>
                </a:moveTo>
                <a:lnTo>
                  <a:pt x="4551" y="38277"/>
                </a:lnTo>
                <a:lnTo>
                  <a:pt x="5892" y="35984"/>
                </a:lnTo>
                <a:lnTo>
                  <a:pt x="7381" y="30896"/>
                </a:lnTo>
                <a:lnTo>
                  <a:pt x="8731" y="29158"/>
                </a:lnTo>
                <a:lnTo>
                  <a:pt x="10583" y="28000"/>
                </a:lnTo>
                <a:lnTo>
                  <a:pt x="12771" y="27227"/>
                </a:lnTo>
                <a:lnTo>
                  <a:pt x="17741" y="23829"/>
                </a:lnTo>
                <a:lnTo>
                  <a:pt x="25895" y="16561"/>
                </a:lnTo>
                <a:lnTo>
                  <a:pt x="28693" y="13887"/>
                </a:lnTo>
                <a:lnTo>
                  <a:pt x="31512" y="12103"/>
                </a:lnTo>
                <a:lnTo>
                  <a:pt x="40981" y="8642"/>
                </a:lnTo>
                <a:lnTo>
                  <a:pt x="50282" y="4457"/>
                </a:lnTo>
                <a:lnTo>
                  <a:pt x="60765" y="1961"/>
                </a:lnTo>
                <a:lnTo>
                  <a:pt x="66228" y="1296"/>
                </a:lnTo>
                <a:lnTo>
                  <a:pt x="72727" y="852"/>
                </a:lnTo>
                <a:lnTo>
                  <a:pt x="79917" y="556"/>
                </a:lnTo>
                <a:lnTo>
                  <a:pt x="95527" y="228"/>
                </a:lnTo>
                <a:lnTo>
                  <a:pt x="132772" y="0"/>
                </a:lnTo>
                <a:lnTo>
                  <a:pt x="139949" y="941"/>
                </a:lnTo>
                <a:lnTo>
                  <a:pt x="147592" y="2521"/>
                </a:lnTo>
                <a:lnTo>
                  <a:pt x="155545" y="4526"/>
                </a:lnTo>
                <a:lnTo>
                  <a:pt x="162752" y="6816"/>
                </a:lnTo>
                <a:lnTo>
                  <a:pt x="169462" y="9295"/>
                </a:lnTo>
                <a:lnTo>
                  <a:pt x="175839" y="11900"/>
                </a:lnTo>
                <a:lnTo>
                  <a:pt x="181996" y="13637"/>
                </a:lnTo>
                <a:lnTo>
                  <a:pt x="188006" y="14795"/>
                </a:lnTo>
                <a:lnTo>
                  <a:pt x="193918" y="15566"/>
                </a:lnTo>
                <a:lnTo>
                  <a:pt x="203026" y="18964"/>
                </a:lnTo>
                <a:lnTo>
                  <a:pt x="211201" y="23649"/>
                </a:lnTo>
                <a:lnTo>
                  <a:pt x="221185" y="28906"/>
                </a:lnTo>
                <a:lnTo>
                  <a:pt x="229432" y="34418"/>
                </a:lnTo>
                <a:lnTo>
                  <a:pt x="232965" y="37221"/>
                </a:lnTo>
                <a:lnTo>
                  <a:pt x="235320" y="40995"/>
                </a:lnTo>
                <a:lnTo>
                  <a:pt x="236890" y="45416"/>
                </a:lnTo>
                <a:lnTo>
                  <a:pt x="237937" y="50268"/>
                </a:lnTo>
                <a:lnTo>
                  <a:pt x="239100" y="58199"/>
                </a:lnTo>
                <a:lnTo>
                  <a:pt x="239617" y="65852"/>
                </a:lnTo>
                <a:lnTo>
                  <a:pt x="239846" y="75603"/>
                </a:lnTo>
                <a:lnTo>
                  <a:pt x="238955" y="79918"/>
                </a:lnTo>
                <a:lnTo>
                  <a:pt x="235425" y="87252"/>
                </a:lnTo>
                <a:lnTo>
                  <a:pt x="230681" y="96227"/>
                </a:lnTo>
                <a:lnTo>
                  <a:pt x="228083" y="101287"/>
                </a:lnTo>
                <a:lnTo>
                  <a:pt x="223493" y="105613"/>
                </a:lnTo>
                <a:lnTo>
                  <a:pt x="217576" y="109450"/>
                </a:lnTo>
                <a:lnTo>
                  <a:pt x="210773" y="112960"/>
                </a:lnTo>
                <a:lnTo>
                  <a:pt x="205285" y="117205"/>
                </a:lnTo>
                <a:lnTo>
                  <a:pt x="200675" y="121940"/>
                </a:lnTo>
                <a:lnTo>
                  <a:pt x="196648" y="127002"/>
                </a:lnTo>
                <a:lnTo>
                  <a:pt x="191107" y="131329"/>
                </a:lnTo>
                <a:lnTo>
                  <a:pt x="184554" y="135166"/>
                </a:lnTo>
                <a:lnTo>
                  <a:pt x="177329" y="138676"/>
                </a:lnTo>
                <a:lnTo>
                  <a:pt x="170607" y="142922"/>
                </a:lnTo>
                <a:lnTo>
                  <a:pt x="164220" y="147657"/>
                </a:lnTo>
                <a:lnTo>
                  <a:pt x="158058" y="152719"/>
                </a:lnTo>
                <a:lnTo>
                  <a:pt x="151093" y="157046"/>
                </a:lnTo>
                <a:lnTo>
                  <a:pt x="143591" y="160883"/>
                </a:lnTo>
                <a:lnTo>
                  <a:pt x="135732" y="164394"/>
                </a:lnTo>
                <a:lnTo>
                  <a:pt x="127636" y="167687"/>
                </a:lnTo>
                <a:lnTo>
                  <a:pt x="119381" y="170834"/>
                </a:lnTo>
                <a:lnTo>
                  <a:pt x="111020" y="173886"/>
                </a:lnTo>
                <a:lnTo>
                  <a:pt x="104493" y="176872"/>
                </a:lnTo>
                <a:lnTo>
                  <a:pt x="94702" y="182731"/>
                </a:lnTo>
                <a:lnTo>
                  <a:pt x="84635" y="191049"/>
                </a:lnTo>
                <a:lnTo>
                  <a:pt x="79283" y="195935"/>
                </a:lnTo>
                <a:lnTo>
                  <a:pt x="73811" y="200144"/>
                </a:lnTo>
                <a:lnTo>
                  <a:pt x="68257" y="203903"/>
                </a:lnTo>
                <a:lnTo>
                  <a:pt x="62650" y="207361"/>
                </a:lnTo>
                <a:lnTo>
                  <a:pt x="58912" y="210619"/>
                </a:lnTo>
                <a:lnTo>
                  <a:pt x="56420" y="213743"/>
                </a:lnTo>
                <a:lnTo>
                  <a:pt x="54758" y="216779"/>
                </a:lnTo>
                <a:lnTo>
                  <a:pt x="52698" y="218803"/>
                </a:lnTo>
                <a:lnTo>
                  <a:pt x="50372" y="220152"/>
                </a:lnTo>
                <a:lnTo>
                  <a:pt x="47869" y="221051"/>
                </a:lnTo>
                <a:lnTo>
                  <a:pt x="47153" y="222603"/>
                </a:lnTo>
                <a:lnTo>
                  <a:pt x="47628" y="224590"/>
                </a:lnTo>
                <a:lnTo>
                  <a:pt x="50696" y="229339"/>
                </a:lnTo>
                <a:lnTo>
                  <a:pt x="55234" y="234624"/>
                </a:lnTo>
                <a:lnTo>
                  <a:pt x="57778" y="236415"/>
                </a:lnTo>
                <a:lnTo>
                  <a:pt x="67814" y="239887"/>
                </a:lnTo>
                <a:lnTo>
                  <a:pt x="80622" y="244075"/>
                </a:lnTo>
                <a:lnTo>
                  <a:pt x="88038" y="245572"/>
                </a:lnTo>
                <a:lnTo>
                  <a:pt x="95840" y="246570"/>
                </a:lnTo>
                <a:lnTo>
                  <a:pt x="103898" y="247236"/>
                </a:lnTo>
                <a:lnTo>
                  <a:pt x="113080" y="248633"/>
                </a:lnTo>
                <a:lnTo>
                  <a:pt x="123012" y="250516"/>
                </a:lnTo>
                <a:lnTo>
                  <a:pt x="144208" y="255148"/>
                </a:lnTo>
                <a:lnTo>
                  <a:pt x="166327" y="260382"/>
                </a:lnTo>
                <a:lnTo>
                  <a:pt x="178513" y="262159"/>
                </a:lnTo>
                <a:lnTo>
                  <a:pt x="191399" y="263343"/>
                </a:lnTo>
                <a:lnTo>
                  <a:pt x="204752" y="264133"/>
                </a:lnTo>
                <a:lnTo>
                  <a:pt x="216511" y="265612"/>
                </a:lnTo>
                <a:lnTo>
                  <a:pt x="227208" y="267551"/>
                </a:lnTo>
                <a:lnTo>
                  <a:pt x="237197" y="269795"/>
                </a:lnTo>
                <a:lnTo>
                  <a:pt x="246714" y="271292"/>
                </a:lnTo>
                <a:lnTo>
                  <a:pt x="255916" y="272290"/>
                </a:lnTo>
                <a:lnTo>
                  <a:pt x="264909" y="272955"/>
                </a:lnTo>
                <a:lnTo>
                  <a:pt x="273761" y="273398"/>
                </a:lnTo>
                <a:lnTo>
                  <a:pt x="291217" y="273891"/>
                </a:lnTo>
                <a:lnTo>
                  <a:pt x="298920" y="274975"/>
                </a:lnTo>
                <a:lnTo>
                  <a:pt x="305960" y="276650"/>
                </a:lnTo>
                <a:lnTo>
                  <a:pt x="312559" y="278719"/>
                </a:lnTo>
                <a:lnTo>
                  <a:pt x="318863" y="280099"/>
                </a:lnTo>
                <a:lnTo>
                  <a:pt x="324970" y="281018"/>
                </a:lnTo>
                <a:lnTo>
                  <a:pt x="335884" y="282040"/>
                </a:lnTo>
                <a:lnTo>
                  <a:pt x="346431" y="282615"/>
                </a:lnTo>
                <a:lnTo>
                  <a:pt x="351473" y="2828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73"/>
          <p:cNvSpPr/>
          <p:nvPr/>
        </p:nvSpPr>
        <p:spPr>
          <a:xfrm>
            <a:off x="971549" y="3969067"/>
            <a:ext cx="51436" cy="334329"/>
          </a:xfrm>
          <a:custGeom>
            <a:avLst/>
            <a:gdLst/>
            <a:ahLst/>
            <a:cxnLst/>
            <a:rect l="0" t="0" r="0" b="0"/>
            <a:pathLst>
              <a:path w="51436" h="334329">
                <a:moveTo>
                  <a:pt x="0" y="0"/>
                </a:moveTo>
                <a:lnTo>
                  <a:pt x="0" y="15601"/>
                </a:lnTo>
                <a:lnTo>
                  <a:pt x="953" y="18020"/>
                </a:lnTo>
                <a:lnTo>
                  <a:pt x="2540" y="21539"/>
                </a:lnTo>
                <a:lnTo>
                  <a:pt x="4551" y="25789"/>
                </a:lnTo>
                <a:lnTo>
                  <a:pt x="5892" y="30528"/>
                </a:lnTo>
                <a:lnTo>
                  <a:pt x="7381" y="40873"/>
                </a:lnTo>
                <a:lnTo>
                  <a:pt x="7779" y="46299"/>
                </a:lnTo>
                <a:lnTo>
                  <a:pt x="8043" y="51821"/>
                </a:lnTo>
                <a:lnTo>
                  <a:pt x="8338" y="63036"/>
                </a:lnTo>
                <a:lnTo>
                  <a:pt x="8542" y="96013"/>
                </a:lnTo>
                <a:lnTo>
                  <a:pt x="9505" y="103061"/>
                </a:lnTo>
                <a:lnTo>
                  <a:pt x="11099" y="109665"/>
                </a:lnTo>
                <a:lnTo>
                  <a:pt x="13115" y="115973"/>
                </a:lnTo>
                <a:lnTo>
                  <a:pt x="14458" y="123035"/>
                </a:lnTo>
                <a:lnTo>
                  <a:pt x="15354" y="130601"/>
                </a:lnTo>
                <a:lnTo>
                  <a:pt x="15951" y="138502"/>
                </a:lnTo>
                <a:lnTo>
                  <a:pt x="16349" y="146627"/>
                </a:lnTo>
                <a:lnTo>
                  <a:pt x="16792" y="163276"/>
                </a:lnTo>
                <a:lnTo>
                  <a:pt x="17041" y="188713"/>
                </a:lnTo>
                <a:lnTo>
                  <a:pt x="18028" y="197246"/>
                </a:lnTo>
                <a:lnTo>
                  <a:pt x="19639" y="205792"/>
                </a:lnTo>
                <a:lnTo>
                  <a:pt x="21665" y="214348"/>
                </a:lnTo>
                <a:lnTo>
                  <a:pt x="23016" y="221956"/>
                </a:lnTo>
                <a:lnTo>
                  <a:pt x="23917" y="228933"/>
                </a:lnTo>
                <a:lnTo>
                  <a:pt x="24517" y="235489"/>
                </a:lnTo>
                <a:lnTo>
                  <a:pt x="24917" y="241766"/>
                </a:lnTo>
                <a:lnTo>
                  <a:pt x="25362" y="253819"/>
                </a:lnTo>
                <a:lnTo>
                  <a:pt x="26433" y="260653"/>
                </a:lnTo>
                <a:lnTo>
                  <a:pt x="28100" y="268066"/>
                </a:lnTo>
                <a:lnTo>
                  <a:pt x="30163" y="275866"/>
                </a:lnTo>
                <a:lnTo>
                  <a:pt x="31539" y="282018"/>
                </a:lnTo>
                <a:lnTo>
                  <a:pt x="33067" y="291394"/>
                </a:lnTo>
                <a:lnTo>
                  <a:pt x="33747" y="301276"/>
                </a:lnTo>
                <a:lnTo>
                  <a:pt x="33928" y="306578"/>
                </a:lnTo>
                <a:lnTo>
                  <a:pt x="35001" y="311065"/>
                </a:lnTo>
                <a:lnTo>
                  <a:pt x="36669" y="315010"/>
                </a:lnTo>
                <a:lnTo>
                  <a:pt x="38734" y="318592"/>
                </a:lnTo>
                <a:lnTo>
                  <a:pt x="40110" y="321932"/>
                </a:lnTo>
                <a:lnTo>
                  <a:pt x="41640" y="328183"/>
                </a:lnTo>
                <a:lnTo>
                  <a:pt x="42756" y="333788"/>
                </a:lnTo>
                <a:lnTo>
                  <a:pt x="43744" y="333968"/>
                </a:lnTo>
                <a:lnTo>
                  <a:pt x="45355" y="334088"/>
                </a:lnTo>
                <a:lnTo>
                  <a:pt x="51435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74"/>
          <p:cNvSpPr/>
          <p:nvPr/>
        </p:nvSpPr>
        <p:spPr>
          <a:xfrm>
            <a:off x="1144371" y="3951945"/>
            <a:ext cx="288242" cy="281164"/>
          </a:xfrm>
          <a:custGeom>
            <a:avLst/>
            <a:gdLst/>
            <a:ahLst/>
            <a:cxnLst/>
            <a:rect l="0" t="0" r="0" b="0"/>
            <a:pathLst>
              <a:path w="288242" h="281164">
                <a:moveTo>
                  <a:pt x="84353" y="51412"/>
                </a:moveTo>
                <a:lnTo>
                  <a:pt x="84353" y="43193"/>
                </a:lnTo>
                <a:lnTo>
                  <a:pt x="76134" y="34629"/>
                </a:lnTo>
                <a:lnTo>
                  <a:pt x="71335" y="38925"/>
                </a:lnTo>
                <a:lnTo>
                  <a:pt x="69007" y="40230"/>
                </a:lnTo>
                <a:lnTo>
                  <a:pt x="63880" y="41680"/>
                </a:lnTo>
                <a:lnTo>
                  <a:pt x="61180" y="43971"/>
                </a:lnTo>
                <a:lnTo>
                  <a:pt x="55639" y="51598"/>
                </a:lnTo>
                <a:lnTo>
                  <a:pt x="52828" y="56298"/>
                </a:lnTo>
                <a:lnTo>
                  <a:pt x="50002" y="61337"/>
                </a:lnTo>
                <a:lnTo>
                  <a:pt x="44321" y="72015"/>
                </a:lnTo>
                <a:lnTo>
                  <a:pt x="38621" y="83112"/>
                </a:lnTo>
                <a:lnTo>
                  <a:pt x="34815" y="88738"/>
                </a:lnTo>
                <a:lnTo>
                  <a:pt x="30373" y="94393"/>
                </a:lnTo>
                <a:lnTo>
                  <a:pt x="25506" y="100069"/>
                </a:lnTo>
                <a:lnTo>
                  <a:pt x="21310" y="105757"/>
                </a:lnTo>
                <a:lnTo>
                  <a:pt x="17559" y="111455"/>
                </a:lnTo>
                <a:lnTo>
                  <a:pt x="14106" y="117158"/>
                </a:lnTo>
                <a:lnTo>
                  <a:pt x="11805" y="123818"/>
                </a:lnTo>
                <a:lnTo>
                  <a:pt x="10270" y="131115"/>
                </a:lnTo>
                <a:lnTo>
                  <a:pt x="9247" y="138837"/>
                </a:lnTo>
                <a:lnTo>
                  <a:pt x="7612" y="146843"/>
                </a:lnTo>
                <a:lnTo>
                  <a:pt x="5570" y="155038"/>
                </a:lnTo>
                <a:lnTo>
                  <a:pt x="3256" y="163358"/>
                </a:lnTo>
                <a:lnTo>
                  <a:pt x="1714" y="170811"/>
                </a:lnTo>
                <a:lnTo>
                  <a:pt x="685" y="177683"/>
                </a:lnTo>
                <a:lnTo>
                  <a:pt x="0" y="184171"/>
                </a:lnTo>
                <a:lnTo>
                  <a:pt x="495" y="190400"/>
                </a:lnTo>
                <a:lnTo>
                  <a:pt x="1778" y="196458"/>
                </a:lnTo>
                <a:lnTo>
                  <a:pt x="3585" y="202402"/>
                </a:lnTo>
                <a:lnTo>
                  <a:pt x="4791" y="208270"/>
                </a:lnTo>
                <a:lnTo>
                  <a:pt x="5594" y="214086"/>
                </a:lnTo>
                <a:lnTo>
                  <a:pt x="6130" y="219869"/>
                </a:lnTo>
                <a:lnTo>
                  <a:pt x="8392" y="225629"/>
                </a:lnTo>
                <a:lnTo>
                  <a:pt x="11805" y="231374"/>
                </a:lnTo>
                <a:lnTo>
                  <a:pt x="15985" y="237110"/>
                </a:lnTo>
                <a:lnTo>
                  <a:pt x="20677" y="241885"/>
                </a:lnTo>
                <a:lnTo>
                  <a:pt x="25710" y="246022"/>
                </a:lnTo>
                <a:lnTo>
                  <a:pt x="30970" y="249732"/>
                </a:lnTo>
                <a:lnTo>
                  <a:pt x="36382" y="253158"/>
                </a:lnTo>
                <a:lnTo>
                  <a:pt x="41895" y="256395"/>
                </a:lnTo>
                <a:lnTo>
                  <a:pt x="47475" y="259504"/>
                </a:lnTo>
                <a:lnTo>
                  <a:pt x="58756" y="265500"/>
                </a:lnTo>
                <a:lnTo>
                  <a:pt x="64431" y="268432"/>
                </a:lnTo>
                <a:lnTo>
                  <a:pt x="71072" y="271340"/>
                </a:lnTo>
                <a:lnTo>
                  <a:pt x="78356" y="274231"/>
                </a:lnTo>
                <a:lnTo>
                  <a:pt x="86070" y="277110"/>
                </a:lnTo>
                <a:lnTo>
                  <a:pt x="94071" y="279030"/>
                </a:lnTo>
                <a:lnTo>
                  <a:pt x="102262" y="280310"/>
                </a:lnTo>
                <a:lnTo>
                  <a:pt x="110580" y="281163"/>
                </a:lnTo>
                <a:lnTo>
                  <a:pt x="118030" y="280779"/>
                </a:lnTo>
                <a:lnTo>
                  <a:pt x="124902" y="279571"/>
                </a:lnTo>
                <a:lnTo>
                  <a:pt x="131388" y="277813"/>
                </a:lnTo>
                <a:lnTo>
                  <a:pt x="138570" y="276641"/>
                </a:lnTo>
                <a:lnTo>
                  <a:pt x="146216" y="275860"/>
                </a:lnTo>
                <a:lnTo>
                  <a:pt x="154170" y="275339"/>
                </a:lnTo>
                <a:lnTo>
                  <a:pt x="162330" y="274039"/>
                </a:lnTo>
                <a:lnTo>
                  <a:pt x="170628" y="272220"/>
                </a:lnTo>
                <a:lnTo>
                  <a:pt x="179017" y="270055"/>
                </a:lnTo>
                <a:lnTo>
                  <a:pt x="186515" y="267659"/>
                </a:lnTo>
                <a:lnTo>
                  <a:pt x="193419" y="265109"/>
                </a:lnTo>
                <a:lnTo>
                  <a:pt x="199926" y="262457"/>
                </a:lnTo>
                <a:lnTo>
                  <a:pt x="207122" y="258784"/>
                </a:lnTo>
                <a:lnTo>
                  <a:pt x="214777" y="254430"/>
                </a:lnTo>
                <a:lnTo>
                  <a:pt x="222737" y="249622"/>
                </a:lnTo>
                <a:lnTo>
                  <a:pt x="229949" y="244512"/>
                </a:lnTo>
                <a:lnTo>
                  <a:pt x="236662" y="239201"/>
                </a:lnTo>
                <a:lnTo>
                  <a:pt x="243043" y="233754"/>
                </a:lnTo>
                <a:lnTo>
                  <a:pt x="249201" y="228219"/>
                </a:lnTo>
                <a:lnTo>
                  <a:pt x="261124" y="216988"/>
                </a:lnTo>
                <a:lnTo>
                  <a:pt x="266018" y="210373"/>
                </a:lnTo>
                <a:lnTo>
                  <a:pt x="270233" y="203106"/>
                </a:lnTo>
                <a:lnTo>
                  <a:pt x="283842" y="175462"/>
                </a:lnTo>
                <a:lnTo>
                  <a:pt x="285926" y="168402"/>
                </a:lnTo>
                <a:lnTo>
                  <a:pt x="287315" y="160838"/>
                </a:lnTo>
                <a:lnTo>
                  <a:pt x="288241" y="152938"/>
                </a:lnTo>
                <a:lnTo>
                  <a:pt x="287906" y="144813"/>
                </a:lnTo>
                <a:lnTo>
                  <a:pt x="286730" y="136539"/>
                </a:lnTo>
                <a:lnTo>
                  <a:pt x="284994" y="128166"/>
                </a:lnTo>
                <a:lnTo>
                  <a:pt x="283836" y="120679"/>
                </a:lnTo>
                <a:lnTo>
                  <a:pt x="283064" y="113782"/>
                </a:lnTo>
                <a:lnTo>
                  <a:pt x="282550" y="107280"/>
                </a:lnTo>
                <a:lnTo>
                  <a:pt x="280302" y="100087"/>
                </a:lnTo>
                <a:lnTo>
                  <a:pt x="276898" y="92435"/>
                </a:lnTo>
                <a:lnTo>
                  <a:pt x="262299" y="64172"/>
                </a:lnTo>
                <a:lnTo>
                  <a:pt x="258229" y="58014"/>
                </a:lnTo>
                <a:lnTo>
                  <a:pt x="253610" y="52003"/>
                </a:lnTo>
                <a:lnTo>
                  <a:pt x="248626" y="46091"/>
                </a:lnTo>
                <a:lnTo>
                  <a:pt x="243399" y="41198"/>
                </a:lnTo>
                <a:lnTo>
                  <a:pt x="238009" y="36982"/>
                </a:lnTo>
                <a:lnTo>
                  <a:pt x="232510" y="33220"/>
                </a:lnTo>
                <a:lnTo>
                  <a:pt x="226940" y="29759"/>
                </a:lnTo>
                <a:lnTo>
                  <a:pt x="221321" y="26499"/>
                </a:lnTo>
                <a:lnTo>
                  <a:pt x="215670" y="23373"/>
                </a:lnTo>
                <a:lnTo>
                  <a:pt x="209045" y="19385"/>
                </a:lnTo>
                <a:lnTo>
                  <a:pt x="194065" y="9872"/>
                </a:lnTo>
                <a:lnTo>
                  <a:pt x="187022" y="6574"/>
                </a:lnTo>
                <a:lnTo>
                  <a:pt x="180421" y="4375"/>
                </a:lnTo>
                <a:lnTo>
                  <a:pt x="174116" y="2909"/>
                </a:lnTo>
                <a:lnTo>
                  <a:pt x="168008" y="1932"/>
                </a:lnTo>
                <a:lnTo>
                  <a:pt x="162030" y="1280"/>
                </a:lnTo>
                <a:lnTo>
                  <a:pt x="156141" y="846"/>
                </a:lnTo>
                <a:lnTo>
                  <a:pt x="147056" y="363"/>
                </a:lnTo>
                <a:lnTo>
                  <a:pt x="138891" y="149"/>
                </a:lnTo>
                <a:lnTo>
                  <a:pt x="121686" y="0"/>
                </a:lnTo>
                <a:lnTo>
                  <a:pt x="119719" y="945"/>
                </a:lnTo>
                <a:lnTo>
                  <a:pt x="117456" y="2527"/>
                </a:lnTo>
                <a:lnTo>
                  <a:pt x="110071" y="85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75"/>
          <p:cNvSpPr/>
          <p:nvPr/>
        </p:nvSpPr>
        <p:spPr>
          <a:xfrm>
            <a:off x="1528762" y="4011929"/>
            <a:ext cx="308611" cy="205742"/>
          </a:xfrm>
          <a:custGeom>
            <a:avLst/>
            <a:gdLst/>
            <a:ahLst/>
            <a:cxnLst/>
            <a:rect l="0" t="0" r="0" b="0"/>
            <a:pathLst>
              <a:path w="308611" h="205742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1"/>
                </a:lnTo>
                <a:lnTo>
                  <a:pt x="9683" y="6844"/>
                </a:lnTo>
                <a:lnTo>
                  <a:pt x="17321" y="11932"/>
                </a:lnTo>
                <a:lnTo>
                  <a:pt x="21072" y="15575"/>
                </a:lnTo>
                <a:lnTo>
                  <a:pt x="24526" y="19909"/>
                </a:lnTo>
                <a:lnTo>
                  <a:pt x="27780" y="24703"/>
                </a:lnTo>
                <a:lnTo>
                  <a:pt x="30903" y="28851"/>
                </a:lnTo>
                <a:lnTo>
                  <a:pt x="33937" y="32569"/>
                </a:lnTo>
                <a:lnTo>
                  <a:pt x="36912" y="36001"/>
                </a:lnTo>
                <a:lnTo>
                  <a:pt x="40801" y="40193"/>
                </a:lnTo>
                <a:lnTo>
                  <a:pt x="55375" y="55196"/>
                </a:lnTo>
                <a:lnTo>
                  <a:pt x="83010" y="82987"/>
                </a:lnTo>
                <a:lnTo>
                  <a:pt x="89630" y="88662"/>
                </a:lnTo>
                <a:lnTo>
                  <a:pt x="96901" y="94351"/>
                </a:lnTo>
                <a:lnTo>
                  <a:pt x="104605" y="100049"/>
                </a:lnTo>
                <a:lnTo>
                  <a:pt x="120786" y="111459"/>
                </a:lnTo>
                <a:lnTo>
                  <a:pt x="154457" y="134306"/>
                </a:lnTo>
                <a:lnTo>
                  <a:pt x="162027" y="140020"/>
                </a:lnTo>
                <a:lnTo>
                  <a:pt x="168978" y="145735"/>
                </a:lnTo>
                <a:lnTo>
                  <a:pt x="175517" y="151449"/>
                </a:lnTo>
                <a:lnTo>
                  <a:pt x="182734" y="156211"/>
                </a:lnTo>
                <a:lnTo>
                  <a:pt x="190402" y="160339"/>
                </a:lnTo>
                <a:lnTo>
                  <a:pt x="198372" y="164043"/>
                </a:lnTo>
                <a:lnTo>
                  <a:pt x="205591" y="168417"/>
                </a:lnTo>
                <a:lnTo>
                  <a:pt x="212308" y="173238"/>
                </a:lnTo>
                <a:lnTo>
                  <a:pt x="218691" y="178357"/>
                </a:lnTo>
                <a:lnTo>
                  <a:pt x="225804" y="182723"/>
                </a:lnTo>
                <a:lnTo>
                  <a:pt x="233404" y="186585"/>
                </a:lnTo>
                <a:lnTo>
                  <a:pt x="241327" y="190113"/>
                </a:lnTo>
                <a:lnTo>
                  <a:pt x="247563" y="192465"/>
                </a:lnTo>
                <a:lnTo>
                  <a:pt x="257030" y="195078"/>
                </a:lnTo>
                <a:lnTo>
                  <a:pt x="261841" y="196727"/>
                </a:lnTo>
                <a:lnTo>
                  <a:pt x="266953" y="198779"/>
                </a:lnTo>
                <a:lnTo>
                  <a:pt x="272266" y="201099"/>
                </a:lnTo>
                <a:lnTo>
                  <a:pt x="280710" y="203678"/>
                </a:lnTo>
                <a:lnTo>
                  <a:pt x="287637" y="204824"/>
                </a:lnTo>
                <a:lnTo>
                  <a:pt x="295940" y="205469"/>
                </a:lnTo>
                <a:lnTo>
                  <a:pt x="305569" y="205717"/>
                </a:lnTo>
                <a:lnTo>
                  <a:pt x="308610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76"/>
          <p:cNvSpPr/>
          <p:nvPr/>
        </p:nvSpPr>
        <p:spPr>
          <a:xfrm>
            <a:off x="1571624" y="4054792"/>
            <a:ext cx="231459" cy="188596"/>
          </a:xfrm>
          <a:custGeom>
            <a:avLst/>
            <a:gdLst/>
            <a:ahLst/>
            <a:cxnLst/>
            <a:rect l="0" t="0" r="0" b="0"/>
            <a:pathLst>
              <a:path w="231459" h="188596">
                <a:moveTo>
                  <a:pt x="231458" y="0"/>
                </a:moveTo>
                <a:lnTo>
                  <a:pt x="226907" y="0"/>
                </a:lnTo>
                <a:lnTo>
                  <a:pt x="224614" y="953"/>
                </a:lnTo>
                <a:lnTo>
                  <a:pt x="219526" y="4551"/>
                </a:lnTo>
                <a:lnTo>
                  <a:pt x="214090" y="9325"/>
                </a:lnTo>
                <a:lnTo>
                  <a:pt x="211307" y="11932"/>
                </a:lnTo>
                <a:lnTo>
                  <a:pt x="206594" y="14622"/>
                </a:lnTo>
                <a:lnTo>
                  <a:pt x="200594" y="17368"/>
                </a:lnTo>
                <a:lnTo>
                  <a:pt x="193737" y="20151"/>
                </a:lnTo>
                <a:lnTo>
                  <a:pt x="187261" y="23912"/>
                </a:lnTo>
                <a:lnTo>
                  <a:pt x="181038" y="28324"/>
                </a:lnTo>
                <a:lnTo>
                  <a:pt x="174985" y="33170"/>
                </a:lnTo>
                <a:lnTo>
                  <a:pt x="168092" y="38306"/>
                </a:lnTo>
                <a:lnTo>
                  <a:pt x="152813" y="49092"/>
                </a:lnTo>
                <a:lnTo>
                  <a:pt x="145690" y="55588"/>
                </a:lnTo>
                <a:lnTo>
                  <a:pt x="139037" y="62776"/>
                </a:lnTo>
                <a:lnTo>
                  <a:pt x="132696" y="70426"/>
                </a:lnTo>
                <a:lnTo>
                  <a:pt x="126565" y="77431"/>
                </a:lnTo>
                <a:lnTo>
                  <a:pt x="120572" y="84006"/>
                </a:lnTo>
                <a:lnTo>
                  <a:pt x="114671" y="90294"/>
                </a:lnTo>
                <a:lnTo>
                  <a:pt x="107880" y="95438"/>
                </a:lnTo>
                <a:lnTo>
                  <a:pt x="100495" y="99821"/>
                </a:lnTo>
                <a:lnTo>
                  <a:pt x="92714" y="103695"/>
                </a:lnTo>
                <a:lnTo>
                  <a:pt x="85622" y="108182"/>
                </a:lnTo>
                <a:lnTo>
                  <a:pt x="78989" y="113079"/>
                </a:lnTo>
                <a:lnTo>
                  <a:pt x="72662" y="118249"/>
                </a:lnTo>
                <a:lnTo>
                  <a:pt x="66539" y="122647"/>
                </a:lnTo>
                <a:lnTo>
                  <a:pt x="60552" y="126533"/>
                </a:lnTo>
                <a:lnTo>
                  <a:pt x="54656" y="130075"/>
                </a:lnTo>
                <a:lnTo>
                  <a:pt x="49772" y="134342"/>
                </a:lnTo>
                <a:lnTo>
                  <a:pt x="45564" y="139091"/>
                </a:lnTo>
                <a:lnTo>
                  <a:pt x="41806" y="144162"/>
                </a:lnTo>
                <a:lnTo>
                  <a:pt x="37396" y="148496"/>
                </a:lnTo>
                <a:lnTo>
                  <a:pt x="32551" y="152337"/>
                </a:lnTo>
                <a:lnTo>
                  <a:pt x="27416" y="155850"/>
                </a:lnTo>
                <a:lnTo>
                  <a:pt x="23040" y="158193"/>
                </a:lnTo>
                <a:lnTo>
                  <a:pt x="19170" y="159755"/>
                </a:lnTo>
                <a:lnTo>
                  <a:pt x="15638" y="160796"/>
                </a:lnTo>
                <a:lnTo>
                  <a:pt x="9173" y="164492"/>
                </a:lnTo>
                <a:lnTo>
                  <a:pt x="6115" y="166812"/>
                </a:lnTo>
                <a:lnTo>
                  <a:pt x="4077" y="169311"/>
                </a:lnTo>
                <a:lnTo>
                  <a:pt x="2718" y="171929"/>
                </a:lnTo>
                <a:lnTo>
                  <a:pt x="537" y="178424"/>
                </a:lnTo>
                <a:lnTo>
                  <a:pt x="160" y="18410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77"/>
          <p:cNvSpPr/>
          <p:nvPr/>
        </p:nvSpPr>
        <p:spPr>
          <a:xfrm>
            <a:off x="2128837" y="4054792"/>
            <a:ext cx="188596" cy="42863"/>
          </a:xfrm>
          <a:custGeom>
            <a:avLst/>
            <a:gdLst/>
            <a:ahLst/>
            <a:cxnLst/>
            <a:rect l="0" t="0" r="0" b="0"/>
            <a:pathLst>
              <a:path w="188596" h="42863">
                <a:moveTo>
                  <a:pt x="0" y="42862"/>
                </a:moveTo>
                <a:lnTo>
                  <a:pt x="0" y="29844"/>
                </a:lnTo>
                <a:lnTo>
                  <a:pt x="952" y="28468"/>
                </a:lnTo>
                <a:lnTo>
                  <a:pt x="2540" y="27551"/>
                </a:lnTo>
                <a:lnTo>
                  <a:pt x="4551" y="26940"/>
                </a:lnTo>
                <a:lnTo>
                  <a:pt x="7796" y="26533"/>
                </a:lnTo>
                <a:lnTo>
                  <a:pt x="11865" y="26261"/>
                </a:lnTo>
                <a:lnTo>
                  <a:pt x="16483" y="26080"/>
                </a:lnTo>
                <a:lnTo>
                  <a:pt x="26693" y="25879"/>
                </a:lnTo>
                <a:lnTo>
                  <a:pt x="44219" y="25750"/>
                </a:lnTo>
                <a:lnTo>
                  <a:pt x="48529" y="24786"/>
                </a:lnTo>
                <a:lnTo>
                  <a:pt x="53308" y="23192"/>
                </a:lnTo>
                <a:lnTo>
                  <a:pt x="58399" y="21176"/>
                </a:lnTo>
                <a:lnTo>
                  <a:pt x="63697" y="19832"/>
                </a:lnTo>
                <a:lnTo>
                  <a:pt x="69135" y="18937"/>
                </a:lnTo>
                <a:lnTo>
                  <a:pt x="74665" y="18340"/>
                </a:lnTo>
                <a:lnTo>
                  <a:pt x="80257" y="17941"/>
                </a:lnTo>
                <a:lnTo>
                  <a:pt x="85890" y="17676"/>
                </a:lnTo>
                <a:lnTo>
                  <a:pt x="91549" y="17499"/>
                </a:lnTo>
                <a:lnTo>
                  <a:pt x="97228" y="16428"/>
                </a:lnTo>
                <a:lnTo>
                  <a:pt x="102919" y="14762"/>
                </a:lnTo>
                <a:lnTo>
                  <a:pt x="108618" y="12699"/>
                </a:lnTo>
                <a:lnTo>
                  <a:pt x="114322" y="11324"/>
                </a:lnTo>
                <a:lnTo>
                  <a:pt x="120029" y="10407"/>
                </a:lnTo>
                <a:lnTo>
                  <a:pt x="125740" y="9795"/>
                </a:lnTo>
                <a:lnTo>
                  <a:pt x="131451" y="9388"/>
                </a:lnTo>
                <a:lnTo>
                  <a:pt x="137164" y="9116"/>
                </a:lnTo>
                <a:lnTo>
                  <a:pt x="148592" y="8814"/>
                </a:lnTo>
                <a:lnTo>
                  <a:pt x="160021" y="8680"/>
                </a:lnTo>
                <a:lnTo>
                  <a:pt x="164783" y="7692"/>
                </a:lnTo>
                <a:lnTo>
                  <a:pt x="168910" y="6080"/>
                </a:lnTo>
                <a:lnTo>
                  <a:pt x="177828" y="1201"/>
                </a:lnTo>
                <a:lnTo>
                  <a:pt x="181587" y="53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78"/>
          <p:cNvSpPr/>
          <p:nvPr/>
        </p:nvSpPr>
        <p:spPr>
          <a:xfrm>
            <a:off x="2163127" y="4123372"/>
            <a:ext cx="214313" cy="33100"/>
          </a:xfrm>
          <a:custGeom>
            <a:avLst/>
            <a:gdLst/>
            <a:ahLst/>
            <a:cxnLst/>
            <a:rect l="0" t="0" r="0" b="0"/>
            <a:pathLst>
              <a:path w="214313" h="33100">
                <a:moveTo>
                  <a:pt x="0" y="25718"/>
                </a:moveTo>
                <a:lnTo>
                  <a:pt x="4551" y="25718"/>
                </a:lnTo>
                <a:lnTo>
                  <a:pt x="5891" y="26670"/>
                </a:lnTo>
                <a:lnTo>
                  <a:pt x="6785" y="28257"/>
                </a:lnTo>
                <a:lnTo>
                  <a:pt x="7381" y="30268"/>
                </a:lnTo>
                <a:lnTo>
                  <a:pt x="8731" y="31609"/>
                </a:lnTo>
                <a:lnTo>
                  <a:pt x="10583" y="32503"/>
                </a:lnTo>
                <a:lnTo>
                  <a:pt x="12770" y="33099"/>
                </a:lnTo>
                <a:lnTo>
                  <a:pt x="15181" y="32543"/>
                </a:lnTo>
                <a:lnTo>
                  <a:pt x="17741" y="31220"/>
                </a:lnTo>
                <a:lnTo>
                  <a:pt x="20400" y="29386"/>
                </a:lnTo>
                <a:lnTo>
                  <a:pt x="24077" y="28163"/>
                </a:lnTo>
                <a:lnTo>
                  <a:pt x="28434" y="27348"/>
                </a:lnTo>
                <a:lnTo>
                  <a:pt x="33243" y="26804"/>
                </a:lnTo>
                <a:lnTo>
                  <a:pt x="38355" y="26442"/>
                </a:lnTo>
                <a:lnTo>
                  <a:pt x="43667" y="26201"/>
                </a:lnTo>
                <a:lnTo>
                  <a:pt x="49114" y="26040"/>
                </a:lnTo>
                <a:lnTo>
                  <a:pt x="54650" y="24980"/>
                </a:lnTo>
                <a:lnTo>
                  <a:pt x="60246" y="23321"/>
                </a:lnTo>
                <a:lnTo>
                  <a:pt x="65881" y="21263"/>
                </a:lnTo>
                <a:lnTo>
                  <a:pt x="72496" y="19890"/>
                </a:lnTo>
                <a:lnTo>
                  <a:pt x="79763" y="18975"/>
                </a:lnTo>
                <a:lnTo>
                  <a:pt x="87465" y="18365"/>
                </a:lnTo>
                <a:lnTo>
                  <a:pt x="94505" y="17958"/>
                </a:lnTo>
                <a:lnTo>
                  <a:pt x="107407" y="17507"/>
                </a:lnTo>
                <a:lnTo>
                  <a:pt x="125381" y="17252"/>
                </a:lnTo>
                <a:lnTo>
                  <a:pt x="130260" y="16264"/>
                </a:lnTo>
                <a:lnTo>
                  <a:pt x="134465" y="14653"/>
                </a:lnTo>
                <a:lnTo>
                  <a:pt x="138221" y="12626"/>
                </a:lnTo>
                <a:lnTo>
                  <a:pt x="142630" y="11275"/>
                </a:lnTo>
                <a:lnTo>
                  <a:pt x="147474" y="10374"/>
                </a:lnTo>
                <a:lnTo>
                  <a:pt x="152608" y="9774"/>
                </a:lnTo>
                <a:lnTo>
                  <a:pt x="157936" y="9373"/>
                </a:lnTo>
                <a:lnTo>
                  <a:pt x="163394" y="9107"/>
                </a:lnTo>
                <a:lnTo>
                  <a:pt x="168936" y="8929"/>
                </a:lnTo>
                <a:lnTo>
                  <a:pt x="174537" y="7858"/>
                </a:lnTo>
                <a:lnTo>
                  <a:pt x="180175" y="6191"/>
                </a:lnTo>
                <a:lnTo>
                  <a:pt x="185839" y="4127"/>
                </a:lnTo>
                <a:lnTo>
                  <a:pt x="190568" y="2752"/>
                </a:lnTo>
                <a:lnTo>
                  <a:pt x="194673" y="1835"/>
                </a:lnTo>
                <a:lnTo>
                  <a:pt x="198362" y="1223"/>
                </a:lnTo>
                <a:lnTo>
                  <a:pt x="205001" y="54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79"/>
          <p:cNvSpPr/>
          <p:nvPr/>
        </p:nvSpPr>
        <p:spPr>
          <a:xfrm>
            <a:off x="2566034" y="3969080"/>
            <a:ext cx="351474" cy="248591"/>
          </a:xfrm>
          <a:custGeom>
            <a:avLst/>
            <a:gdLst/>
            <a:ahLst/>
            <a:cxnLst/>
            <a:rect l="0" t="0" r="0" b="0"/>
            <a:pathLst>
              <a:path w="351474" h="248591">
                <a:moveTo>
                  <a:pt x="0" y="42849"/>
                </a:moveTo>
                <a:lnTo>
                  <a:pt x="4551" y="38299"/>
                </a:lnTo>
                <a:lnTo>
                  <a:pt x="6845" y="36958"/>
                </a:lnTo>
                <a:lnTo>
                  <a:pt x="11932" y="35469"/>
                </a:lnTo>
                <a:lnTo>
                  <a:pt x="13670" y="34119"/>
                </a:lnTo>
                <a:lnTo>
                  <a:pt x="14829" y="32267"/>
                </a:lnTo>
                <a:lnTo>
                  <a:pt x="15601" y="30079"/>
                </a:lnTo>
                <a:lnTo>
                  <a:pt x="17068" y="28621"/>
                </a:lnTo>
                <a:lnTo>
                  <a:pt x="18999" y="27649"/>
                </a:lnTo>
                <a:lnTo>
                  <a:pt x="21239" y="27001"/>
                </a:lnTo>
                <a:lnTo>
                  <a:pt x="26267" y="23741"/>
                </a:lnTo>
                <a:lnTo>
                  <a:pt x="34453" y="16550"/>
                </a:lnTo>
                <a:lnTo>
                  <a:pt x="41030" y="11158"/>
                </a:lnTo>
                <a:lnTo>
                  <a:pt x="50303" y="5587"/>
                </a:lnTo>
                <a:lnTo>
                  <a:pt x="58235" y="2476"/>
                </a:lnTo>
                <a:lnTo>
                  <a:pt x="68055" y="724"/>
                </a:lnTo>
                <a:lnTo>
                  <a:pt x="75015" y="315"/>
                </a:lnTo>
                <a:lnTo>
                  <a:pt x="84457" y="133"/>
                </a:lnTo>
                <a:lnTo>
                  <a:pt x="117298" y="0"/>
                </a:lnTo>
                <a:lnTo>
                  <a:pt x="122966" y="948"/>
                </a:lnTo>
                <a:lnTo>
                  <a:pt x="128650" y="2533"/>
                </a:lnTo>
                <a:lnTo>
                  <a:pt x="139093" y="5881"/>
                </a:lnTo>
                <a:lnTo>
                  <a:pt x="146909" y="7369"/>
                </a:lnTo>
                <a:lnTo>
                  <a:pt x="153558" y="10571"/>
                </a:lnTo>
                <a:lnTo>
                  <a:pt x="160641" y="15169"/>
                </a:lnTo>
                <a:lnTo>
                  <a:pt x="170139" y="20387"/>
                </a:lnTo>
                <a:lnTo>
                  <a:pt x="177094" y="24129"/>
                </a:lnTo>
                <a:lnTo>
                  <a:pt x="178070" y="26559"/>
                </a:lnTo>
                <a:lnTo>
                  <a:pt x="178721" y="30084"/>
                </a:lnTo>
                <a:lnTo>
                  <a:pt x="179155" y="34339"/>
                </a:lnTo>
                <a:lnTo>
                  <a:pt x="179637" y="41607"/>
                </a:lnTo>
                <a:lnTo>
                  <a:pt x="179766" y="44879"/>
                </a:lnTo>
                <a:lnTo>
                  <a:pt x="178899" y="48013"/>
                </a:lnTo>
                <a:lnTo>
                  <a:pt x="175396" y="54034"/>
                </a:lnTo>
                <a:lnTo>
                  <a:pt x="173128" y="57926"/>
                </a:lnTo>
                <a:lnTo>
                  <a:pt x="170664" y="62426"/>
                </a:lnTo>
                <a:lnTo>
                  <a:pt x="168069" y="67330"/>
                </a:lnTo>
                <a:lnTo>
                  <a:pt x="164434" y="71553"/>
                </a:lnTo>
                <a:lnTo>
                  <a:pt x="155314" y="78784"/>
                </a:lnTo>
                <a:lnTo>
                  <a:pt x="144911" y="85173"/>
                </a:lnTo>
                <a:lnTo>
                  <a:pt x="133938" y="92140"/>
                </a:lnTo>
                <a:lnTo>
                  <a:pt x="128345" y="96665"/>
                </a:lnTo>
                <a:lnTo>
                  <a:pt x="122710" y="101587"/>
                </a:lnTo>
                <a:lnTo>
                  <a:pt x="116097" y="105820"/>
                </a:lnTo>
                <a:lnTo>
                  <a:pt x="108831" y="109595"/>
                </a:lnTo>
                <a:lnTo>
                  <a:pt x="101129" y="113064"/>
                </a:lnTo>
                <a:lnTo>
                  <a:pt x="94089" y="117282"/>
                </a:lnTo>
                <a:lnTo>
                  <a:pt x="87492" y="121998"/>
                </a:lnTo>
                <a:lnTo>
                  <a:pt x="81188" y="127048"/>
                </a:lnTo>
                <a:lnTo>
                  <a:pt x="74128" y="131367"/>
                </a:lnTo>
                <a:lnTo>
                  <a:pt x="66564" y="135199"/>
                </a:lnTo>
                <a:lnTo>
                  <a:pt x="58663" y="138706"/>
                </a:lnTo>
                <a:lnTo>
                  <a:pt x="52444" y="141996"/>
                </a:lnTo>
                <a:lnTo>
                  <a:pt x="42994" y="148192"/>
                </a:lnTo>
                <a:lnTo>
                  <a:pt x="38188" y="152131"/>
                </a:lnTo>
                <a:lnTo>
                  <a:pt x="33079" y="156661"/>
                </a:lnTo>
                <a:lnTo>
                  <a:pt x="20293" y="168518"/>
                </a:lnTo>
                <a:lnTo>
                  <a:pt x="13527" y="175123"/>
                </a:lnTo>
                <a:lnTo>
                  <a:pt x="11876" y="177704"/>
                </a:lnTo>
                <a:lnTo>
                  <a:pt x="10041" y="183113"/>
                </a:lnTo>
                <a:lnTo>
                  <a:pt x="9225" y="188691"/>
                </a:lnTo>
                <a:lnTo>
                  <a:pt x="9008" y="191512"/>
                </a:lnTo>
                <a:lnTo>
                  <a:pt x="9816" y="193393"/>
                </a:lnTo>
                <a:lnTo>
                  <a:pt x="11306" y="194647"/>
                </a:lnTo>
                <a:lnTo>
                  <a:pt x="20495" y="198952"/>
                </a:lnTo>
                <a:lnTo>
                  <a:pt x="25094" y="201210"/>
                </a:lnTo>
                <a:lnTo>
                  <a:pt x="31017" y="202716"/>
                </a:lnTo>
                <a:lnTo>
                  <a:pt x="37823" y="203720"/>
                </a:lnTo>
                <a:lnTo>
                  <a:pt x="45218" y="204389"/>
                </a:lnTo>
                <a:lnTo>
                  <a:pt x="53958" y="205788"/>
                </a:lnTo>
                <a:lnTo>
                  <a:pt x="63595" y="207672"/>
                </a:lnTo>
                <a:lnTo>
                  <a:pt x="73829" y="209881"/>
                </a:lnTo>
                <a:lnTo>
                  <a:pt x="83510" y="212307"/>
                </a:lnTo>
                <a:lnTo>
                  <a:pt x="92821" y="214876"/>
                </a:lnTo>
                <a:lnTo>
                  <a:pt x="101886" y="217541"/>
                </a:lnTo>
                <a:lnTo>
                  <a:pt x="112691" y="220271"/>
                </a:lnTo>
                <a:lnTo>
                  <a:pt x="137398" y="225843"/>
                </a:lnTo>
                <a:lnTo>
                  <a:pt x="178082" y="234336"/>
                </a:lnTo>
                <a:lnTo>
                  <a:pt x="191112" y="236230"/>
                </a:lnTo>
                <a:lnTo>
                  <a:pt x="203608" y="237492"/>
                </a:lnTo>
                <a:lnTo>
                  <a:pt x="215749" y="238334"/>
                </a:lnTo>
                <a:lnTo>
                  <a:pt x="226700" y="239847"/>
                </a:lnTo>
                <a:lnTo>
                  <a:pt x="236859" y="241809"/>
                </a:lnTo>
                <a:lnTo>
                  <a:pt x="246488" y="244069"/>
                </a:lnTo>
                <a:lnTo>
                  <a:pt x="256718" y="245576"/>
                </a:lnTo>
                <a:lnTo>
                  <a:pt x="267348" y="246581"/>
                </a:lnTo>
                <a:lnTo>
                  <a:pt x="287414" y="247697"/>
                </a:lnTo>
                <a:lnTo>
                  <a:pt x="302683" y="248193"/>
                </a:lnTo>
                <a:lnTo>
                  <a:pt x="331384" y="248538"/>
                </a:lnTo>
                <a:lnTo>
                  <a:pt x="351473" y="2485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80"/>
          <p:cNvSpPr/>
          <p:nvPr/>
        </p:nvSpPr>
        <p:spPr>
          <a:xfrm>
            <a:off x="1443037" y="4474845"/>
            <a:ext cx="291466" cy="205741"/>
          </a:xfrm>
          <a:custGeom>
            <a:avLst/>
            <a:gdLst/>
            <a:ahLst/>
            <a:cxnLst/>
            <a:rect l="0" t="0" r="0" b="0"/>
            <a:pathLst>
              <a:path w="291466" h="20574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9"/>
                </a:lnTo>
                <a:lnTo>
                  <a:pt x="10583" y="17851"/>
                </a:lnTo>
                <a:lnTo>
                  <a:pt x="16134" y="24126"/>
                </a:lnTo>
                <a:lnTo>
                  <a:pt x="24950" y="33265"/>
                </a:lnTo>
                <a:lnTo>
                  <a:pt x="29969" y="37416"/>
                </a:lnTo>
                <a:lnTo>
                  <a:pt x="35219" y="41137"/>
                </a:lnTo>
                <a:lnTo>
                  <a:pt x="40624" y="44569"/>
                </a:lnTo>
                <a:lnTo>
                  <a:pt x="48038" y="48762"/>
                </a:lnTo>
                <a:lnTo>
                  <a:pt x="66435" y="58502"/>
                </a:lnTo>
                <a:lnTo>
                  <a:pt x="89111" y="70145"/>
                </a:lnTo>
                <a:lnTo>
                  <a:pt x="96555" y="74385"/>
                </a:lnTo>
                <a:lnTo>
                  <a:pt x="104375" y="79118"/>
                </a:lnTo>
                <a:lnTo>
                  <a:pt x="112446" y="84177"/>
                </a:lnTo>
                <a:lnTo>
                  <a:pt x="121636" y="89456"/>
                </a:lnTo>
                <a:lnTo>
                  <a:pt x="142008" y="100400"/>
                </a:lnTo>
                <a:lnTo>
                  <a:pt x="151822" y="105986"/>
                </a:lnTo>
                <a:lnTo>
                  <a:pt x="161222" y="111615"/>
                </a:lnTo>
                <a:lnTo>
                  <a:pt x="179287" y="122949"/>
                </a:lnTo>
                <a:lnTo>
                  <a:pt x="196840" y="134336"/>
                </a:lnTo>
                <a:lnTo>
                  <a:pt x="204569" y="139087"/>
                </a:lnTo>
                <a:lnTo>
                  <a:pt x="211627" y="143208"/>
                </a:lnTo>
                <a:lnTo>
                  <a:pt x="224549" y="150325"/>
                </a:lnTo>
                <a:lnTo>
                  <a:pt x="236642" y="156663"/>
                </a:lnTo>
                <a:lnTo>
                  <a:pt x="242534" y="160640"/>
                </a:lnTo>
                <a:lnTo>
                  <a:pt x="248367" y="165195"/>
                </a:lnTo>
                <a:lnTo>
                  <a:pt x="254160" y="170138"/>
                </a:lnTo>
                <a:lnTo>
                  <a:pt x="258975" y="174385"/>
                </a:lnTo>
                <a:lnTo>
                  <a:pt x="266865" y="181645"/>
                </a:lnTo>
                <a:lnTo>
                  <a:pt x="281046" y="195366"/>
                </a:lnTo>
                <a:lnTo>
                  <a:pt x="291465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81"/>
          <p:cNvSpPr/>
          <p:nvPr/>
        </p:nvSpPr>
        <p:spPr>
          <a:xfrm>
            <a:off x="1425892" y="4484608"/>
            <a:ext cx="317184" cy="161688"/>
          </a:xfrm>
          <a:custGeom>
            <a:avLst/>
            <a:gdLst/>
            <a:ahLst/>
            <a:cxnLst/>
            <a:rect l="0" t="0" r="0" b="0"/>
            <a:pathLst>
              <a:path w="317184" h="161688">
                <a:moveTo>
                  <a:pt x="317183" y="7382"/>
                </a:moveTo>
                <a:lnTo>
                  <a:pt x="317183" y="0"/>
                </a:lnTo>
                <a:lnTo>
                  <a:pt x="317183" y="3713"/>
                </a:lnTo>
                <a:lnTo>
                  <a:pt x="315277" y="4936"/>
                </a:lnTo>
                <a:lnTo>
                  <a:pt x="308081" y="6295"/>
                </a:lnTo>
                <a:lnTo>
                  <a:pt x="298532" y="9439"/>
                </a:lnTo>
                <a:lnTo>
                  <a:pt x="293319" y="11610"/>
                </a:lnTo>
                <a:lnTo>
                  <a:pt x="287938" y="14011"/>
                </a:lnTo>
                <a:lnTo>
                  <a:pt x="276880" y="19218"/>
                </a:lnTo>
                <a:lnTo>
                  <a:pt x="269359" y="21940"/>
                </a:lnTo>
                <a:lnTo>
                  <a:pt x="260535" y="24707"/>
                </a:lnTo>
                <a:lnTo>
                  <a:pt x="250843" y="27505"/>
                </a:lnTo>
                <a:lnTo>
                  <a:pt x="241524" y="31275"/>
                </a:lnTo>
                <a:lnTo>
                  <a:pt x="232453" y="35693"/>
                </a:lnTo>
                <a:lnTo>
                  <a:pt x="213803" y="45682"/>
                </a:lnTo>
                <a:lnTo>
                  <a:pt x="192813" y="56472"/>
                </a:lnTo>
                <a:lnTo>
                  <a:pt x="182835" y="62016"/>
                </a:lnTo>
                <a:lnTo>
                  <a:pt x="173325" y="67617"/>
                </a:lnTo>
                <a:lnTo>
                  <a:pt x="164127" y="73256"/>
                </a:lnTo>
                <a:lnTo>
                  <a:pt x="154186" y="77968"/>
                </a:lnTo>
                <a:lnTo>
                  <a:pt x="143748" y="82062"/>
                </a:lnTo>
                <a:lnTo>
                  <a:pt x="132979" y="85743"/>
                </a:lnTo>
                <a:lnTo>
                  <a:pt x="122943" y="90103"/>
                </a:lnTo>
                <a:lnTo>
                  <a:pt x="113395" y="94914"/>
                </a:lnTo>
                <a:lnTo>
                  <a:pt x="104171" y="100027"/>
                </a:lnTo>
                <a:lnTo>
                  <a:pt x="95165" y="104387"/>
                </a:lnTo>
                <a:lnTo>
                  <a:pt x="86303" y="108247"/>
                </a:lnTo>
                <a:lnTo>
                  <a:pt x="77538" y="111773"/>
                </a:lnTo>
                <a:lnTo>
                  <a:pt x="60179" y="118230"/>
                </a:lnTo>
                <a:lnTo>
                  <a:pt x="51549" y="121286"/>
                </a:lnTo>
                <a:lnTo>
                  <a:pt x="43891" y="124275"/>
                </a:lnTo>
                <a:lnTo>
                  <a:pt x="36881" y="127221"/>
                </a:lnTo>
                <a:lnTo>
                  <a:pt x="30302" y="130137"/>
                </a:lnTo>
                <a:lnTo>
                  <a:pt x="24964" y="133033"/>
                </a:lnTo>
                <a:lnTo>
                  <a:pt x="20452" y="135917"/>
                </a:lnTo>
                <a:lnTo>
                  <a:pt x="12900" y="140708"/>
                </a:lnTo>
                <a:lnTo>
                  <a:pt x="6368" y="142838"/>
                </a:lnTo>
                <a:lnTo>
                  <a:pt x="4246" y="144359"/>
                </a:lnTo>
                <a:lnTo>
                  <a:pt x="2830" y="146325"/>
                </a:lnTo>
                <a:lnTo>
                  <a:pt x="559" y="151773"/>
                </a:lnTo>
                <a:lnTo>
                  <a:pt x="248" y="155058"/>
                </a:lnTo>
                <a:lnTo>
                  <a:pt x="0" y="1616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82"/>
          <p:cNvSpPr/>
          <p:nvPr/>
        </p:nvSpPr>
        <p:spPr>
          <a:xfrm>
            <a:off x="1983104" y="4526279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0" y="21168"/>
                </a:lnTo>
                <a:lnTo>
                  <a:pt x="953" y="19827"/>
                </a:lnTo>
                <a:lnTo>
                  <a:pt x="2540" y="18933"/>
                </a:lnTo>
                <a:lnTo>
                  <a:pt x="4552" y="18337"/>
                </a:lnTo>
                <a:lnTo>
                  <a:pt x="9326" y="17675"/>
                </a:lnTo>
                <a:lnTo>
                  <a:pt x="11932" y="17499"/>
                </a:lnTo>
                <a:lnTo>
                  <a:pt x="14622" y="16429"/>
                </a:lnTo>
                <a:lnTo>
                  <a:pt x="17369" y="14763"/>
                </a:lnTo>
                <a:lnTo>
                  <a:pt x="20152" y="12699"/>
                </a:lnTo>
                <a:lnTo>
                  <a:pt x="23912" y="11324"/>
                </a:lnTo>
                <a:lnTo>
                  <a:pt x="28324" y="10407"/>
                </a:lnTo>
                <a:lnTo>
                  <a:pt x="33170" y="9796"/>
                </a:lnTo>
                <a:lnTo>
                  <a:pt x="38306" y="9388"/>
                </a:lnTo>
                <a:lnTo>
                  <a:pt x="43635" y="9117"/>
                </a:lnTo>
                <a:lnTo>
                  <a:pt x="49093" y="8935"/>
                </a:lnTo>
                <a:lnTo>
                  <a:pt x="77431" y="8645"/>
                </a:lnTo>
                <a:lnTo>
                  <a:pt x="236247" y="8573"/>
                </a:lnTo>
                <a:lnTo>
                  <a:pt x="239414" y="7621"/>
                </a:lnTo>
                <a:lnTo>
                  <a:pt x="243429" y="6033"/>
                </a:lnTo>
                <a:lnTo>
                  <a:pt x="248011" y="4023"/>
                </a:lnTo>
                <a:lnTo>
                  <a:pt x="252019" y="2682"/>
                </a:lnTo>
                <a:lnTo>
                  <a:pt x="255643" y="178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83"/>
          <p:cNvSpPr/>
          <p:nvPr/>
        </p:nvSpPr>
        <p:spPr>
          <a:xfrm>
            <a:off x="2043112" y="4586287"/>
            <a:ext cx="334328" cy="25356"/>
          </a:xfrm>
          <a:custGeom>
            <a:avLst/>
            <a:gdLst/>
            <a:ahLst/>
            <a:cxnLst/>
            <a:rect l="0" t="0" r="0" b="0"/>
            <a:pathLst>
              <a:path w="334328" h="25356">
                <a:moveTo>
                  <a:pt x="0" y="8573"/>
                </a:moveTo>
                <a:lnTo>
                  <a:pt x="0" y="15954"/>
                </a:lnTo>
                <a:lnTo>
                  <a:pt x="952" y="16351"/>
                </a:lnTo>
                <a:lnTo>
                  <a:pt x="4551" y="16792"/>
                </a:lnTo>
                <a:lnTo>
                  <a:pt x="7796" y="17862"/>
                </a:lnTo>
                <a:lnTo>
                  <a:pt x="11865" y="19528"/>
                </a:lnTo>
                <a:lnTo>
                  <a:pt x="16483" y="21591"/>
                </a:lnTo>
                <a:lnTo>
                  <a:pt x="21466" y="22967"/>
                </a:lnTo>
                <a:lnTo>
                  <a:pt x="26693" y="23884"/>
                </a:lnTo>
                <a:lnTo>
                  <a:pt x="32083" y="24495"/>
                </a:lnTo>
                <a:lnTo>
                  <a:pt x="38534" y="24902"/>
                </a:lnTo>
                <a:lnTo>
                  <a:pt x="45692" y="25174"/>
                </a:lnTo>
                <a:lnTo>
                  <a:pt x="53321" y="25355"/>
                </a:lnTo>
                <a:lnTo>
                  <a:pt x="61265" y="24524"/>
                </a:lnTo>
                <a:lnTo>
                  <a:pt x="69418" y="23017"/>
                </a:lnTo>
                <a:lnTo>
                  <a:pt x="77711" y="21060"/>
                </a:lnTo>
                <a:lnTo>
                  <a:pt x="86097" y="19755"/>
                </a:lnTo>
                <a:lnTo>
                  <a:pt x="94546" y="18885"/>
                </a:lnTo>
                <a:lnTo>
                  <a:pt x="103036" y="18305"/>
                </a:lnTo>
                <a:lnTo>
                  <a:pt x="111553" y="17918"/>
                </a:lnTo>
                <a:lnTo>
                  <a:pt x="128637" y="17489"/>
                </a:lnTo>
                <a:lnTo>
                  <a:pt x="154320" y="17247"/>
                </a:lnTo>
                <a:lnTo>
                  <a:pt x="162887" y="16261"/>
                </a:lnTo>
                <a:lnTo>
                  <a:pt x="171456" y="14650"/>
                </a:lnTo>
                <a:lnTo>
                  <a:pt x="180027" y="12624"/>
                </a:lnTo>
                <a:lnTo>
                  <a:pt x="188598" y="11274"/>
                </a:lnTo>
                <a:lnTo>
                  <a:pt x="197170" y="10373"/>
                </a:lnTo>
                <a:lnTo>
                  <a:pt x="205741" y="9773"/>
                </a:lnTo>
                <a:lnTo>
                  <a:pt x="214313" y="8420"/>
                </a:lnTo>
                <a:lnTo>
                  <a:pt x="222885" y="6566"/>
                </a:lnTo>
                <a:lnTo>
                  <a:pt x="231458" y="4377"/>
                </a:lnTo>
                <a:lnTo>
                  <a:pt x="240030" y="2919"/>
                </a:lnTo>
                <a:lnTo>
                  <a:pt x="248603" y="1946"/>
                </a:lnTo>
                <a:lnTo>
                  <a:pt x="257175" y="1297"/>
                </a:lnTo>
                <a:lnTo>
                  <a:pt x="265747" y="865"/>
                </a:lnTo>
                <a:lnTo>
                  <a:pt x="282892" y="384"/>
                </a:lnTo>
                <a:lnTo>
                  <a:pt x="304447" y="76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84"/>
          <p:cNvSpPr/>
          <p:nvPr/>
        </p:nvSpPr>
        <p:spPr>
          <a:xfrm>
            <a:off x="2540317" y="4363437"/>
            <a:ext cx="240031" cy="162843"/>
          </a:xfrm>
          <a:custGeom>
            <a:avLst/>
            <a:gdLst/>
            <a:ahLst/>
            <a:cxnLst/>
            <a:rect l="0" t="0" r="0" b="0"/>
            <a:pathLst>
              <a:path w="240031" h="162843">
                <a:moveTo>
                  <a:pt x="0" y="51400"/>
                </a:moveTo>
                <a:lnTo>
                  <a:pt x="0" y="35800"/>
                </a:lnTo>
                <a:lnTo>
                  <a:pt x="2540" y="32402"/>
                </a:lnTo>
                <a:lnTo>
                  <a:pt x="6844" y="27716"/>
                </a:lnTo>
                <a:lnTo>
                  <a:pt x="14622" y="19724"/>
                </a:lnTo>
                <a:lnTo>
                  <a:pt x="20151" y="14144"/>
                </a:lnTo>
                <a:lnTo>
                  <a:pt x="23911" y="12275"/>
                </a:lnTo>
                <a:lnTo>
                  <a:pt x="28324" y="11030"/>
                </a:lnTo>
                <a:lnTo>
                  <a:pt x="33170" y="10199"/>
                </a:lnTo>
                <a:lnTo>
                  <a:pt x="38306" y="8693"/>
                </a:lnTo>
                <a:lnTo>
                  <a:pt x="43635" y="6736"/>
                </a:lnTo>
                <a:lnTo>
                  <a:pt x="49092" y="4479"/>
                </a:lnTo>
                <a:lnTo>
                  <a:pt x="54636" y="2974"/>
                </a:lnTo>
                <a:lnTo>
                  <a:pt x="60236" y="1971"/>
                </a:lnTo>
                <a:lnTo>
                  <a:pt x="65875" y="1303"/>
                </a:lnTo>
                <a:lnTo>
                  <a:pt x="72492" y="857"/>
                </a:lnTo>
                <a:lnTo>
                  <a:pt x="79760" y="560"/>
                </a:lnTo>
                <a:lnTo>
                  <a:pt x="102856" y="83"/>
                </a:lnTo>
                <a:lnTo>
                  <a:pt x="118000" y="0"/>
                </a:lnTo>
                <a:lnTo>
                  <a:pt x="123434" y="941"/>
                </a:lnTo>
                <a:lnTo>
                  <a:pt x="128962" y="2520"/>
                </a:lnTo>
                <a:lnTo>
                  <a:pt x="134552" y="4526"/>
                </a:lnTo>
                <a:lnTo>
                  <a:pt x="139231" y="5863"/>
                </a:lnTo>
                <a:lnTo>
                  <a:pt x="143303" y="6755"/>
                </a:lnTo>
                <a:lnTo>
                  <a:pt x="146971" y="7349"/>
                </a:lnTo>
                <a:lnTo>
                  <a:pt x="149415" y="8698"/>
                </a:lnTo>
                <a:lnTo>
                  <a:pt x="151045" y="10549"/>
                </a:lnTo>
                <a:lnTo>
                  <a:pt x="153809" y="15147"/>
                </a:lnTo>
                <a:lnTo>
                  <a:pt x="155879" y="17706"/>
                </a:lnTo>
                <a:lnTo>
                  <a:pt x="158212" y="20365"/>
                </a:lnTo>
                <a:lnTo>
                  <a:pt x="159767" y="23090"/>
                </a:lnTo>
                <a:lnTo>
                  <a:pt x="160804" y="25859"/>
                </a:lnTo>
                <a:lnTo>
                  <a:pt x="162468" y="32596"/>
                </a:lnTo>
                <a:lnTo>
                  <a:pt x="161652" y="35054"/>
                </a:lnTo>
                <a:lnTo>
                  <a:pt x="160155" y="38598"/>
                </a:lnTo>
                <a:lnTo>
                  <a:pt x="158205" y="42865"/>
                </a:lnTo>
                <a:lnTo>
                  <a:pt x="155953" y="46663"/>
                </a:lnTo>
                <a:lnTo>
                  <a:pt x="153498" y="50147"/>
                </a:lnTo>
                <a:lnTo>
                  <a:pt x="150910" y="53422"/>
                </a:lnTo>
                <a:lnTo>
                  <a:pt x="147279" y="56558"/>
                </a:lnTo>
                <a:lnTo>
                  <a:pt x="142954" y="59601"/>
                </a:lnTo>
                <a:lnTo>
                  <a:pt x="138165" y="62583"/>
                </a:lnTo>
                <a:lnTo>
                  <a:pt x="133067" y="65522"/>
                </a:lnTo>
                <a:lnTo>
                  <a:pt x="122323" y="71330"/>
                </a:lnTo>
                <a:lnTo>
                  <a:pt x="94225" y="85681"/>
                </a:lnTo>
                <a:lnTo>
                  <a:pt x="88534" y="88541"/>
                </a:lnTo>
                <a:lnTo>
                  <a:pt x="83788" y="91401"/>
                </a:lnTo>
                <a:lnTo>
                  <a:pt x="79671" y="94260"/>
                </a:lnTo>
                <a:lnTo>
                  <a:pt x="75974" y="97119"/>
                </a:lnTo>
                <a:lnTo>
                  <a:pt x="72557" y="99976"/>
                </a:lnTo>
                <a:lnTo>
                  <a:pt x="69326" y="102834"/>
                </a:lnTo>
                <a:lnTo>
                  <a:pt x="63197" y="108550"/>
                </a:lnTo>
                <a:lnTo>
                  <a:pt x="57297" y="114265"/>
                </a:lnTo>
                <a:lnTo>
                  <a:pt x="55343" y="117122"/>
                </a:lnTo>
                <a:lnTo>
                  <a:pt x="54041" y="119980"/>
                </a:lnTo>
                <a:lnTo>
                  <a:pt x="51950" y="126859"/>
                </a:lnTo>
                <a:lnTo>
                  <a:pt x="52731" y="128376"/>
                </a:lnTo>
                <a:lnTo>
                  <a:pt x="56138" y="132602"/>
                </a:lnTo>
                <a:lnTo>
                  <a:pt x="58380" y="134110"/>
                </a:lnTo>
                <a:lnTo>
                  <a:pt x="63412" y="135785"/>
                </a:lnTo>
                <a:lnTo>
                  <a:pt x="67040" y="137184"/>
                </a:lnTo>
                <a:lnTo>
                  <a:pt x="71363" y="139069"/>
                </a:lnTo>
                <a:lnTo>
                  <a:pt x="76151" y="141279"/>
                </a:lnTo>
                <a:lnTo>
                  <a:pt x="81247" y="142752"/>
                </a:lnTo>
                <a:lnTo>
                  <a:pt x="86549" y="143734"/>
                </a:lnTo>
                <a:lnTo>
                  <a:pt x="91990" y="144389"/>
                </a:lnTo>
                <a:lnTo>
                  <a:pt x="98474" y="145778"/>
                </a:lnTo>
                <a:lnTo>
                  <a:pt x="105654" y="147656"/>
                </a:lnTo>
                <a:lnTo>
                  <a:pt x="113299" y="149860"/>
                </a:lnTo>
                <a:lnTo>
                  <a:pt x="121252" y="151330"/>
                </a:lnTo>
                <a:lnTo>
                  <a:pt x="129413" y="152310"/>
                </a:lnTo>
                <a:lnTo>
                  <a:pt x="137710" y="152964"/>
                </a:lnTo>
                <a:lnTo>
                  <a:pt x="146099" y="153399"/>
                </a:lnTo>
                <a:lnTo>
                  <a:pt x="163040" y="153883"/>
                </a:lnTo>
                <a:lnTo>
                  <a:pt x="171558" y="154964"/>
                </a:lnTo>
                <a:lnTo>
                  <a:pt x="180095" y="156638"/>
                </a:lnTo>
                <a:lnTo>
                  <a:pt x="188643" y="158706"/>
                </a:lnTo>
                <a:lnTo>
                  <a:pt x="197200" y="160085"/>
                </a:lnTo>
                <a:lnTo>
                  <a:pt x="205761" y="161004"/>
                </a:lnTo>
                <a:lnTo>
                  <a:pt x="220990" y="162025"/>
                </a:lnTo>
                <a:lnTo>
                  <a:pt x="240030" y="1628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85"/>
          <p:cNvSpPr/>
          <p:nvPr/>
        </p:nvSpPr>
        <p:spPr>
          <a:xfrm>
            <a:off x="2557462" y="4431982"/>
            <a:ext cx="442137" cy="368619"/>
          </a:xfrm>
          <a:custGeom>
            <a:avLst/>
            <a:gdLst/>
            <a:ahLst/>
            <a:cxnLst/>
            <a:rect l="0" t="0" r="0" b="0"/>
            <a:pathLst>
              <a:path w="442137" h="368619">
                <a:moveTo>
                  <a:pt x="437198" y="0"/>
                </a:moveTo>
                <a:lnTo>
                  <a:pt x="442136" y="0"/>
                </a:lnTo>
                <a:lnTo>
                  <a:pt x="440027" y="0"/>
                </a:lnTo>
                <a:lnTo>
                  <a:pt x="439084" y="953"/>
                </a:lnTo>
                <a:lnTo>
                  <a:pt x="438455" y="2540"/>
                </a:lnTo>
                <a:lnTo>
                  <a:pt x="437570" y="9325"/>
                </a:lnTo>
                <a:lnTo>
                  <a:pt x="437446" y="11932"/>
                </a:lnTo>
                <a:lnTo>
                  <a:pt x="436411" y="14622"/>
                </a:lnTo>
                <a:lnTo>
                  <a:pt x="432720" y="20151"/>
                </a:lnTo>
                <a:lnTo>
                  <a:pt x="425288" y="28619"/>
                </a:lnTo>
                <a:lnTo>
                  <a:pt x="419839" y="36850"/>
                </a:lnTo>
                <a:lnTo>
                  <a:pt x="413290" y="46857"/>
                </a:lnTo>
                <a:lnTo>
                  <a:pt x="404029" y="57656"/>
                </a:lnTo>
                <a:lnTo>
                  <a:pt x="391024" y="68805"/>
                </a:lnTo>
                <a:lnTo>
                  <a:pt x="383555" y="74445"/>
                </a:lnTo>
                <a:lnTo>
                  <a:pt x="375718" y="81063"/>
                </a:lnTo>
                <a:lnTo>
                  <a:pt x="367636" y="88332"/>
                </a:lnTo>
                <a:lnTo>
                  <a:pt x="359391" y="96036"/>
                </a:lnTo>
                <a:lnTo>
                  <a:pt x="351036" y="103076"/>
                </a:lnTo>
                <a:lnTo>
                  <a:pt x="342609" y="109675"/>
                </a:lnTo>
                <a:lnTo>
                  <a:pt x="294108" y="145676"/>
                </a:lnTo>
                <a:lnTo>
                  <a:pt x="255157" y="173415"/>
                </a:lnTo>
                <a:lnTo>
                  <a:pt x="234371" y="188516"/>
                </a:lnTo>
                <a:lnTo>
                  <a:pt x="215607" y="201577"/>
                </a:lnTo>
                <a:lnTo>
                  <a:pt x="206603" y="208680"/>
                </a:lnTo>
                <a:lnTo>
                  <a:pt x="197743" y="216273"/>
                </a:lnTo>
                <a:lnTo>
                  <a:pt x="188979" y="224191"/>
                </a:lnTo>
                <a:lnTo>
                  <a:pt x="180278" y="231376"/>
                </a:lnTo>
                <a:lnTo>
                  <a:pt x="171621" y="238070"/>
                </a:lnTo>
                <a:lnTo>
                  <a:pt x="162991" y="244439"/>
                </a:lnTo>
                <a:lnTo>
                  <a:pt x="145783" y="256595"/>
                </a:lnTo>
                <a:lnTo>
                  <a:pt x="85728" y="297146"/>
                </a:lnTo>
                <a:lnTo>
                  <a:pt x="78107" y="302872"/>
                </a:lnTo>
                <a:lnTo>
                  <a:pt x="64559" y="314315"/>
                </a:lnTo>
                <a:lnTo>
                  <a:pt x="52188" y="323211"/>
                </a:lnTo>
                <a:lnTo>
                  <a:pt x="41292" y="330339"/>
                </a:lnTo>
                <a:lnTo>
                  <a:pt x="29803" y="339707"/>
                </a:lnTo>
                <a:lnTo>
                  <a:pt x="19414" y="348516"/>
                </a:lnTo>
                <a:lnTo>
                  <a:pt x="9899" y="354286"/>
                </a:lnTo>
                <a:lnTo>
                  <a:pt x="6599" y="357159"/>
                </a:lnTo>
                <a:lnTo>
                  <a:pt x="4399" y="360026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86"/>
          <p:cNvSpPr/>
          <p:nvPr/>
        </p:nvSpPr>
        <p:spPr>
          <a:xfrm>
            <a:off x="2874644" y="4637722"/>
            <a:ext cx="77049" cy="214314"/>
          </a:xfrm>
          <a:custGeom>
            <a:avLst/>
            <a:gdLst/>
            <a:ahLst/>
            <a:cxnLst/>
            <a:rect l="0" t="0" r="0" b="0"/>
            <a:pathLst>
              <a:path w="77049" h="214314">
                <a:moveTo>
                  <a:pt x="68581" y="0"/>
                </a:moveTo>
                <a:lnTo>
                  <a:pt x="73131" y="0"/>
                </a:lnTo>
                <a:lnTo>
                  <a:pt x="74472" y="953"/>
                </a:lnTo>
                <a:lnTo>
                  <a:pt x="75366" y="2540"/>
                </a:lnTo>
                <a:lnTo>
                  <a:pt x="76800" y="7381"/>
                </a:lnTo>
                <a:lnTo>
                  <a:pt x="77048" y="12770"/>
                </a:lnTo>
                <a:lnTo>
                  <a:pt x="76131" y="15181"/>
                </a:lnTo>
                <a:lnTo>
                  <a:pt x="74566" y="17741"/>
                </a:lnTo>
                <a:lnTo>
                  <a:pt x="72571" y="20400"/>
                </a:lnTo>
                <a:lnTo>
                  <a:pt x="70354" y="25894"/>
                </a:lnTo>
                <a:lnTo>
                  <a:pt x="68416" y="32463"/>
                </a:lnTo>
                <a:lnTo>
                  <a:pt x="66566" y="36882"/>
                </a:lnTo>
                <a:lnTo>
                  <a:pt x="64380" y="41733"/>
                </a:lnTo>
                <a:lnTo>
                  <a:pt x="62923" y="46872"/>
                </a:lnTo>
                <a:lnTo>
                  <a:pt x="61951" y="52203"/>
                </a:lnTo>
                <a:lnTo>
                  <a:pt x="61303" y="57663"/>
                </a:lnTo>
                <a:lnTo>
                  <a:pt x="58967" y="63206"/>
                </a:lnTo>
                <a:lnTo>
                  <a:pt x="55504" y="68808"/>
                </a:lnTo>
                <a:lnTo>
                  <a:pt x="51290" y="74447"/>
                </a:lnTo>
                <a:lnTo>
                  <a:pt x="47528" y="80111"/>
                </a:lnTo>
                <a:lnTo>
                  <a:pt x="44068" y="85793"/>
                </a:lnTo>
                <a:lnTo>
                  <a:pt x="40809" y="91485"/>
                </a:lnTo>
                <a:lnTo>
                  <a:pt x="37684" y="96232"/>
                </a:lnTo>
                <a:lnTo>
                  <a:pt x="34648" y="100350"/>
                </a:lnTo>
                <a:lnTo>
                  <a:pt x="31671" y="104048"/>
                </a:lnTo>
                <a:lnTo>
                  <a:pt x="28734" y="108418"/>
                </a:lnTo>
                <a:lnTo>
                  <a:pt x="25824" y="113236"/>
                </a:lnTo>
                <a:lnTo>
                  <a:pt x="22931" y="118353"/>
                </a:lnTo>
                <a:lnTo>
                  <a:pt x="21002" y="122717"/>
                </a:lnTo>
                <a:lnTo>
                  <a:pt x="19717" y="126579"/>
                </a:lnTo>
                <a:lnTo>
                  <a:pt x="18860" y="130106"/>
                </a:lnTo>
                <a:lnTo>
                  <a:pt x="17336" y="134363"/>
                </a:lnTo>
                <a:lnTo>
                  <a:pt x="15367" y="139105"/>
                </a:lnTo>
                <a:lnTo>
                  <a:pt x="13102" y="144172"/>
                </a:lnTo>
                <a:lnTo>
                  <a:pt x="11593" y="148502"/>
                </a:lnTo>
                <a:lnTo>
                  <a:pt x="10586" y="152341"/>
                </a:lnTo>
                <a:lnTo>
                  <a:pt x="9915" y="155853"/>
                </a:lnTo>
                <a:lnTo>
                  <a:pt x="8515" y="160100"/>
                </a:lnTo>
                <a:lnTo>
                  <a:pt x="6629" y="164836"/>
                </a:lnTo>
                <a:lnTo>
                  <a:pt x="4420" y="169898"/>
                </a:lnTo>
                <a:lnTo>
                  <a:pt x="2947" y="174225"/>
                </a:lnTo>
                <a:lnTo>
                  <a:pt x="1965" y="178063"/>
                </a:lnTo>
                <a:lnTo>
                  <a:pt x="1310" y="181573"/>
                </a:lnTo>
                <a:lnTo>
                  <a:pt x="583" y="188014"/>
                </a:lnTo>
                <a:lnTo>
                  <a:pt x="259" y="194052"/>
                </a:lnTo>
                <a:lnTo>
                  <a:pt x="115" y="19991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87"/>
          <p:cNvSpPr/>
          <p:nvPr/>
        </p:nvSpPr>
        <p:spPr>
          <a:xfrm>
            <a:off x="3056256" y="4629150"/>
            <a:ext cx="221031" cy="188478"/>
          </a:xfrm>
          <a:custGeom>
            <a:avLst/>
            <a:gdLst/>
            <a:ahLst/>
            <a:cxnLst/>
            <a:rect l="0" t="0" r="0" b="0"/>
            <a:pathLst>
              <a:path w="221031" h="188478">
                <a:moveTo>
                  <a:pt x="66991" y="25717"/>
                </a:moveTo>
                <a:lnTo>
                  <a:pt x="66991" y="17249"/>
                </a:lnTo>
                <a:lnTo>
                  <a:pt x="66991" y="24535"/>
                </a:lnTo>
                <a:lnTo>
                  <a:pt x="62440" y="29918"/>
                </a:lnTo>
                <a:lnTo>
                  <a:pt x="61100" y="32327"/>
                </a:lnTo>
                <a:lnTo>
                  <a:pt x="59610" y="37545"/>
                </a:lnTo>
                <a:lnTo>
                  <a:pt x="57308" y="40270"/>
                </a:lnTo>
                <a:lnTo>
                  <a:pt x="53868" y="43039"/>
                </a:lnTo>
                <a:lnTo>
                  <a:pt x="49670" y="45838"/>
                </a:lnTo>
                <a:lnTo>
                  <a:pt x="45919" y="48656"/>
                </a:lnTo>
                <a:lnTo>
                  <a:pt x="39210" y="54327"/>
                </a:lnTo>
                <a:lnTo>
                  <a:pt x="36088" y="58125"/>
                </a:lnTo>
                <a:lnTo>
                  <a:pt x="33054" y="62562"/>
                </a:lnTo>
                <a:lnTo>
                  <a:pt x="30079" y="67426"/>
                </a:lnTo>
                <a:lnTo>
                  <a:pt x="27143" y="71621"/>
                </a:lnTo>
                <a:lnTo>
                  <a:pt x="24233" y="75369"/>
                </a:lnTo>
                <a:lnTo>
                  <a:pt x="21341" y="78821"/>
                </a:lnTo>
                <a:lnTo>
                  <a:pt x="19412" y="83027"/>
                </a:lnTo>
                <a:lnTo>
                  <a:pt x="18127" y="87736"/>
                </a:lnTo>
                <a:lnTo>
                  <a:pt x="17270" y="92781"/>
                </a:lnTo>
                <a:lnTo>
                  <a:pt x="15746" y="97096"/>
                </a:lnTo>
                <a:lnTo>
                  <a:pt x="13778" y="100926"/>
                </a:lnTo>
                <a:lnTo>
                  <a:pt x="11513" y="104431"/>
                </a:lnTo>
                <a:lnTo>
                  <a:pt x="9051" y="108673"/>
                </a:lnTo>
                <a:lnTo>
                  <a:pt x="3775" y="118466"/>
                </a:lnTo>
                <a:lnTo>
                  <a:pt x="1987" y="122792"/>
                </a:lnTo>
                <a:lnTo>
                  <a:pt x="795" y="126629"/>
                </a:lnTo>
                <a:lnTo>
                  <a:pt x="0" y="130140"/>
                </a:lnTo>
                <a:lnTo>
                  <a:pt x="423" y="134384"/>
                </a:lnTo>
                <a:lnTo>
                  <a:pt x="1657" y="139120"/>
                </a:lnTo>
                <a:lnTo>
                  <a:pt x="3433" y="144181"/>
                </a:lnTo>
                <a:lnTo>
                  <a:pt x="5569" y="148508"/>
                </a:lnTo>
                <a:lnTo>
                  <a:pt x="7945" y="152345"/>
                </a:lnTo>
                <a:lnTo>
                  <a:pt x="10482" y="155856"/>
                </a:lnTo>
                <a:lnTo>
                  <a:pt x="13126" y="159149"/>
                </a:lnTo>
                <a:lnTo>
                  <a:pt x="15841" y="162297"/>
                </a:lnTo>
                <a:lnTo>
                  <a:pt x="18603" y="165348"/>
                </a:lnTo>
                <a:lnTo>
                  <a:pt x="22350" y="168334"/>
                </a:lnTo>
                <a:lnTo>
                  <a:pt x="26753" y="171277"/>
                </a:lnTo>
                <a:lnTo>
                  <a:pt x="31593" y="174192"/>
                </a:lnTo>
                <a:lnTo>
                  <a:pt x="36725" y="176136"/>
                </a:lnTo>
                <a:lnTo>
                  <a:pt x="42051" y="177431"/>
                </a:lnTo>
                <a:lnTo>
                  <a:pt x="47507" y="178295"/>
                </a:lnTo>
                <a:lnTo>
                  <a:pt x="53049" y="179823"/>
                </a:lnTo>
                <a:lnTo>
                  <a:pt x="58649" y="181794"/>
                </a:lnTo>
                <a:lnTo>
                  <a:pt x="64287" y="184062"/>
                </a:lnTo>
                <a:lnTo>
                  <a:pt x="70903" y="185572"/>
                </a:lnTo>
                <a:lnTo>
                  <a:pt x="78172" y="186580"/>
                </a:lnTo>
                <a:lnTo>
                  <a:pt x="85875" y="187252"/>
                </a:lnTo>
                <a:lnTo>
                  <a:pt x="92915" y="187699"/>
                </a:lnTo>
                <a:lnTo>
                  <a:pt x="105818" y="188197"/>
                </a:lnTo>
                <a:lnTo>
                  <a:pt x="128343" y="188477"/>
                </a:lnTo>
                <a:lnTo>
                  <a:pt x="135514" y="187564"/>
                </a:lnTo>
                <a:lnTo>
                  <a:pt x="142201" y="186002"/>
                </a:lnTo>
                <a:lnTo>
                  <a:pt x="148563" y="184009"/>
                </a:lnTo>
                <a:lnTo>
                  <a:pt x="154710" y="181727"/>
                </a:lnTo>
                <a:lnTo>
                  <a:pt x="160713" y="179254"/>
                </a:lnTo>
                <a:lnTo>
                  <a:pt x="166620" y="176653"/>
                </a:lnTo>
                <a:lnTo>
                  <a:pt x="178263" y="171222"/>
                </a:lnTo>
                <a:lnTo>
                  <a:pt x="184034" y="168440"/>
                </a:lnTo>
                <a:lnTo>
                  <a:pt x="188835" y="165634"/>
                </a:lnTo>
                <a:lnTo>
                  <a:pt x="192988" y="162810"/>
                </a:lnTo>
                <a:lnTo>
                  <a:pt x="196709" y="159975"/>
                </a:lnTo>
                <a:lnTo>
                  <a:pt x="201095" y="157132"/>
                </a:lnTo>
                <a:lnTo>
                  <a:pt x="205923" y="154285"/>
                </a:lnTo>
                <a:lnTo>
                  <a:pt x="211048" y="151434"/>
                </a:lnTo>
                <a:lnTo>
                  <a:pt x="214464" y="147628"/>
                </a:lnTo>
                <a:lnTo>
                  <a:pt x="216741" y="143186"/>
                </a:lnTo>
                <a:lnTo>
                  <a:pt x="218260" y="138320"/>
                </a:lnTo>
                <a:lnTo>
                  <a:pt x="219271" y="133170"/>
                </a:lnTo>
                <a:lnTo>
                  <a:pt x="219947" y="127833"/>
                </a:lnTo>
                <a:lnTo>
                  <a:pt x="220396" y="122369"/>
                </a:lnTo>
                <a:lnTo>
                  <a:pt x="220696" y="116822"/>
                </a:lnTo>
                <a:lnTo>
                  <a:pt x="221030" y="105578"/>
                </a:lnTo>
                <a:lnTo>
                  <a:pt x="220166" y="99913"/>
                </a:lnTo>
                <a:lnTo>
                  <a:pt x="218637" y="94231"/>
                </a:lnTo>
                <a:lnTo>
                  <a:pt x="216666" y="88538"/>
                </a:lnTo>
                <a:lnTo>
                  <a:pt x="214399" y="82838"/>
                </a:lnTo>
                <a:lnTo>
                  <a:pt x="211936" y="77133"/>
                </a:lnTo>
                <a:lnTo>
                  <a:pt x="209341" y="71424"/>
                </a:lnTo>
                <a:lnTo>
                  <a:pt x="205706" y="66666"/>
                </a:lnTo>
                <a:lnTo>
                  <a:pt x="201378" y="62541"/>
                </a:lnTo>
                <a:lnTo>
                  <a:pt x="196587" y="58839"/>
                </a:lnTo>
                <a:lnTo>
                  <a:pt x="191488" y="54466"/>
                </a:lnTo>
                <a:lnTo>
                  <a:pt x="186184" y="49646"/>
                </a:lnTo>
                <a:lnTo>
                  <a:pt x="180743" y="44527"/>
                </a:lnTo>
                <a:lnTo>
                  <a:pt x="175211" y="40162"/>
                </a:lnTo>
                <a:lnTo>
                  <a:pt x="169617" y="36299"/>
                </a:lnTo>
                <a:lnTo>
                  <a:pt x="163984" y="32772"/>
                </a:lnTo>
                <a:lnTo>
                  <a:pt x="158323" y="29468"/>
                </a:lnTo>
                <a:lnTo>
                  <a:pt x="152644" y="26313"/>
                </a:lnTo>
                <a:lnTo>
                  <a:pt x="146953" y="23257"/>
                </a:lnTo>
                <a:lnTo>
                  <a:pt x="140301" y="20266"/>
                </a:lnTo>
                <a:lnTo>
                  <a:pt x="133010" y="17321"/>
                </a:lnTo>
                <a:lnTo>
                  <a:pt x="125291" y="14405"/>
                </a:lnTo>
                <a:lnTo>
                  <a:pt x="118240" y="11508"/>
                </a:lnTo>
                <a:lnTo>
                  <a:pt x="111634" y="8625"/>
                </a:lnTo>
                <a:lnTo>
                  <a:pt x="105326" y="5750"/>
                </a:lnTo>
                <a:lnTo>
                  <a:pt x="98263" y="3833"/>
                </a:lnTo>
                <a:lnTo>
                  <a:pt x="90696" y="2555"/>
                </a:lnTo>
                <a:lnTo>
                  <a:pt x="82795" y="1703"/>
                </a:lnTo>
                <a:lnTo>
                  <a:pt x="75622" y="1135"/>
                </a:lnTo>
                <a:lnTo>
                  <a:pt x="68935" y="757"/>
                </a:lnTo>
                <a:lnTo>
                  <a:pt x="57377" y="336"/>
                </a:lnTo>
                <a:lnTo>
                  <a:pt x="412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88"/>
          <p:cNvSpPr/>
          <p:nvPr/>
        </p:nvSpPr>
        <p:spPr>
          <a:xfrm>
            <a:off x="2171700" y="5100637"/>
            <a:ext cx="308610" cy="17146"/>
          </a:xfrm>
          <a:custGeom>
            <a:avLst/>
            <a:gdLst/>
            <a:ahLst/>
            <a:cxnLst/>
            <a:rect l="0" t="0" r="0" b="0"/>
            <a:pathLst>
              <a:path w="308610" h="17146">
                <a:moveTo>
                  <a:pt x="0" y="0"/>
                </a:moveTo>
                <a:lnTo>
                  <a:pt x="214283" y="0"/>
                </a:lnTo>
                <a:lnTo>
                  <a:pt x="222865" y="953"/>
                </a:lnTo>
                <a:lnTo>
                  <a:pt x="231444" y="2540"/>
                </a:lnTo>
                <a:lnTo>
                  <a:pt x="240021" y="4551"/>
                </a:lnTo>
                <a:lnTo>
                  <a:pt x="248596" y="5892"/>
                </a:lnTo>
                <a:lnTo>
                  <a:pt x="257170" y="6785"/>
                </a:lnTo>
                <a:lnTo>
                  <a:pt x="265745" y="7381"/>
                </a:lnTo>
                <a:lnTo>
                  <a:pt x="273365" y="7778"/>
                </a:lnTo>
                <a:lnTo>
                  <a:pt x="286913" y="8219"/>
                </a:lnTo>
                <a:lnTo>
                  <a:pt x="292240" y="9290"/>
                </a:lnTo>
                <a:lnTo>
                  <a:pt x="296744" y="10956"/>
                </a:lnTo>
                <a:lnTo>
                  <a:pt x="308609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89"/>
          <p:cNvSpPr/>
          <p:nvPr/>
        </p:nvSpPr>
        <p:spPr>
          <a:xfrm>
            <a:off x="2209623" y="5143500"/>
            <a:ext cx="236397" cy="42863"/>
          </a:xfrm>
          <a:custGeom>
            <a:avLst/>
            <a:gdLst/>
            <a:ahLst/>
            <a:cxnLst/>
            <a:rect l="0" t="0" r="0" b="0"/>
            <a:pathLst>
              <a:path w="236397" h="42863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4100" y="7381"/>
                </a:lnTo>
                <a:lnTo>
                  <a:pt x="5332" y="8730"/>
                </a:lnTo>
                <a:lnTo>
                  <a:pt x="9241" y="12770"/>
                </a:lnTo>
                <a:lnTo>
                  <a:pt x="13522" y="14228"/>
                </a:lnTo>
                <a:lnTo>
                  <a:pt x="19234" y="15200"/>
                </a:lnTo>
                <a:lnTo>
                  <a:pt x="25899" y="15849"/>
                </a:lnTo>
                <a:lnTo>
                  <a:pt x="32247" y="17233"/>
                </a:lnTo>
                <a:lnTo>
                  <a:pt x="38384" y="19109"/>
                </a:lnTo>
                <a:lnTo>
                  <a:pt x="44381" y="21311"/>
                </a:lnTo>
                <a:lnTo>
                  <a:pt x="52189" y="22780"/>
                </a:lnTo>
                <a:lnTo>
                  <a:pt x="61204" y="23759"/>
                </a:lnTo>
                <a:lnTo>
                  <a:pt x="71024" y="24412"/>
                </a:lnTo>
                <a:lnTo>
                  <a:pt x="80428" y="25799"/>
                </a:lnTo>
                <a:lnTo>
                  <a:pt x="89555" y="27677"/>
                </a:lnTo>
                <a:lnTo>
                  <a:pt x="98497" y="29881"/>
                </a:lnTo>
                <a:lnTo>
                  <a:pt x="107316" y="31351"/>
                </a:lnTo>
                <a:lnTo>
                  <a:pt x="116053" y="32330"/>
                </a:lnTo>
                <a:lnTo>
                  <a:pt x="124735" y="32983"/>
                </a:lnTo>
                <a:lnTo>
                  <a:pt x="133380" y="33419"/>
                </a:lnTo>
                <a:lnTo>
                  <a:pt x="150606" y="33903"/>
                </a:lnTo>
                <a:lnTo>
                  <a:pt x="158248" y="34984"/>
                </a:lnTo>
                <a:lnTo>
                  <a:pt x="165248" y="36658"/>
                </a:lnTo>
                <a:lnTo>
                  <a:pt x="171819" y="38726"/>
                </a:lnTo>
                <a:lnTo>
                  <a:pt x="179057" y="40105"/>
                </a:lnTo>
                <a:lnTo>
                  <a:pt x="186740" y="41024"/>
                </a:lnTo>
                <a:lnTo>
                  <a:pt x="194720" y="41637"/>
                </a:lnTo>
                <a:lnTo>
                  <a:pt x="201944" y="42045"/>
                </a:lnTo>
                <a:lnTo>
                  <a:pt x="215052" y="42499"/>
                </a:lnTo>
                <a:lnTo>
                  <a:pt x="236396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90"/>
          <p:cNvSpPr/>
          <p:nvPr/>
        </p:nvSpPr>
        <p:spPr>
          <a:xfrm>
            <a:off x="1537334" y="4903470"/>
            <a:ext cx="342901" cy="248603"/>
          </a:xfrm>
          <a:custGeom>
            <a:avLst/>
            <a:gdLst/>
            <a:ahLst/>
            <a:cxnLst/>
            <a:rect l="0" t="0" r="0" b="0"/>
            <a:pathLst>
              <a:path w="342901" h="24860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10242"/>
                </a:lnTo>
                <a:lnTo>
                  <a:pt x="11932" y="17569"/>
                </a:lnTo>
                <a:lnTo>
                  <a:pt x="17369" y="24636"/>
                </a:lnTo>
                <a:lnTo>
                  <a:pt x="20152" y="27854"/>
                </a:lnTo>
                <a:lnTo>
                  <a:pt x="28324" y="33969"/>
                </a:lnTo>
                <a:lnTo>
                  <a:pt x="38306" y="40815"/>
                </a:lnTo>
                <a:lnTo>
                  <a:pt x="43635" y="45307"/>
                </a:lnTo>
                <a:lnTo>
                  <a:pt x="49093" y="50207"/>
                </a:lnTo>
                <a:lnTo>
                  <a:pt x="55589" y="55379"/>
                </a:lnTo>
                <a:lnTo>
                  <a:pt x="62777" y="60732"/>
                </a:lnTo>
                <a:lnTo>
                  <a:pt x="78384" y="71759"/>
                </a:lnTo>
                <a:lnTo>
                  <a:pt x="222887" y="168592"/>
                </a:lnTo>
                <a:lnTo>
                  <a:pt x="230506" y="174308"/>
                </a:lnTo>
                <a:lnTo>
                  <a:pt x="237491" y="180022"/>
                </a:lnTo>
                <a:lnTo>
                  <a:pt x="244053" y="185737"/>
                </a:lnTo>
                <a:lnTo>
                  <a:pt x="250332" y="190500"/>
                </a:lnTo>
                <a:lnTo>
                  <a:pt x="256423" y="194627"/>
                </a:lnTo>
                <a:lnTo>
                  <a:pt x="262389" y="198331"/>
                </a:lnTo>
                <a:lnTo>
                  <a:pt x="268271" y="202706"/>
                </a:lnTo>
                <a:lnTo>
                  <a:pt x="274098" y="207527"/>
                </a:lnTo>
                <a:lnTo>
                  <a:pt x="279887" y="212646"/>
                </a:lnTo>
                <a:lnTo>
                  <a:pt x="285651" y="217012"/>
                </a:lnTo>
                <a:lnTo>
                  <a:pt x="291399" y="220874"/>
                </a:lnTo>
                <a:lnTo>
                  <a:pt x="297136" y="224402"/>
                </a:lnTo>
                <a:lnTo>
                  <a:pt x="302866" y="227706"/>
                </a:lnTo>
                <a:lnTo>
                  <a:pt x="314313" y="233917"/>
                </a:lnTo>
                <a:lnTo>
                  <a:pt x="323210" y="239853"/>
                </a:lnTo>
                <a:lnTo>
                  <a:pt x="326916" y="242770"/>
                </a:lnTo>
                <a:lnTo>
                  <a:pt x="333574" y="246010"/>
                </a:lnTo>
                <a:lnTo>
                  <a:pt x="34290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91"/>
          <p:cNvSpPr/>
          <p:nvPr/>
        </p:nvSpPr>
        <p:spPr>
          <a:xfrm>
            <a:off x="1580197" y="4980653"/>
            <a:ext cx="368514" cy="188565"/>
          </a:xfrm>
          <a:custGeom>
            <a:avLst/>
            <a:gdLst/>
            <a:ahLst/>
            <a:cxnLst/>
            <a:rect l="0" t="0" r="0" b="0"/>
            <a:pathLst>
              <a:path w="368514" h="188565">
                <a:moveTo>
                  <a:pt x="360045" y="8542"/>
                </a:moveTo>
                <a:lnTo>
                  <a:pt x="364596" y="8542"/>
                </a:lnTo>
                <a:lnTo>
                  <a:pt x="365936" y="7589"/>
                </a:lnTo>
                <a:lnTo>
                  <a:pt x="366830" y="6002"/>
                </a:lnTo>
                <a:lnTo>
                  <a:pt x="368513" y="322"/>
                </a:lnTo>
                <a:lnTo>
                  <a:pt x="361227" y="0"/>
                </a:lnTo>
                <a:lnTo>
                  <a:pt x="352482" y="6819"/>
                </a:lnTo>
                <a:lnTo>
                  <a:pt x="343666" y="11904"/>
                </a:lnTo>
                <a:lnTo>
                  <a:pt x="333398" y="17339"/>
                </a:lnTo>
                <a:lnTo>
                  <a:pt x="327993" y="20121"/>
                </a:lnTo>
                <a:lnTo>
                  <a:pt x="321532" y="22929"/>
                </a:lnTo>
                <a:lnTo>
                  <a:pt x="314367" y="25753"/>
                </a:lnTo>
                <a:lnTo>
                  <a:pt x="306733" y="28588"/>
                </a:lnTo>
                <a:lnTo>
                  <a:pt x="298786" y="32384"/>
                </a:lnTo>
                <a:lnTo>
                  <a:pt x="290631" y="36819"/>
                </a:lnTo>
                <a:lnTo>
                  <a:pt x="282336" y="41681"/>
                </a:lnTo>
                <a:lnTo>
                  <a:pt x="272997" y="46827"/>
                </a:lnTo>
                <a:lnTo>
                  <a:pt x="252459" y="57625"/>
                </a:lnTo>
                <a:lnTo>
                  <a:pt x="242601" y="62219"/>
                </a:lnTo>
                <a:lnTo>
                  <a:pt x="233172" y="66234"/>
                </a:lnTo>
                <a:lnTo>
                  <a:pt x="188404" y="84073"/>
                </a:lnTo>
                <a:lnTo>
                  <a:pt x="177038" y="89375"/>
                </a:lnTo>
                <a:lnTo>
                  <a:pt x="166603" y="94816"/>
                </a:lnTo>
                <a:lnTo>
                  <a:pt x="156788" y="100348"/>
                </a:lnTo>
                <a:lnTo>
                  <a:pt x="135724" y="111574"/>
                </a:lnTo>
                <a:lnTo>
                  <a:pt x="124773" y="117235"/>
                </a:lnTo>
                <a:lnTo>
                  <a:pt x="112709" y="121961"/>
                </a:lnTo>
                <a:lnTo>
                  <a:pt x="99905" y="126065"/>
                </a:lnTo>
                <a:lnTo>
                  <a:pt x="86605" y="129753"/>
                </a:lnTo>
                <a:lnTo>
                  <a:pt x="74882" y="134116"/>
                </a:lnTo>
                <a:lnTo>
                  <a:pt x="64209" y="138931"/>
                </a:lnTo>
                <a:lnTo>
                  <a:pt x="31098" y="155795"/>
                </a:lnTo>
                <a:lnTo>
                  <a:pt x="25495" y="159098"/>
                </a:lnTo>
                <a:lnTo>
                  <a:pt x="20806" y="162252"/>
                </a:lnTo>
                <a:lnTo>
                  <a:pt x="13057" y="167345"/>
                </a:lnTo>
                <a:lnTo>
                  <a:pt x="6438" y="169608"/>
                </a:lnTo>
                <a:lnTo>
                  <a:pt x="4292" y="171164"/>
                </a:lnTo>
                <a:lnTo>
                  <a:pt x="2861" y="173155"/>
                </a:lnTo>
                <a:lnTo>
                  <a:pt x="1272" y="177906"/>
                </a:lnTo>
                <a:lnTo>
                  <a:pt x="565" y="183192"/>
                </a:lnTo>
                <a:lnTo>
                  <a:pt x="0" y="18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92"/>
          <p:cNvSpPr/>
          <p:nvPr/>
        </p:nvSpPr>
        <p:spPr>
          <a:xfrm>
            <a:off x="2763202" y="4937760"/>
            <a:ext cx="34291" cy="197168"/>
          </a:xfrm>
          <a:custGeom>
            <a:avLst/>
            <a:gdLst/>
            <a:ahLst/>
            <a:cxnLst/>
            <a:rect l="0" t="0" r="0" b="0"/>
            <a:pathLst>
              <a:path w="34291" h="197168">
                <a:moveTo>
                  <a:pt x="0" y="0"/>
                </a:moveTo>
                <a:lnTo>
                  <a:pt x="0" y="12770"/>
                </a:lnTo>
                <a:lnTo>
                  <a:pt x="952" y="16133"/>
                </a:lnTo>
                <a:lnTo>
                  <a:pt x="2540" y="20280"/>
                </a:lnTo>
                <a:lnTo>
                  <a:pt x="4551" y="24950"/>
                </a:lnTo>
                <a:lnTo>
                  <a:pt x="5891" y="29968"/>
                </a:lnTo>
                <a:lnTo>
                  <a:pt x="6785" y="35219"/>
                </a:lnTo>
                <a:lnTo>
                  <a:pt x="7381" y="40624"/>
                </a:lnTo>
                <a:lnTo>
                  <a:pt x="8731" y="46133"/>
                </a:lnTo>
                <a:lnTo>
                  <a:pt x="10583" y="51710"/>
                </a:lnTo>
                <a:lnTo>
                  <a:pt x="12770" y="57333"/>
                </a:lnTo>
                <a:lnTo>
                  <a:pt x="15181" y="62987"/>
                </a:lnTo>
                <a:lnTo>
                  <a:pt x="20400" y="74349"/>
                </a:lnTo>
                <a:lnTo>
                  <a:pt x="22172" y="80046"/>
                </a:lnTo>
                <a:lnTo>
                  <a:pt x="23354" y="85749"/>
                </a:lnTo>
                <a:lnTo>
                  <a:pt x="24142" y="91456"/>
                </a:lnTo>
                <a:lnTo>
                  <a:pt x="24667" y="97166"/>
                </a:lnTo>
                <a:lnTo>
                  <a:pt x="25017" y="102877"/>
                </a:lnTo>
                <a:lnTo>
                  <a:pt x="25406" y="114302"/>
                </a:lnTo>
                <a:lnTo>
                  <a:pt x="25656" y="137160"/>
                </a:lnTo>
                <a:lnTo>
                  <a:pt x="25714" y="169784"/>
                </a:lnTo>
                <a:lnTo>
                  <a:pt x="26668" y="174149"/>
                </a:lnTo>
                <a:lnTo>
                  <a:pt x="28256" y="178012"/>
                </a:lnTo>
                <a:lnTo>
                  <a:pt x="30267" y="181539"/>
                </a:lnTo>
                <a:lnTo>
                  <a:pt x="31608" y="184843"/>
                </a:lnTo>
                <a:lnTo>
                  <a:pt x="32502" y="187999"/>
                </a:lnTo>
                <a:lnTo>
                  <a:pt x="3429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93"/>
          <p:cNvSpPr/>
          <p:nvPr/>
        </p:nvSpPr>
        <p:spPr>
          <a:xfrm>
            <a:off x="2703194" y="4989195"/>
            <a:ext cx="317184" cy="360046"/>
          </a:xfrm>
          <a:custGeom>
            <a:avLst/>
            <a:gdLst/>
            <a:ahLst/>
            <a:cxnLst/>
            <a:rect l="0" t="0" r="0" b="0"/>
            <a:pathLst>
              <a:path w="317184" h="360046">
                <a:moveTo>
                  <a:pt x="317183" y="0"/>
                </a:moveTo>
                <a:lnTo>
                  <a:pt x="317183" y="7381"/>
                </a:lnTo>
                <a:lnTo>
                  <a:pt x="310339" y="15181"/>
                </a:lnTo>
                <a:lnTo>
                  <a:pt x="302561" y="24077"/>
                </a:lnTo>
                <a:lnTo>
                  <a:pt x="297032" y="33243"/>
                </a:lnTo>
                <a:lnTo>
                  <a:pt x="288859" y="43667"/>
                </a:lnTo>
                <a:lnTo>
                  <a:pt x="284013" y="49114"/>
                </a:lnTo>
                <a:lnTo>
                  <a:pt x="273548" y="60246"/>
                </a:lnTo>
                <a:lnTo>
                  <a:pt x="268091" y="65881"/>
                </a:lnTo>
                <a:lnTo>
                  <a:pt x="261595" y="71543"/>
                </a:lnTo>
                <a:lnTo>
                  <a:pt x="254407" y="77223"/>
                </a:lnTo>
                <a:lnTo>
                  <a:pt x="246757" y="82914"/>
                </a:lnTo>
                <a:lnTo>
                  <a:pt x="238800" y="89566"/>
                </a:lnTo>
                <a:lnTo>
                  <a:pt x="230637" y="96858"/>
                </a:lnTo>
                <a:lnTo>
                  <a:pt x="222338" y="104577"/>
                </a:lnTo>
                <a:lnTo>
                  <a:pt x="214901" y="113533"/>
                </a:lnTo>
                <a:lnTo>
                  <a:pt x="208037" y="123313"/>
                </a:lnTo>
                <a:lnTo>
                  <a:pt x="201557" y="133644"/>
                </a:lnTo>
                <a:lnTo>
                  <a:pt x="193426" y="143388"/>
                </a:lnTo>
                <a:lnTo>
                  <a:pt x="184196" y="152742"/>
                </a:lnTo>
                <a:lnTo>
                  <a:pt x="174232" y="161835"/>
                </a:lnTo>
                <a:lnTo>
                  <a:pt x="155542" y="179559"/>
                </a:lnTo>
                <a:lnTo>
                  <a:pt x="120260" y="214221"/>
                </a:lnTo>
                <a:lnTo>
                  <a:pt x="112558" y="222824"/>
                </a:lnTo>
                <a:lnTo>
                  <a:pt x="105519" y="231416"/>
                </a:lnTo>
                <a:lnTo>
                  <a:pt x="98921" y="240003"/>
                </a:lnTo>
                <a:lnTo>
                  <a:pt x="91665" y="247631"/>
                </a:lnTo>
                <a:lnTo>
                  <a:pt x="83970" y="254623"/>
                </a:lnTo>
                <a:lnTo>
                  <a:pt x="75983" y="261188"/>
                </a:lnTo>
                <a:lnTo>
                  <a:pt x="68753" y="268423"/>
                </a:lnTo>
                <a:lnTo>
                  <a:pt x="62028" y="276104"/>
                </a:lnTo>
                <a:lnTo>
                  <a:pt x="55640" y="284081"/>
                </a:lnTo>
                <a:lnTo>
                  <a:pt x="50428" y="291305"/>
                </a:lnTo>
                <a:lnTo>
                  <a:pt x="46001" y="298026"/>
                </a:lnTo>
                <a:lnTo>
                  <a:pt x="42098" y="304411"/>
                </a:lnTo>
                <a:lnTo>
                  <a:pt x="37590" y="310573"/>
                </a:lnTo>
                <a:lnTo>
                  <a:pt x="32681" y="316586"/>
                </a:lnTo>
                <a:lnTo>
                  <a:pt x="27502" y="322500"/>
                </a:lnTo>
                <a:lnTo>
                  <a:pt x="23097" y="328347"/>
                </a:lnTo>
                <a:lnTo>
                  <a:pt x="19209" y="334151"/>
                </a:lnTo>
                <a:lnTo>
                  <a:pt x="12347" y="344726"/>
                </a:lnTo>
                <a:lnTo>
                  <a:pt x="4082" y="355082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94"/>
          <p:cNvSpPr/>
          <p:nvPr/>
        </p:nvSpPr>
        <p:spPr>
          <a:xfrm>
            <a:off x="2934652" y="5161010"/>
            <a:ext cx="289691" cy="325239"/>
          </a:xfrm>
          <a:custGeom>
            <a:avLst/>
            <a:gdLst/>
            <a:ahLst/>
            <a:cxnLst/>
            <a:rect l="0" t="0" r="0" b="0"/>
            <a:pathLst>
              <a:path w="289691" h="325239">
                <a:moveTo>
                  <a:pt x="265748" y="51069"/>
                </a:moveTo>
                <a:lnTo>
                  <a:pt x="270298" y="51069"/>
                </a:lnTo>
                <a:lnTo>
                  <a:pt x="271639" y="50117"/>
                </a:lnTo>
                <a:lnTo>
                  <a:pt x="272533" y="48530"/>
                </a:lnTo>
                <a:lnTo>
                  <a:pt x="273967" y="43688"/>
                </a:lnTo>
                <a:lnTo>
                  <a:pt x="273132" y="43291"/>
                </a:lnTo>
                <a:lnTo>
                  <a:pt x="269665" y="42850"/>
                </a:lnTo>
                <a:lnTo>
                  <a:pt x="268359" y="41780"/>
                </a:lnTo>
                <a:lnTo>
                  <a:pt x="267488" y="40114"/>
                </a:lnTo>
                <a:lnTo>
                  <a:pt x="266908" y="38051"/>
                </a:lnTo>
                <a:lnTo>
                  <a:pt x="264616" y="35723"/>
                </a:lnTo>
                <a:lnTo>
                  <a:pt x="256990" y="30596"/>
                </a:lnTo>
                <a:lnTo>
                  <a:pt x="251336" y="28848"/>
                </a:lnTo>
                <a:lnTo>
                  <a:pt x="244710" y="27683"/>
                </a:lnTo>
                <a:lnTo>
                  <a:pt x="237435" y="26906"/>
                </a:lnTo>
                <a:lnTo>
                  <a:pt x="230680" y="25436"/>
                </a:lnTo>
                <a:lnTo>
                  <a:pt x="224272" y="23503"/>
                </a:lnTo>
                <a:lnTo>
                  <a:pt x="211119" y="18816"/>
                </a:lnTo>
                <a:lnTo>
                  <a:pt x="195748" y="13557"/>
                </a:lnTo>
                <a:lnTo>
                  <a:pt x="188601" y="11773"/>
                </a:lnTo>
                <a:lnTo>
                  <a:pt x="181932" y="10585"/>
                </a:lnTo>
                <a:lnTo>
                  <a:pt x="175580" y="9792"/>
                </a:lnTo>
                <a:lnTo>
                  <a:pt x="168489" y="9264"/>
                </a:lnTo>
                <a:lnTo>
                  <a:pt x="160903" y="8912"/>
                </a:lnTo>
                <a:lnTo>
                  <a:pt x="152989" y="8677"/>
                </a:lnTo>
                <a:lnTo>
                  <a:pt x="145808" y="7568"/>
                </a:lnTo>
                <a:lnTo>
                  <a:pt x="139115" y="5876"/>
                </a:lnTo>
                <a:lnTo>
                  <a:pt x="132748" y="3796"/>
                </a:lnTo>
                <a:lnTo>
                  <a:pt x="127551" y="2409"/>
                </a:lnTo>
                <a:lnTo>
                  <a:pt x="119237" y="867"/>
                </a:lnTo>
                <a:lnTo>
                  <a:pt x="112367" y="182"/>
                </a:lnTo>
                <a:lnTo>
                  <a:pt x="109201" y="0"/>
                </a:lnTo>
                <a:lnTo>
                  <a:pt x="106138" y="831"/>
                </a:lnTo>
                <a:lnTo>
                  <a:pt x="97277" y="5598"/>
                </a:lnTo>
                <a:lnTo>
                  <a:pt x="88289" y="7692"/>
                </a:lnTo>
                <a:lnTo>
                  <a:pt x="87434" y="7863"/>
                </a:lnTo>
                <a:lnTo>
                  <a:pt x="79219" y="14983"/>
                </a:lnTo>
                <a:lnTo>
                  <a:pt x="73943" y="20109"/>
                </a:lnTo>
                <a:lnTo>
                  <a:pt x="72156" y="22809"/>
                </a:lnTo>
                <a:lnTo>
                  <a:pt x="70169" y="28349"/>
                </a:lnTo>
                <a:lnTo>
                  <a:pt x="69051" y="36824"/>
                </a:lnTo>
                <a:lnTo>
                  <a:pt x="67941" y="39667"/>
                </a:lnTo>
                <a:lnTo>
                  <a:pt x="62782" y="48221"/>
                </a:lnTo>
                <a:lnTo>
                  <a:pt x="59877" y="57740"/>
                </a:lnTo>
                <a:lnTo>
                  <a:pt x="55822" y="67051"/>
                </a:lnTo>
                <a:lnTo>
                  <a:pt x="50845" y="75000"/>
                </a:lnTo>
                <a:lnTo>
                  <a:pt x="45458" y="82660"/>
                </a:lnTo>
                <a:lnTo>
                  <a:pt x="39888" y="92415"/>
                </a:lnTo>
                <a:lnTo>
                  <a:pt x="36778" y="100560"/>
                </a:lnTo>
                <a:lnTo>
                  <a:pt x="35949" y="104066"/>
                </a:lnTo>
                <a:lnTo>
                  <a:pt x="32487" y="110501"/>
                </a:lnTo>
                <a:lnTo>
                  <a:pt x="30231" y="113551"/>
                </a:lnTo>
                <a:lnTo>
                  <a:pt x="27723" y="119479"/>
                </a:lnTo>
                <a:lnTo>
                  <a:pt x="25982" y="128023"/>
                </a:lnTo>
                <a:lnTo>
                  <a:pt x="25770" y="137320"/>
                </a:lnTo>
                <a:lnTo>
                  <a:pt x="25728" y="143778"/>
                </a:lnTo>
                <a:lnTo>
                  <a:pt x="26677" y="144308"/>
                </a:lnTo>
                <a:lnTo>
                  <a:pt x="33516" y="146005"/>
                </a:lnTo>
                <a:lnTo>
                  <a:pt x="42201" y="149779"/>
                </a:lnTo>
                <a:lnTo>
                  <a:pt x="49871" y="152090"/>
                </a:lnTo>
                <a:lnTo>
                  <a:pt x="57407" y="154070"/>
                </a:lnTo>
                <a:lnTo>
                  <a:pt x="62084" y="155932"/>
                </a:lnTo>
                <a:lnTo>
                  <a:pt x="67107" y="158125"/>
                </a:lnTo>
                <a:lnTo>
                  <a:pt x="73313" y="159587"/>
                </a:lnTo>
                <a:lnTo>
                  <a:pt x="80308" y="160563"/>
                </a:lnTo>
                <a:lnTo>
                  <a:pt x="87828" y="161212"/>
                </a:lnTo>
                <a:lnTo>
                  <a:pt x="95700" y="162598"/>
                </a:lnTo>
                <a:lnTo>
                  <a:pt x="103805" y="164475"/>
                </a:lnTo>
                <a:lnTo>
                  <a:pt x="151747" y="177058"/>
                </a:lnTo>
                <a:lnTo>
                  <a:pt x="180217" y="185449"/>
                </a:lnTo>
                <a:lnTo>
                  <a:pt x="201381" y="191121"/>
                </a:lnTo>
                <a:lnTo>
                  <a:pt x="210454" y="194920"/>
                </a:lnTo>
                <a:lnTo>
                  <a:pt x="218408" y="199358"/>
                </a:lnTo>
                <a:lnTo>
                  <a:pt x="249411" y="220166"/>
                </a:lnTo>
                <a:lnTo>
                  <a:pt x="255809" y="224761"/>
                </a:lnTo>
                <a:lnTo>
                  <a:pt x="261027" y="228776"/>
                </a:lnTo>
                <a:lnTo>
                  <a:pt x="265458" y="232406"/>
                </a:lnTo>
                <a:lnTo>
                  <a:pt x="272921" y="241518"/>
                </a:lnTo>
                <a:lnTo>
                  <a:pt x="276245" y="246616"/>
                </a:lnTo>
                <a:lnTo>
                  <a:pt x="279414" y="251918"/>
                </a:lnTo>
                <a:lnTo>
                  <a:pt x="282478" y="257359"/>
                </a:lnTo>
                <a:lnTo>
                  <a:pt x="285474" y="262891"/>
                </a:lnTo>
                <a:lnTo>
                  <a:pt x="288802" y="271578"/>
                </a:lnTo>
                <a:lnTo>
                  <a:pt x="289690" y="275227"/>
                </a:lnTo>
                <a:lnTo>
                  <a:pt x="289329" y="279566"/>
                </a:lnTo>
                <a:lnTo>
                  <a:pt x="286388" y="289466"/>
                </a:lnTo>
                <a:lnTo>
                  <a:pt x="283318" y="293820"/>
                </a:lnTo>
                <a:lnTo>
                  <a:pt x="274827" y="301199"/>
                </a:lnTo>
                <a:lnTo>
                  <a:pt x="269895" y="304500"/>
                </a:lnTo>
                <a:lnTo>
                  <a:pt x="264703" y="307653"/>
                </a:lnTo>
                <a:lnTo>
                  <a:pt x="259336" y="310708"/>
                </a:lnTo>
                <a:lnTo>
                  <a:pt x="252901" y="313696"/>
                </a:lnTo>
                <a:lnTo>
                  <a:pt x="245753" y="316642"/>
                </a:lnTo>
                <a:lnTo>
                  <a:pt x="238130" y="319558"/>
                </a:lnTo>
                <a:lnTo>
                  <a:pt x="230191" y="321501"/>
                </a:lnTo>
                <a:lnTo>
                  <a:pt x="222041" y="322797"/>
                </a:lnTo>
                <a:lnTo>
                  <a:pt x="213750" y="323662"/>
                </a:lnTo>
                <a:lnTo>
                  <a:pt x="205365" y="324238"/>
                </a:lnTo>
                <a:lnTo>
                  <a:pt x="196917" y="324621"/>
                </a:lnTo>
                <a:lnTo>
                  <a:pt x="178959" y="325048"/>
                </a:lnTo>
                <a:lnTo>
                  <a:pt x="158277" y="325238"/>
                </a:lnTo>
                <a:lnTo>
                  <a:pt x="147428" y="324336"/>
                </a:lnTo>
                <a:lnTo>
                  <a:pt x="136385" y="322782"/>
                </a:lnTo>
                <a:lnTo>
                  <a:pt x="125214" y="320794"/>
                </a:lnTo>
                <a:lnTo>
                  <a:pt x="114908" y="319468"/>
                </a:lnTo>
                <a:lnTo>
                  <a:pt x="105181" y="318584"/>
                </a:lnTo>
                <a:lnTo>
                  <a:pt x="95838" y="317995"/>
                </a:lnTo>
                <a:lnTo>
                  <a:pt x="77837" y="317341"/>
                </a:lnTo>
                <a:lnTo>
                  <a:pt x="47549" y="316921"/>
                </a:lnTo>
                <a:lnTo>
                  <a:pt x="0" y="3168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09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956"/>
          <p:cNvSpPr/>
          <p:nvPr/>
        </p:nvSpPr>
        <p:spPr>
          <a:xfrm>
            <a:off x="2763202" y="2271712"/>
            <a:ext cx="102871" cy="394336"/>
          </a:xfrm>
          <a:custGeom>
            <a:avLst/>
            <a:gdLst/>
            <a:ahLst/>
            <a:cxnLst/>
            <a:rect l="0" t="0" r="0" b="0"/>
            <a:pathLst>
              <a:path w="102871" h="394336">
                <a:moveTo>
                  <a:pt x="0" y="0"/>
                </a:moveTo>
                <a:lnTo>
                  <a:pt x="15951" y="0"/>
                </a:lnTo>
                <a:lnTo>
                  <a:pt x="19154" y="2540"/>
                </a:lnTo>
                <a:lnTo>
                  <a:pt x="21342" y="4551"/>
                </a:lnTo>
                <a:lnTo>
                  <a:pt x="26313" y="9325"/>
                </a:lnTo>
                <a:lnTo>
                  <a:pt x="28972" y="11932"/>
                </a:lnTo>
                <a:lnTo>
                  <a:pt x="30745" y="14622"/>
                </a:lnTo>
                <a:lnTo>
                  <a:pt x="32714" y="20151"/>
                </a:lnTo>
                <a:lnTo>
                  <a:pt x="34192" y="23912"/>
                </a:lnTo>
                <a:lnTo>
                  <a:pt x="36130" y="28324"/>
                </a:lnTo>
                <a:lnTo>
                  <a:pt x="38374" y="33170"/>
                </a:lnTo>
                <a:lnTo>
                  <a:pt x="40868" y="43635"/>
                </a:lnTo>
                <a:lnTo>
                  <a:pt x="42928" y="54636"/>
                </a:lnTo>
                <a:lnTo>
                  <a:pt x="44811" y="60236"/>
                </a:lnTo>
                <a:lnTo>
                  <a:pt x="47019" y="65875"/>
                </a:lnTo>
                <a:lnTo>
                  <a:pt x="49473" y="77220"/>
                </a:lnTo>
                <a:lnTo>
                  <a:pt x="50563" y="88613"/>
                </a:lnTo>
                <a:lnTo>
                  <a:pt x="51047" y="100026"/>
                </a:lnTo>
                <a:lnTo>
                  <a:pt x="51320" y="121712"/>
                </a:lnTo>
                <a:lnTo>
                  <a:pt x="51401" y="146235"/>
                </a:lnTo>
                <a:lnTo>
                  <a:pt x="52365" y="154640"/>
                </a:lnTo>
                <a:lnTo>
                  <a:pt x="53960" y="163101"/>
                </a:lnTo>
                <a:lnTo>
                  <a:pt x="55976" y="171599"/>
                </a:lnTo>
                <a:lnTo>
                  <a:pt x="57320" y="180122"/>
                </a:lnTo>
                <a:lnTo>
                  <a:pt x="58216" y="188661"/>
                </a:lnTo>
                <a:lnTo>
                  <a:pt x="58813" y="197212"/>
                </a:lnTo>
                <a:lnTo>
                  <a:pt x="60164" y="205770"/>
                </a:lnTo>
                <a:lnTo>
                  <a:pt x="62017" y="214332"/>
                </a:lnTo>
                <a:lnTo>
                  <a:pt x="64205" y="222898"/>
                </a:lnTo>
                <a:lnTo>
                  <a:pt x="65663" y="231466"/>
                </a:lnTo>
                <a:lnTo>
                  <a:pt x="66635" y="240036"/>
                </a:lnTo>
                <a:lnTo>
                  <a:pt x="67283" y="248607"/>
                </a:lnTo>
                <a:lnTo>
                  <a:pt x="67716" y="256225"/>
                </a:lnTo>
                <a:lnTo>
                  <a:pt x="68196" y="269770"/>
                </a:lnTo>
                <a:lnTo>
                  <a:pt x="68466" y="288106"/>
                </a:lnTo>
                <a:lnTo>
                  <a:pt x="69457" y="294941"/>
                </a:lnTo>
                <a:lnTo>
                  <a:pt x="71069" y="302355"/>
                </a:lnTo>
                <a:lnTo>
                  <a:pt x="73097" y="310155"/>
                </a:lnTo>
                <a:lnTo>
                  <a:pt x="74449" y="317260"/>
                </a:lnTo>
                <a:lnTo>
                  <a:pt x="75350" y="323902"/>
                </a:lnTo>
                <a:lnTo>
                  <a:pt x="75951" y="330234"/>
                </a:lnTo>
                <a:lnTo>
                  <a:pt x="79159" y="339811"/>
                </a:lnTo>
                <a:lnTo>
                  <a:pt x="81347" y="343698"/>
                </a:lnTo>
                <a:lnTo>
                  <a:pt x="86319" y="353097"/>
                </a:lnTo>
                <a:lnTo>
                  <a:pt x="88979" y="358271"/>
                </a:lnTo>
                <a:lnTo>
                  <a:pt x="91933" y="366559"/>
                </a:lnTo>
                <a:lnTo>
                  <a:pt x="93830" y="375090"/>
                </a:lnTo>
                <a:lnTo>
                  <a:pt x="96630" y="378797"/>
                </a:lnTo>
                <a:lnTo>
                  <a:pt x="102505" y="385355"/>
                </a:lnTo>
                <a:lnTo>
                  <a:pt x="102870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7"/>
          <p:cNvSpPr/>
          <p:nvPr/>
        </p:nvSpPr>
        <p:spPr>
          <a:xfrm>
            <a:off x="2951983" y="2297461"/>
            <a:ext cx="252895" cy="351035"/>
          </a:xfrm>
          <a:custGeom>
            <a:avLst/>
            <a:gdLst/>
            <a:ahLst/>
            <a:cxnLst/>
            <a:rect l="0" t="0" r="0" b="0"/>
            <a:pathLst>
              <a:path w="252895" h="351035">
                <a:moveTo>
                  <a:pt x="145546" y="8541"/>
                </a:moveTo>
                <a:lnTo>
                  <a:pt x="145546" y="3990"/>
                </a:lnTo>
                <a:lnTo>
                  <a:pt x="144594" y="2649"/>
                </a:lnTo>
                <a:lnTo>
                  <a:pt x="143006" y="1756"/>
                </a:lnTo>
                <a:lnTo>
                  <a:pt x="138166" y="322"/>
                </a:lnTo>
                <a:lnTo>
                  <a:pt x="130365" y="38"/>
                </a:lnTo>
                <a:lnTo>
                  <a:pt x="125147" y="0"/>
                </a:lnTo>
                <a:lnTo>
                  <a:pt x="122422" y="942"/>
                </a:lnTo>
                <a:lnTo>
                  <a:pt x="116854" y="4529"/>
                </a:lnTo>
                <a:lnTo>
                  <a:pt x="113083" y="7771"/>
                </a:lnTo>
                <a:lnTo>
                  <a:pt x="108664" y="11838"/>
                </a:lnTo>
                <a:lnTo>
                  <a:pt x="103813" y="16454"/>
                </a:lnTo>
                <a:lnTo>
                  <a:pt x="98674" y="20484"/>
                </a:lnTo>
                <a:lnTo>
                  <a:pt x="93343" y="24123"/>
                </a:lnTo>
                <a:lnTo>
                  <a:pt x="87885" y="27501"/>
                </a:lnTo>
                <a:lnTo>
                  <a:pt x="82340" y="31659"/>
                </a:lnTo>
                <a:lnTo>
                  <a:pt x="76739" y="36335"/>
                </a:lnTo>
                <a:lnTo>
                  <a:pt x="71100" y="41358"/>
                </a:lnTo>
                <a:lnTo>
                  <a:pt x="64483" y="46612"/>
                </a:lnTo>
                <a:lnTo>
                  <a:pt x="57214" y="52019"/>
                </a:lnTo>
                <a:lnTo>
                  <a:pt x="49511" y="57529"/>
                </a:lnTo>
                <a:lnTo>
                  <a:pt x="43423" y="63107"/>
                </a:lnTo>
                <a:lnTo>
                  <a:pt x="38411" y="68731"/>
                </a:lnTo>
                <a:lnTo>
                  <a:pt x="34118" y="74385"/>
                </a:lnTo>
                <a:lnTo>
                  <a:pt x="29351" y="80059"/>
                </a:lnTo>
                <a:lnTo>
                  <a:pt x="24268" y="85748"/>
                </a:lnTo>
                <a:lnTo>
                  <a:pt x="14492" y="96195"/>
                </a:lnTo>
                <a:lnTo>
                  <a:pt x="6973" y="104013"/>
                </a:lnTo>
                <a:lnTo>
                  <a:pt x="4587" y="108384"/>
                </a:lnTo>
                <a:lnTo>
                  <a:pt x="1935" y="118321"/>
                </a:lnTo>
                <a:lnTo>
                  <a:pt x="757" y="126547"/>
                </a:lnTo>
                <a:lnTo>
                  <a:pt x="233" y="134331"/>
                </a:lnTo>
                <a:lnTo>
                  <a:pt x="0" y="144140"/>
                </a:lnTo>
                <a:lnTo>
                  <a:pt x="891" y="148470"/>
                </a:lnTo>
                <a:lnTo>
                  <a:pt x="4420" y="155822"/>
                </a:lnTo>
                <a:lnTo>
                  <a:pt x="11762" y="165316"/>
                </a:lnTo>
                <a:lnTo>
                  <a:pt x="14447" y="167350"/>
                </a:lnTo>
                <a:lnTo>
                  <a:pt x="19970" y="169610"/>
                </a:lnTo>
                <a:lnTo>
                  <a:pt x="37536" y="175434"/>
                </a:lnTo>
                <a:lnTo>
                  <a:pt x="44012" y="176953"/>
                </a:lnTo>
                <a:lnTo>
                  <a:pt x="50234" y="177966"/>
                </a:lnTo>
                <a:lnTo>
                  <a:pt x="56288" y="178641"/>
                </a:lnTo>
                <a:lnTo>
                  <a:pt x="63181" y="180043"/>
                </a:lnTo>
                <a:lnTo>
                  <a:pt x="70633" y="181931"/>
                </a:lnTo>
                <a:lnTo>
                  <a:pt x="78459" y="184142"/>
                </a:lnTo>
                <a:lnTo>
                  <a:pt x="86534" y="185616"/>
                </a:lnTo>
                <a:lnTo>
                  <a:pt x="94775" y="186598"/>
                </a:lnTo>
                <a:lnTo>
                  <a:pt x="103126" y="187253"/>
                </a:lnTo>
                <a:lnTo>
                  <a:pt x="112504" y="188643"/>
                </a:lnTo>
                <a:lnTo>
                  <a:pt x="122566" y="190521"/>
                </a:lnTo>
                <a:lnTo>
                  <a:pt x="133083" y="192726"/>
                </a:lnTo>
                <a:lnTo>
                  <a:pt x="142000" y="196101"/>
                </a:lnTo>
                <a:lnTo>
                  <a:pt x="149850" y="200256"/>
                </a:lnTo>
                <a:lnTo>
                  <a:pt x="156988" y="204931"/>
                </a:lnTo>
                <a:lnTo>
                  <a:pt x="164604" y="209000"/>
                </a:lnTo>
                <a:lnTo>
                  <a:pt x="172539" y="212666"/>
                </a:lnTo>
                <a:lnTo>
                  <a:pt x="180687" y="216062"/>
                </a:lnTo>
                <a:lnTo>
                  <a:pt x="188976" y="220231"/>
                </a:lnTo>
                <a:lnTo>
                  <a:pt x="197360" y="224915"/>
                </a:lnTo>
                <a:lnTo>
                  <a:pt x="205806" y="229943"/>
                </a:lnTo>
                <a:lnTo>
                  <a:pt x="213342" y="234247"/>
                </a:lnTo>
                <a:lnTo>
                  <a:pt x="226796" y="241570"/>
                </a:lnTo>
                <a:lnTo>
                  <a:pt x="232097" y="245809"/>
                </a:lnTo>
                <a:lnTo>
                  <a:pt x="236585" y="250539"/>
                </a:lnTo>
                <a:lnTo>
                  <a:pt x="243158" y="259923"/>
                </a:lnTo>
                <a:lnTo>
                  <a:pt x="246079" y="267269"/>
                </a:lnTo>
                <a:lnTo>
                  <a:pt x="249918" y="276249"/>
                </a:lnTo>
                <a:lnTo>
                  <a:pt x="252275" y="281311"/>
                </a:lnTo>
                <a:lnTo>
                  <a:pt x="252894" y="286590"/>
                </a:lnTo>
                <a:lnTo>
                  <a:pt x="251042" y="297536"/>
                </a:lnTo>
                <a:lnTo>
                  <a:pt x="247043" y="306211"/>
                </a:lnTo>
                <a:lnTo>
                  <a:pt x="242091" y="314194"/>
                </a:lnTo>
                <a:lnTo>
                  <a:pt x="236715" y="324092"/>
                </a:lnTo>
                <a:lnTo>
                  <a:pt x="232996" y="328446"/>
                </a:lnTo>
                <a:lnTo>
                  <a:pt x="228611" y="332301"/>
                </a:lnTo>
                <a:lnTo>
                  <a:pt x="223783" y="335823"/>
                </a:lnTo>
                <a:lnTo>
                  <a:pt x="219611" y="338172"/>
                </a:lnTo>
                <a:lnTo>
                  <a:pt x="212437" y="340781"/>
                </a:lnTo>
                <a:lnTo>
                  <a:pt x="193941" y="346801"/>
                </a:lnTo>
                <a:lnTo>
                  <a:pt x="187334" y="348348"/>
                </a:lnTo>
                <a:lnTo>
                  <a:pt x="181025" y="349379"/>
                </a:lnTo>
                <a:lnTo>
                  <a:pt x="174914" y="350066"/>
                </a:lnTo>
                <a:lnTo>
                  <a:pt x="168935" y="350525"/>
                </a:lnTo>
                <a:lnTo>
                  <a:pt x="163044" y="350830"/>
                </a:lnTo>
                <a:lnTo>
                  <a:pt x="157211" y="351034"/>
                </a:lnTo>
                <a:lnTo>
                  <a:pt x="152370" y="350217"/>
                </a:lnTo>
                <a:lnTo>
                  <a:pt x="148191" y="348720"/>
                </a:lnTo>
                <a:lnTo>
                  <a:pt x="130088" y="339474"/>
                </a:lnTo>
                <a:lnTo>
                  <a:pt x="125716" y="335843"/>
                </a:lnTo>
                <a:lnTo>
                  <a:pt x="118318" y="326728"/>
                </a:lnTo>
                <a:lnTo>
                  <a:pt x="111855" y="316328"/>
                </a:lnTo>
                <a:lnTo>
                  <a:pt x="108798" y="310887"/>
                </a:lnTo>
                <a:lnTo>
                  <a:pt x="102861" y="299762"/>
                </a:lnTo>
                <a:lnTo>
                  <a:pt x="99945" y="294128"/>
                </a:lnTo>
                <a:lnTo>
                  <a:pt x="98000" y="287515"/>
                </a:lnTo>
                <a:lnTo>
                  <a:pt x="96704" y="280249"/>
                </a:lnTo>
                <a:lnTo>
                  <a:pt x="95840" y="272547"/>
                </a:lnTo>
                <a:lnTo>
                  <a:pt x="95264" y="264555"/>
                </a:lnTo>
                <a:lnTo>
                  <a:pt x="94880" y="256370"/>
                </a:lnTo>
                <a:lnTo>
                  <a:pt x="94453" y="239655"/>
                </a:lnTo>
                <a:lnTo>
                  <a:pt x="94264" y="222701"/>
                </a:lnTo>
                <a:lnTo>
                  <a:pt x="95165" y="214179"/>
                </a:lnTo>
                <a:lnTo>
                  <a:pt x="96719" y="205641"/>
                </a:lnTo>
                <a:lnTo>
                  <a:pt x="98707" y="197091"/>
                </a:lnTo>
                <a:lnTo>
                  <a:pt x="100986" y="188533"/>
                </a:lnTo>
                <a:lnTo>
                  <a:pt x="106056" y="171405"/>
                </a:lnTo>
                <a:lnTo>
                  <a:pt x="108742" y="163790"/>
                </a:lnTo>
                <a:lnTo>
                  <a:pt x="111485" y="156808"/>
                </a:lnTo>
                <a:lnTo>
                  <a:pt x="114267" y="150248"/>
                </a:lnTo>
                <a:lnTo>
                  <a:pt x="117073" y="143017"/>
                </a:lnTo>
                <a:lnTo>
                  <a:pt x="122732" y="127363"/>
                </a:lnTo>
                <a:lnTo>
                  <a:pt x="126527" y="120141"/>
                </a:lnTo>
                <a:lnTo>
                  <a:pt x="130962" y="113421"/>
                </a:lnTo>
                <a:lnTo>
                  <a:pt x="135823" y="107036"/>
                </a:lnTo>
                <a:lnTo>
                  <a:pt x="139064" y="100874"/>
                </a:lnTo>
                <a:lnTo>
                  <a:pt x="141225" y="94861"/>
                </a:lnTo>
                <a:lnTo>
                  <a:pt x="144578" y="84053"/>
                </a:lnTo>
                <a:lnTo>
                  <a:pt x="149244" y="76075"/>
                </a:lnTo>
                <a:lnTo>
                  <a:pt x="154492" y="66814"/>
                </a:lnTo>
                <a:lnTo>
                  <a:pt x="159048" y="57300"/>
                </a:lnTo>
                <a:lnTo>
                  <a:pt x="161612" y="46589"/>
                </a:lnTo>
                <a:lnTo>
                  <a:pt x="162212" y="40374"/>
                </a:lnTo>
                <a:lnTo>
                  <a:pt x="163324" y="38335"/>
                </a:lnTo>
                <a:lnTo>
                  <a:pt x="165018" y="36976"/>
                </a:lnTo>
                <a:lnTo>
                  <a:pt x="167100" y="36070"/>
                </a:lnTo>
                <a:lnTo>
                  <a:pt x="168488" y="34514"/>
                </a:lnTo>
                <a:lnTo>
                  <a:pt x="169414" y="32524"/>
                </a:lnTo>
                <a:lnTo>
                  <a:pt x="170030" y="30245"/>
                </a:lnTo>
                <a:lnTo>
                  <a:pt x="169489" y="28725"/>
                </a:lnTo>
                <a:lnTo>
                  <a:pt x="168176" y="27712"/>
                </a:lnTo>
                <a:lnTo>
                  <a:pt x="166348" y="27037"/>
                </a:lnTo>
                <a:lnTo>
                  <a:pt x="165129" y="25634"/>
                </a:lnTo>
                <a:lnTo>
                  <a:pt x="164317" y="23746"/>
                </a:lnTo>
                <a:lnTo>
                  <a:pt x="162692" y="17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8"/>
          <p:cNvSpPr/>
          <p:nvPr/>
        </p:nvSpPr>
        <p:spPr>
          <a:xfrm>
            <a:off x="3260420" y="2340292"/>
            <a:ext cx="282827" cy="342752"/>
          </a:xfrm>
          <a:custGeom>
            <a:avLst/>
            <a:gdLst/>
            <a:ahLst/>
            <a:cxnLst/>
            <a:rect l="0" t="0" r="0" b="0"/>
            <a:pathLst>
              <a:path w="282827" h="342752">
                <a:moveTo>
                  <a:pt x="51422" y="0"/>
                </a:moveTo>
                <a:lnTo>
                  <a:pt x="51422" y="12770"/>
                </a:lnTo>
                <a:lnTo>
                  <a:pt x="50469" y="15181"/>
                </a:lnTo>
                <a:lnTo>
                  <a:pt x="44578" y="24077"/>
                </a:lnTo>
                <a:lnTo>
                  <a:pt x="39490" y="33244"/>
                </a:lnTo>
                <a:lnTo>
                  <a:pt x="34054" y="41127"/>
                </a:lnTo>
                <a:lnTo>
                  <a:pt x="31271" y="44563"/>
                </a:lnTo>
                <a:lnTo>
                  <a:pt x="29416" y="48759"/>
                </a:lnTo>
                <a:lnTo>
                  <a:pt x="27354" y="58501"/>
                </a:lnTo>
                <a:lnTo>
                  <a:pt x="23898" y="69180"/>
                </a:lnTo>
                <a:lnTo>
                  <a:pt x="21642" y="74695"/>
                </a:lnTo>
                <a:lnTo>
                  <a:pt x="19186" y="80277"/>
                </a:lnTo>
                <a:lnTo>
                  <a:pt x="13918" y="91559"/>
                </a:lnTo>
                <a:lnTo>
                  <a:pt x="5596" y="108620"/>
                </a:lnTo>
                <a:lnTo>
                  <a:pt x="3726" y="114323"/>
                </a:lnTo>
                <a:lnTo>
                  <a:pt x="2480" y="120031"/>
                </a:lnTo>
                <a:lnTo>
                  <a:pt x="1649" y="125741"/>
                </a:lnTo>
                <a:lnTo>
                  <a:pt x="1095" y="131452"/>
                </a:lnTo>
                <a:lnTo>
                  <a:pt x="726" y="137165"/>
                </a:lnTo>
                <a:lnTo>
                  <a:pt x="479" y="142878"/>
                </a:lnTo>
                <a:lnTo>
                  <a:pt x="206" y="154306"/>
                </a:lnTo>
                <a:lnTo>
                  <a:pt x="0" y="201691"/>
                </a:lnTo>
                <a:lnTo>
                  <a:pt x="948" y="207803"/>
                </a:lnTo>
                <a:lnTo>
                  <a:pt x="2533" y="213783"/>
                </a:lnTo>
                <a:lnTo>
                  <a:pt x="4541" y="219674"/>
                </a:lnTo>
                <a:lnTo>
                  <a:pt x="5881" y="225507"/>
                </a:lnTo>
                <a:lnTo>
                  <a:pt x="6774" y="231301"/>
                </a:lnTo>
                <a:lnTo>
                  <a:pt x="7369" y="237068"/>
                </a:lnTo>
                <a:lnTo>
                  <a:pt x="9671" y="242818"/>
                </a:lnTo>
                <a:lnTo>
                  <a:pt x="13110" y="248556"/>
                </a:lnTo>
                <a:lnTo>
                  <a:pt x="17308" y="254287"/>
                </a:lnTo>
                <a:lnTo>
                  <a:pt x="20107" y="260012"/>
                </a:lnTo>
                <a:lnTo>
                  <a:pt x="21973" y="265734"/>
                </a:lnTo>
                <a:lnTo>
                  <a:pt x="23217" y="271453"/>
                </a:lnTo>
                <a:lnTo>
                  <a:pt x="25951" y="277171"/>
                </a:lnTo>
                <a:lnTo>
                  <a:pt x="29679" y="282889"/>
                </a:lnTo>
                <a:lnTo>
                  <a:pt x="37948" y="293368"/>
                </a:lnTo>
                <a:lnTo>
                  <a:pt x="44799" y="301201"/>
                </a:lnTo>
                <a:lnTo>
                  <a:pt x="53558" y="307857"/>
                </a:lnTo>
                <a:lnTo>
                  <a:pt x="58561" y="310966"/>
                </a:lnTo>
                <a:lnTo>
                  <a:pt x="63802" y="313990"/>
                </a:lnTo>
                <a:lnTo>
                  <a:pt x="74704" y="319891"/>
                </a:lnTo>
                <a:lnTo>
                  <a:pt x="102913" y="334308"/>
                </a:lnTo>
                <a:lnTo>
                  <a:pt x="108609" y="337172"/>
                </a:lnTo>
                <a:lnTo>
                  <a:pt x="114311" y="339081"/>
                </a:lnTo>
                <a:lnTo>
                  <a:pt x="120019" y="340354"/>
                </a:lnTo>
                <a:lnTo>
                  <a:pt x="125728" y="341203"/>
                </a:lnTo>
                <a:lnTo>
                  <a:pt x="131439" y="341769"/>
                </a:lnTo>
                <a:lnTo>
                  <a:pt x="137152" y="342146"/>
                </a:lnTo>
                <a:lnTo>
                  <a:pt x="142865" y="342397"/>
                </a:lnTo>
                <a:lnTo>
                  <a:pt x="154294" y="342677"/>
                </a:lnTo>
                <a:lnTo>
                  <a:pt x="160008" y="342751"/>
                </a:lnTo>
                <a:lnTo>
                  <a:pt x="165723" y="341848"/>
                </a:lnTo>
                <a:lnTo>
                  <a:pt x="171437" y="340294"/>
                </a:lnTo>
                <a:lnTo>
                  <a:pt x="177152" y="338305"/>
                </a:lnTo>
                <a:lnTo>
                  <a:pt x="182867" y="336979"/>
                </a:lnTo>
                <a:lnTo>
                  <a:pt x="188582" y="336095"/>
                </a:lnTo>
                <a:lnTo>
                  <a:pt x="194297" y="335506"/>
                </a:lnTo>
                <a:lnTo>
                  <a:pt x="199059" y="334161"/>
                </a:lnTo>
                <a:lnTo>
                  <a:pt x="206891" y="330126"/>
                </a:lnTo>
                <a:lnTo>
                  <a:pt x="211266" y="327717"/>
                </a:lnTo>
                <a:lnTo>
                  <a:pt x="221206" y="322499"/>
                </a:lnTo>
                <a:lnTo>
                  <a:pt x="229434" y="314466"/>
                </a:lnTo>
                <a:lnTo>
                  <a:pt x="236266" y="305497"/>
                </a:lnTo>
                <a:lnTo>
                  <a:pt x="242477" y="298337"/>
                </a:lnTo>
                <a:lnTo>
                  <a:pt x="248413" y="289439"/>
                </a:lnTo>
                <a:lnTo>
                  <a:pt x="255178" y="279135"/>
                </a:lnTo>
                <a:lnTo>
                  <a:pt x="259650" y="273720"/>
                </a:lnTo>
                <a:lnTo>
                  <a:pt x="264536" y="268205"/>
                </a:lnTo>
                <a:lnTo>
                  <a:pt x="268745" y="262623"/>
                </a:lnTo>
                <a:lnTo>
                  <a:pt x="272504" y="256997"/>
                </a:lnTo>
                <a:lnTo>
                  <a:pt x="275963" y="251341"/>
                </a:lnTo>
                <a:lnTo>
                  <a:pt x="278268" y="244713"/>
                </a:lnTo>
                <a:lnTo>
                  <a:pt x="279806" y="237438"/>
                </a:lnTo>
                <a:lnTo>
                  <a:pt x="280830" y="229729"/>
                </a:lnTo>
                <a:lnTo>
                  <a:pt x="281513" y="222685"/>
                </a:lnTo>
                <a:lnTo>
                  <a:pt x="281969" y="216084"/>
                </a:lnTo>
                <a:lnTo>
                  <a:pt x="282273" y="209779"/>
                </a:lnTo>
                <a:lnTo>
                  <a:pt x="282609" y="195153"/>
                </a:lnTo>
                <a:lnTo>
                  <a:pt x="282826" y="162480"/>
                </a:lnTo>
                <a:lnTo>
                  <a:pt x="281892" y="154040"/>
                </a:lnTo>
                <a:lnTo>
                  <a:pt x="280316" y="145556"/>
                </a:lnTo>
                <a:lnTo>
                  <a:pt x="278313" y="137042"/>
                </a:lnTo>
                <a:lnTo>
                  <a:pt x="275073" y="129461"/>
                </a:lnTo>
                <a:lnTo>
                  <a:pt x="271007" y="122503"/>
                </a:lnTo>
                <a:lnTo>
                  <a:pt x="266393" y="115959"/>
                </a:lnTo>
                <a:lnTo>
                  <a:pt x="262363" y="109691"/>
                </a:lnTo>
                <a:lnTo>
                  <a:pt x="258724" y="103607"/>
                </a:lnTo>
                <a:lnTo>
                  <a:pt x="255346" y="97646"/>
                </a:lnTo>
                <a:lnTo>
                  <a:pt x="251189" y="91768"/>
                </a:lnTo>
                <a:lnTo>
                  <a:pt x="246512" y="85944"/>
                </a:lnTo>
                <a:lnTo>
                  <a:pt x="241490" y="80155"/>
                </a:lnTo>
                <a:lnTo>
                  <a:pt x="236236" y="74392"/>
                </a:lnTo>
                <a:lnTo>
                  <a:pt x="225319" y="62908"/>
                </a:lnTo>
                <a:lnTo>
                  <a:pt x="218789" y="58131"/>
                </a:lnTo>
                <a:lnTo>
                  <a:pt x="211577" y="53994"/>
                </a:lnTo>
                <a:lnTo>
                  <a:pt x="203912" y="50284"/>
                </a:lnTo>
                <a:lnTo>
                  <a:pt x="195945" y="46857"/>
                </a:lnTo>
                <a:lnTo>
                  <a:pt x="187775" y="43621"/>
                </a:lnTo>
                <a:lnTo>
                  <a:pt x="179472" y="40511"/>
                </a:lnTo>
                <a:lnTo>
                  <a:pt x="171079" y="38437"/>
                </a:lnTo>
                <a:lnTo>
                  <a:pt x="162626" y="37055"/>
                </a:lnTo>
                <a:lnTo>
                  <a:pt x="154133" y="36133"/>
                </a:lnTo>
                <a:lnTo>
                  <a:pt x="145613" y="34566"/>
                </a:lnTo>
                <a:lnTo>
                  <a:pt x="137076" y="32569"/>
                </a:lnTo>
                <a:lnTo>
                  <a:pt x="128527" y="30285"/>
                </a:lnTo>
                <a:lnTo>
                  <a:pt x="119970" y="28763"/>
                </a:lnTo>
                <a:lnTo>
                  <a:pt x="111409" y="27748"/>
                </a:lnTo>
                <a:lnTo>
                  <a:pt x="102843" y="27071"/>
                </a:lnTo>
                <a:lnTo>
                  <a:pt x="95227" y="26620"/>
                </a:lnTo>
                <a:lnTo>
                  <a:pt x="81686" y="26119"/>
                </a:lnTo>
                <a:lnTo>
                  <a:pt x="75408" y="25032"/>
                </a:lnTo>
                <a:lnTo>
                  <a:pt x="69318" y="23356"/>
                </a:lnTo>
                <a:lnTo>
                  <a:pt x="63353" y="21286"/>
                </a:lnTo>
                <a:lnTo>
                  <a:pt x="57471" y="19905"/>
                </a:lnTo>
                <a:lnTo>
                  <a:pt x="51644" y="18985"/>
                </a:lnTo>
                <a:lnTo>
                  <a:pt x="45855" y="18372"/>
                </a:lnTo>
                <a:lnTo>
                  <a:pt x="41043" y="17963"/>
                </a:lnTo>
                <a:lnTo>
                  <a:pt x="33157" y="17509"/>
                </a:lnTo>
                <a:lnTo>
                  <a:pt x="2570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9"/>
          <p:cNvSpPr/>
          <p:nvPr/>
        </p:nvSpPr>
        <p:spPr>
          <a:xfrm>
            <a:off x="3680459" y="2511742"/>
            <a:ext cx="120017" cy="22009"/>
          </a:xfrm>
          <a:custGeom>
            <a:avLst/>
            <a:gdLst/>
            <a:ahLst/>
            <a:cxnLst/>
            <a:rect l="0" t="0" r="0" b="0"/>
            <a:pathLst>
              <a:path w="120017" h="2200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0"/>
                </a:lnTo>
                <a:lnTo>
                  <a:pt x="8731" y="14229"/>
                </a:lnTo>
                <a:lnTo>
                  <a:pt x="10584" y="15201"/>
                </a:lnTo>
                <a:lnTo>
                  <a:pt x="12771" y="15849"/>
                </a:lnTo>
                <a:lnTo>
                  <a:pt x="15182" y="16281"/>
                </a:lnTo>
                <a:lnTo>
                  <a:pt x="17742" y="16569"/>
                </a:lnTo>
                <a:lnTo>
                  <a:pt x="20400" y="16761"/>
                </a:lnTo>
                <a:lnTo>
                  <a:pt x="23125" y="17841"/>
                </a:lnTo>
                <a:lnTo>
                  <a:pt x="25895" y="19514"/>
                </a:lnTo>
                <a:lnTo>
                  <a:pt x="28694" y="21582"/>
                </a:lnTo>
                <a:lnTo>
                  <a:pt x="31512" y="22008"/>
                </a:lnTo>
                <a:lnTo>
                  <a:pt x="34343" y="21340"/>
                </a:lnTo>
                <a:lnTo>
                  <a:pt x="37183" y="19941"/>
                </a:lnTo>
                <a:lnTo>
                  <a:pt x="40029" y="19009"/>
                </a:lnTo>
                <a:lnTo>
                  <a:pt x="42879" y="18388"/>
                </a:lnTo>
                <a:lnTo>
                  <a:pt x="45731" y="17974"/>
                </a:lnTo>
                <a:lnTo>
                  <a:pt x="49538" y="17697"/>
                </a:lnTo>
                <a:lnTo>
                  <a:pt x="53980" y="17513"/>
                </a:lnTo>
                <a:lnTo>
                  <a:pt x="66795" y="17254"/>
                </a:lnTo>
                <a:lnTo>
                  <a:pt x="95859" y="17151"/>
                </a:lnTo>
                <a:lnTo>
                  <a:pt x="100102" y="16197"/>
                </a:lnTo>
                <a:lnTo>
                  <a:pt x="104835" y="14608"/>
                </a:lnTo>
                <a:lnTo>
                  <a:pt x="120016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60"/>
          <p:cNvSpPr/>
          <p:nvPr/>
        </p:nvSpPr>
        <p:spPr>
          <a:xfrm>
            <a:off x="3937634" y="2357542"/>
            <a:ext cx="240032" cy="179905"/>
          </a:xfrm>
          <a:custGeom>
            <a:avLst/>
            <a:gdLst/>
            <a:ahLst/>
            <a:cxnLst/>
            <a:rect l="0" t="0" r="0" b="0"/>
            <a:pathLst>
              <a:path w="240032" h="179905">
                <a:moveTo>
                  <a:pt x="0" y="8468"/>
                </a:moveTo>
                <a:lnTo>
                  <a:pt x="7382" y="8468"/>
                </a:lnTo>
                <a:lnTo>
                  <a:pt x="7779" y="7515"/>
                </a:lnTo>
                <a:lnTo>
                  <a:pt x="8220" y="3917"/>
                </a:lnTo>
                <a:lnTo>
                  <a:pt x="9290" y="2576"/>
                </a:lnTo>
                <a:lnTo>
                  <a:pt x="10956" y="1682"/>
                </a:lnTo>
                <a:lnTo>
                  <a:pt x="16783" y="0"/>
                </a:lnTo>
                <a:lnTo>
                  <a:pt x="21589" y="4477"/>
                </a:lnTo>
                <a:lnTo>
                  <a:pt x="29045" y="11836"/>
                </a:lnTo>
                <a:lnTo>
                  <a:pt x="30794" y="14523"/>
                </a:lnTo>
                <a:lnTo>
                  <a:pt x="32736" y="20049"/>
                </a:lnTo>
                <a:lnTo>
                  <a:pt x="33255" y="22856"/>
                </a:lnTo>
                <a:lnTo>
                  <a:pt x="33600" y="25680"/>
                </a:lnTo>
                <a:lnTo>
                  <a:pt x="33830" y="28515"/>
                </a:lnTo>
                <a:lnTo>
                  <a:pt x="33983" y="32310"/>
                </a:lnTo>
                <a:lnTo>
                  <a:pt x="34199" y="45800"/>
                </a:lnTo>
                <a:lnTo>
                  <a:pt x="34291" y="179406"/>
                </a:lnTo>
                <a:lnTo>
                  <a:pt x="38841" y="179766"/>
                </a:lnTo>
                <a:lnTo>
                  <a:pt x="46222" y="179873"/>
                </a:lnTo>
                <a:lnTo>
                  <a:pt x="54441" y="179904"/>
                </a:lnTo>
                <a:lnTo>
                  <a:pt x="58202" y="178956"/>
                </a:lnTo>
                <a:lnTo>
                  <a:pt x="62614" y="177372"/>
                </a:lnTo>
                <a:lnTo>
                  <a:pt x="67460" y="175363"/>
                </a:lnTo>
                <a:lnTo>
                  <a:pt x="71643" y="174024"/>
                </a:lnTo>
                <a:lnTo>
                  <a:pt x="78832" y="172536"/>
                </a:lnTo>
                <a:lnTo>
                  <a:pt x="83987" y="171186"/>
                </a:lnTo>
                <a:lnTo>
                  <a:pt x="90282" y="169334"/>
                </a:lnTo>
                <a:lnTo>
                  <a:pt x="97336" y="167147"/>
                </a:lnTo>
                <a:lnTo>
                  <a:pt x="103943" y="164736"/>
                </a:lnTo>
                <a:lnTo>
                  <a:pt x="110253" y="162177"/>
                </a:lnTo>
                <a:lnTo>
                  <a:pt x="116365" y="159518"/>
                </a:lnTo>
                <a:lnTo>
                  <a:pt x="122344" y="155840"/>
                </a:lnTo>
                <a:lnTo>
                  <a:pt x="128235" y="151483"/>
                </a:lnTo>
                <a:lnTo>
                  <a:pt x="134068" y="146674"/>
                </a:lnTo>
                <a:lnTo>
                  <a:pt x="139861" y="142515"/>
                </a:lnTo>
                <a:lnTo>
                  <a:pt x="145629" y="138790"/>
                </a:lnTo>
                <a:lnTo>
                  <a:pt x="151378" y="135354"/>
                </a:lnTo>
                <a:lnTo>
                  <a:pt x="157117" y="132111"/>
                </a:lnTo>
                <a:lnTo>
                  <a:pt x="168572" y="125968"/>
                </a:lnTo>
                <a:lnTo>
                  <a:pt x="175247" y="122996"/>
                </a:lnTo>
                <a:lnTo>
                  <a:pt x="182554" y="120062"/>
                </a:lnTo>
                <a:lnTo>
                  <a:pt x="190283" y="117154"/>
                </a:lnTo>
                <a:lnTo>
                  <a:pt x="196388" y="114263"/>
                </a:lnTo>
                <a:lnTo>
                  <a:pt x="201410" y="111383"/>
                </a:lnTo>
                <a:lnTo>
                  <a:pt x="205711" y="108510"/>
                </a:lnTo>
                <a:lnTo>
                  <a:pt x="209531" y="105642"/>
                </a:lnTo>
                <a:lnTo>
                  <a:pt x="213030" y="102778"/>
                </a:lnTo>
                <a:lnTo>
                  <a:pt x="216315" y="99917"/>
                </a:lnTo>
                <a:lnTo>
                  <a:pt x="219458" y="97056"/>
                </a:lnTo>
                <a:lnTo>
                  <a:pt x="225490" y="91337"/>
                </a:lnTo>
                <a:lnTo>
                  <a:pt x="240031" y="770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61"/>
          <p:cNvSpPr/>
          <p:nvPr/>
        </p:nvSpPr>
        <p:spPr>
          <a:xfrm>
            <a:off x="4127421" y="2366010"/>
            <a:ext cx="33100" cy="342901"/>
          </a:xfrm>
          <a:custGeom>
            <a:avLst/>
            <a:gdLst/>
            <a:ahLst/>
            <a:cxnLst/>
            <a:rect l="0" t="0" r="0" b="0"/>
            <a:pathLst>
              <a:path w="33100" h="342901">
                <a:moveTo>
                  <a:pt x="7381" y="0"/>
                </a:moveTo>
                <a:lnTo>
                  <a:pt x="2831" y="4551"/>
                </a:lnTo>
                <a:lnTo>
                  <a:pt x="1490" y="6844"/>
                </a:lnTo>
                <a:lnTo>
                  <a:pt x="596" y="9325"/>
                </a:lnTo>
                <a:lnTo>
                  <a:pt x="0" y="11931"/>
                </a:lnTo>
                <a:lnTo>
                  <a:pt x="556" y="15574"/>
                </a:lnTo>
                <a:lnTo>
                  <a:pt x="1878" y="19908"/>
                </a:lnTo>
                <a:lnTo>
                  <a:pt x="3713" y="24702"/>
                </a:lnTo>
                <a:lnTo>
                  <a:pt x="4936" y="29803"/>
                </a:lnTo>
                <a:lnTo>
                  <a:pt x="5751" y="35108"/>
                </a:lnTo>
                <a:lnTo>
                  <a:pt x="6294" y="40550"/>
                </a:lnTo>
                <a:lnTo>
                  <a:pt x="7609" y="46084"/>
                </a:lnTo>
                <a:lnTo>
                  <a:pt x="9438" y="51677"/>
                </a:lnTo>
                <a:lnTo>
                  <a:pt x="11610" y="57311"/>
                </a:lnTo>
                <a:lnTo>
                  <a:pt x="13058" y="63925"/>
                </a:lnTo>
                <a:lnTo>
                  <a:pt x="14023" y="71192"/>
                </a:lnTo>
                <a:lnTo>
                  <a:pt x="14666" y="78893"/>
                </a:lnTo>
                <a:lnTo>
                  <a:pt x="15095" y="86885"/>
                </a:lnTo>
                <a:lnTo>
                  <a:pt x="15572" y="103385"/>
                </a:lnTo>
                <a:lnTo>
                  <a:pt x="15931" y="162907"/>
                </a:lnTo>
                <a:lnTo>
                  <a:pt x="15954" y="306795"/>
                </a:lnTo>
                <a:lnTo>
                  <a:pt x="16906" y="311210"/>
                </a:lnTo>
                <a:lnTo>
                  <a:pt x="18494" y="315106"/>
                </a:lnTo>
                <a:lnTo>
                  <a:pt x="20504" y="318655"/>
                </a:lnTo>
                <a:lnTo>
                  <a:pt x="21845" y="321974"/>
                </a:lnTo>
                <a:lnTo>
                  <a:pt x="22739" y="325139"/>
                </a:lnTo>
                <a:lnTo>
                  <a:pt x="23732" y="331196"/>
                </a:lnTo>
                <a:lnTo>
                  <a:pt x="24173" y="337063"/>
                </a:lnTo>
                <a:lnTo>
                  <a:pt x="25243" y="339008"/>
                </a:lnTo>
                <a:lnTo>
                  <a:pt x="26909" y="340306"/>
                </a:lnTo>
                <a:lnTo>
                  <a:pt x="3309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62"/>
          <p:cNvSpPr/>
          <p:nvPr/>
        </p:nvSpPr>
        <p:spPr>
          <a:xfrm>
            <a:off x="4254817" y="2468880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1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3911"/>
                </a:lnTo>
                <a:lnTo>
                  <a:pt x="14828" y="28323"/>
                </a:lnTo>
                <a:lnTo>
                  <a:pt x="15601" y="33169"/>
                </a:lnTo>
                <a:lnTo>
                  <a:pt x="17067" y="38305"/>
                </a:lnTo>
                <a:lnTo>
                  <a:pt x="18999" y="43634"/>
                </a:lnTo>
                <a:lnTo>
                  <a:pt x="21238" y="49092"/>
                </a:lnTo>
                <a:lnTo>
                  <a:pt x="24636" y="54635"/>
                </a:lnTo>
                <a:lnTo>
                  <a:pt x="28807" y="60236"/>
                </a:lnTo>
                <a:lnTo>
                  <a:pt x="33492" y="65875"/>
                </a:lnTo>
                <a:lnTo>
                  <a:pt x="37568" y="71539"/>
                </a:lnTo>
                <a:lnTo>
                  <a:pt x="41238" y="77220"/>
                </a:lnTo>
                <a:lnTo>
                  <a:pt x="44637" y="82912"/>
                </a:lnTo>
                <a:lnTo>
                  <a:pt x="47856" y="88612"/>
                </a:lnTo>
                <a:lnTo>
                  <a:pt x="53971" y="100025"/>
                </a:lnTo>
                <a:lnTo>
                  <a:pt x="57888" y="105736"/>
                </a:lnTo>
                <a:lnTo>
                  <a:pt x="62405" y="111448"/>
                </a:lnTo>
                <a:lnTo>
                  <a:pt x="67321" y="117161"/>
                </a:lnTo>
                <a:lnTo>
                  <a:pt x="72503" y="122875"/>
                </a:lnTo>
                <a:lnTo>
                  <a:pt x="83341" y="134303"/>
                </a:lnTo>
                <a:lnTo>
                  <a:pt x="87946" y="140018"/>
                </a:lnTo>
                <a:lnTo>
                  <a:pt x="91968" y="145733"/>
                </a:lnTo>
                <a:lnTo>
                  <a:pt x="95602" y="151448"/>
                </a:lnTo>
                <a:lnTo>
                  <a:pt x="99929" y="157162"/>
                </a:lnTo>
                <a:lnTo>
                  <a:pt x="104719" y="162877"/>
                </a:lnTo>
                <a:lnTo>
                  <a:pt x="109818" y="168592"/>
                </a:lnTo>
                <a:lnTo>
                  <a:pt x="115122" y="173355"/>
                </a:lnTo>
                <a:lnTo>
                  <a:pt x="120563" y="177482"/>
                </a:lnTo>
                <a:lnTo>
                  <a:pt x="126095" y="181186"/>
                </a:lnTo>
                <a:lnTo>
                  <a:pt x="130736" y="185561"/>
                </a:lnTo>
                <a:lnTo>
                  <a:pt x="134782" y="190382"/>
                </a:lnTo>
                <a:lnTo>
                  <a:pt x="138433" y="195501"/>
                </a:lnTo>
                <a:lnTo>
                  <a:pt x="141818" y="199867"/>
                </a:lnTo>
                <a:lnTo>
                  <a:pt x="145028" y="203729"/>
                </a:lnTo>
                <a:lnTo>
                  <a:pt x="148120" y="207257"/>
                </a:lnTo>
                <a:lnTo>
                  <a:pt x="151134" y="209609"/>
                </a:lnTo>
                <a:lnTo>
                  <a:pt x="154096" y="211176"/>
                </a:lnTo>
                <a:lnTo>
                  <a:pt x="157023" y="212222"/>
                </a:lnTo>
                <a:lnTo>
                  <a:pt x="159927" y="213871"/>
                </a:lnTo>
                <a:lnTo>
                  <a:pt x="162816" y="215923"/>
                </a:lnTo>
                <a:lnTo>
                  <a:pt x="165694" y="218243"/>
                </a:lnTo>
                <a:lnTo>
                  <a:pt x="167613" y="220743"/>
                </a:lnTo>
                <a:lnTo>
                  <a:pt x="168892" y="223362"/>
                </a:lnTo>
                <a:lnTo>
                  <a:pt x="17145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63"/>
          <p:cNvSpPr/>
          <p:nvPr/>
        </p:nvSpPr>
        <p:spPr>
          <a:xfrm>
            <a:off x="4271962" y="2494597"/>
            <a:ext cx="137161" cy="197120"/>
          </a:xfrm>
          <a:custGeom>
            <a:avLst/>
            <a:gdLst/>
            <a:ahLst/>
            <a:cxnLst/>
            <a:rect l="0" t="0" r="0" b="0"/>
            <a:pathLst>
              <a:path w="137161" h="197120">
                <a:moveTo>
                  <a:pt x="137160" y="0"/>
                </a:moveTo>
                <a:lnTo>
                  <a:pt x="137160" y="12770"/>
                </a:lnTo>
                <a:lnTo>
                  <a:pt x="136208" y="15181"/>
                </a:lnTo>
                <a:lnTo>
                  <a:pt x="132609" y="20400"/>
                </a:lnTo>
                <a:lnTo>
                  <a:pt x="129364" y="24077"/>
                </a:lnTo>
                <a:lnTo>
                  <a:pt x="120678" y="33244"/>
                </a:lnTo>
                <a:lnTo>
                  <a:pt x="105077" y="49114"/>
                </a:lnTo>
                <a:lnTo>
                  <a:pt x="99579" y="55603"/>
                </a:lnTo>
                <a:lnTo>
                  <a:pt x="94009" y="62786"/>
                </a:lnTo>
                <a:lnTo>
                  <a:pt x="88390" y="70432"/>
                </a:lnTo>
                <a:lnTo>
                  <a:pt x="83692" y="77435"/>
                </a:lnTo>
                <a:lnTo>
                  <a:pt x="79607" y="84008"/>
                </a:lnTo>
                <a:lnTo>
                  <a:pt x="75931" y="90296"/>
                </a:lnTo>
                <a:lnTo>
                  <a:pt x="66767" y="104901"/>
                </a:lnTo>
                <a:lnTo>
                  <a:pt x="61656" y="112797"/>
                </a:lnTo>
                <a:lnTo>
                  <a:pt x="56344" y="119965"/>
                </a:lnTo>
                <a:lnTo>
                  <a:pt x="50898" y="126649"/>
                </a:lnTo>
                <a:lnTo>
                  <a:pt x="45362" y="133011"/>
                </a:lnTo>
                <a:lnTo>
                  <a:pt x="39766" y="139156"/>
                </a:lnTo>
                <a:lnTo>
                  <a:pt x="28469" y="151065"/>
                </a:lnTo>
                <a:lnTo>
                  <a:pt x="23742" y="156907"/>
                </a:lnTo>
                <a:lnTo>
                  <a:pt x="19638" y="162708"/>
                </a:lnTo>
                <a:lnTo>
                  <a:pt x="15949" y="168479"/>
                </a:lnTo>
                <a:lnTo>
                  <a:pt x="12538" y="173280"/>
                </a:lnTo>
                <a:lnTo>
                  <a:pt x="9311" y="177432"/>
                </a:lnTo>
                <a:lnTo>
                  <a:pt x="6207" y="181153"/>
                </a:lnTo>
                <a:lnTo>
                  <a:pt x="4138" y="184586"/>
                </a:lnTo>
                <a:lnTo>
                  <a:pt x="2759" y="187828"/>
                </a:lnTo>
                <a:lnTo>
                  <a:pt x="14" y="19711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64"/>
          <p:cNvSpPr/>
          <p:nvPr/>
        </p:nvSpPr>
        <p:spPr>
          <a:xfrm>
            <a:off x="4520565" y="2571750"/>
            <a:ext cx="171451" cy="17114"/>
          </a:xfrm>
          <a:custGeom>
            <a:avLst/>
            <a:gdLst/>
            <a:ahLst/>
            <a:cxnLst/>
            <a:rect l="0" t="0" r="0" b="0"/>
            <a:pathLst>
              <a:path w="171451" h="17114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043" y="2539"/>
                </a:lnTo>
                <a:lnTo>
                  <a:pt x="8219" y="4551"/>
                </a:lnTo>
                <a:lnTo>
                  <a:pt x="9289" y="5891"/>
                </a:lnTo>
                <a:lnTo>
                  <a:pt x="10955" y="6785"/>
                </a:lnTo>
                <a:lnTo>
                  <a:pt x="13018" y="7380"/>
                </a:lnTo>
                <a:lnTo>
                  <a:pt x="15346" y="7778"/>
                </a:lnTo>
                <a:lnTo>
                  <a:pt x="20473" y="8219"/>
                </a:lnTo>
                <a:lnTo>
                  <a:pt x="24126" y="8337"/>
                </a:lnTo>
                <a:lnTo>
                  <a:pt x="33265" y="8467"/>
                </a:lnTo>
                <a:lnTo>
                  <a:pt x="37416" y="9455"/>
                </a:lnTo>
                <a:lnTo>
                  <a:pt x="41136" y="11065"/>
                </a:lnTo>
                <a:lnTo>
                  <a:pt x="44569" y="13092"/>
                </a:lnTo>
                <a:lnTo>
                  <a:pt x="48763" y="14443"/>
                </a:lnTo>
                <a:lnTo>
                  <a:pt x="53463" y="15343"/>
                </a:lnTo>
                <a:lnTo>
                  <a:pt x="58502" y="15944"/>
                </a:lnTo>
                <a:lnTo>
                  <a:pt x="63766" y="16344"/>
                </a:lnTo>
                <a:lnTo>
                  <a:pt x="69181" y="16611"/>
                </a:lnTo>
                <a:lnTo>
                  <a:pt x="80277" y="16907"/>
                </a:lnTo>
                <a:lnTo>
                  <a:pt x="108620" y="17113"/>
                </a:lnTo>
                <a:lnTo>
                  <a:pt x="114323" y="16171"/>
                </a:lnTo>
                <a:lnTo>
                  <a:pt x="120030" y="14591"/>
                </a:lnTo>
                <a:lnTo>
                  <a:pt x="125740" y="12585"/>
                </a:lnTo>
                <a:lnTo>
                  <a:pt x="131452" y="11247"/>
                </a:lnTo>
                <a:lnTo>
                  <a:pt x="137164" y="10355"/>
                </a:lnTo>
                <a:lnTo>
                  <a:pt x="142878" y="9761"/>
                </a:lnTo>
                <a:lnTo>
                  <a:pt x="147639" y="9365"/>
                </a:lnTo>
                <a:lnTo>
                  <a:pt x="151766" y="9100"/>
                </a:lnTo>
                <a:lnTo>
                  <a:pt x="155470" y="8924"/>
                </a:lnTo>
                <a:lnTo>
                  <a:pt x="158891" y="7854"/>
                </a:lnTo>
                <a:lnTo>
                  <a:pt x="162125" y="618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65"/>
          <p:cNvSpPr/>
          <p:nvPr/>
        </p:nvSpPr>
        <p:spPr>
          <a:xfrm>
            <a:off x="4743450" y="2434704"/>
            <a:ext cx="205741" cy="257048"/>
          </a:xfrm>
          <a:custGeom>
            <a:avLst/>
            <a:gdLst/>
            <a:ahLst/>
            <a:cxnLst/>
            <a:rect l="0" t="0" r="0" b="0"/>
            <a:pathLst>
              <a:path w="205741" h="257048">
                <a:moveTo>
                  <a:pt x="0" y="34176"/>
                </a:moveTo>
                <a:lnTo>
                  <a:pt x="0" y="29625"/>
                </a:lnTo>
                <a:lnTo>
                  <a:pt x="952" y="28284"/>
                </a:lnTo>
                <a:lnTo>
                  <a:pt x="2540" y="27390"/>
                </a:lnTo>
                <a:lnTo>
                  <a:pt x="7380" y="25956"/>
                </a:lnTo>
                <a:lnTo>
                  <a:pt x="12770" y="21157"/>
                </a:lnTo>
                <a:lnTo>
                  <a:pt x="16133" y="19781"/>
                </a:lnTo>
                <a:lnTo>
                  <a:pt x="20280" y="18865"/>
                </a:lnTo>
                <a:lnTo>
                  <a:pt x="24950" y="18253"/>
                </a:lnTo>
                <a:lnTo>
                  <a:pt x="29016" y="16893"/>
                </a:lnTo>
                <a:lnTo>
                  <a:pt x="32679" y="15034"/>
                </a:lnTo>
                <a:lnTo>
                  <a:pt x="36073" y="12842"/>
                </a:lnTo>
                <a:lnTo>
                  <a:pt x="42385" y="10407"/>
                </a:lnTo>
                <a:lnTo>
                  <a:pt x="45401" y="9757"/>
                </a:lnTo>
                <a:lnTo>
                  <a:pt x="49317" y="8371"/>
                </a:lnTo>
                <a:lnTo>
                  <a:pt x="53833" y="6496"/>
                </a:lnTo>
                <a:lnTo>
                  <a:pt x="58749" y="4292"/>
                </a:lnTo>
                <a:lnTo>
                  <a:pt x="63930" y="2823"/>
                </a:lnTo>
                <a:lnTo>
                  <a:pt x="69290" y="1844"/>
                </a:lnTo>
                <a:lnTo>
                  <a:pt x="74768" y="1191"/>
                </a:lnTo>
                <a:lnTo>
                  <a:pt x="80325" y="756"/>
                </a:lnTo>
                <a:lnTo>
                  <a:pt x="85935" y="466"/>
                </a:lnTo>
                <a:lnTo>
                  <a:pt x="97248" y="144"/>
                </a:lnTo>
                <a:lnTo>
                  <a:pt x="108626" y="0"/>
                </a:lnTo>
                <a:lnTo>
                  <a:pt x="113375" y="914"/>
                </a:lnTo>
                <a:lnTo>
                  <a:pt x="117493" y="2477"/>
                </a:lnTo>
                <a:lnTo>
                  <a:pt x="121191" y="4470"/>
                </a:lnTo>
                <a:lnTo>
                  <a:pt x="124609" y="6752"/>
                </a:lnTo>
                <a:lnTo>
                  <a:pt x="130947" y="11827"/>
                </a:lnTo>
                <a:lnTo>
                  <a:pt x="135319" y="15489"/>
                </a:lnTo>
                <a:lnTo>
                  <a:pt x="136342" y="21425"/>
                </a:lnTo>
                <a:lnTo>
                  <a:pt x="136614" y="25676"/>
                </a:lnTo>
                <a:lnTo>
                  <a:pt x="136917" y="32938"/>
                </a:lnTo>
                <a:lnTo>
                  <a:pt x="137052" y="40293"/>
                </a:lnTo>
                <a:lnTo>
                  <a:pt x="137112" y="49912"/>
                </a:lnTo>
                <a:lnTo>
                  <a:pt x="135223" y="55144"/>
                </a:lnTo>
                <a:lnTo>
                  <a:pt x="132058" y="60537"/>
                </a:lnTo>
                <a:lnTo>
                  <a:pt x="128044" y="66037"/>
                </a:lnTo>
                <a:lnTo>
                  <a:pt x="124415" y="71609"/>
                </a:lnTo>
                <a:lnTo>
                  <a:pt x="121043" y="77229"/>
                </a:lnTo>
                <a:lnTo>
                  <a:pt x="117843" y="82880"/>
                </a:lnTo>
                <a:lnTo>
                  <a:pt x="113804" y="88553"/>
                </a:lnTo>
                <a:lnTo>
                  <a:pt x="109207" y="94240"/>
                </a:lnTo>
                <a:lnTo>
                  <a:pt x="104237" y="99936"/>
                </a:lnTo>
                <a:lnTo>
                  <a:pt x="99019" y="106591"/>
                </a:lnTo>
                <a:lnTo>
                  <a:pt x="93634" y="113885"/>
                </a:lnTo>
                <a:lnTo>
                  <a:pt x="88141" y="121605"/>
                </a:lnTo>
                <a:lnTo>
                  <a:pt x="82573" y="128657"/>
                </a:lnTo>
                <a:lnTo>
                  <a:pt x="76956" y="135263"/>
                </a:lnTo>
                <a:lnTo>
                  <a:pt x="71306" y="141572"/>
                </a:lnTo>
                <a:lnTo>
                  <a:pt x="66587" y="147683"/>
                </a:lnTo>
                <a:lnTo>
                  <a:pt x="62489" y="153662"/>
                </a:lnTo>
                <a:lnTo>
                  <a:pt x="58804" y="159554"/>
                </a:lnTo>
                <a:lnTo>
                  <a:pt x="55395" y="165386"/>
                </a:lnTo>
                <a:lnTo>
                  <a:pt x="52170" y="171179"/>
                </a:lnTo>
                <a:lnTo>
                  <a:pt x="49067" y="176946"/>
                </a:lnTo>
                <a:lnTo>
                  <a:pt x="46046" y="181744"/>
                </a:lnTo>
                <a:lnTo>
                  <a:pt x="40150" y="189614"/>
                </a:lnTo>
                <a:lnTo>
                  <a:pt x="37244" y="193998"/>
                </a:lnTo>
                <a:lnTo>
                  <a:pt x="34354" y="198827"/>
                </a:lnTo>
                <a:lnTo>
                  <a:pt x="31475" y="203951"/>
                </a:lnTo>
                <a:lnTo>
                  <a:pt x="29556" y="208319"/>
                </a:lnTo>
                <a:lnTo>
                  <a:pt x="27423" y="215713"/>
                </a:lnTo>
                <a:lnTo>
                  <a:pt x="27807" y="219018"/>
                </a:lnTo>
                <a:lnTo>
                  <a:pt x="29016" y="222174"/>
                </a:lnTo>
                <a:lnTo>
                  <a:pt x="30774" y="225230"/>
                </a:lnTo>
                <a:lnTo>
                  <a:pt x="32727" y="231166"/>
                </a:lnTo>
                <a:lnTo>
                  <a:pt x="33248" y="234083"/>
                </a:lnTo>
                <a:lnTo>
                  <a:pt x="36367" y="239863"/>
                </a:lnTo>
                <a:lnTo>
                  <a:pt x="38532" y="242738"/>
                </a:lnTo>
                <a:lnTo>
                  <a:pt x="40938" y="248473"/>
                </a:lnTo>
                <a:lnTo>
                  <a:pt x="41579" y="251335"/>
                </a:lnTo>
                <a:lnTo>
                  <a:pt x="42959" y="253244"/>
                </a:lnTo>
                <a:lnTo>
                  <a:pt x="44832" y="254516"/>
                </a:lnTo>
                <a:lnTo>
                  <a:pt x="47033" y="255364"/>
                </a:lnTo>
                <a:lnTo>
                  <a:pt x="50405" y="255930"/>
                </a:lnTo>
                <a:lnTo>
                  <a:pt x="54558" y="256307"/>
                </a:lnTo>
                <a:lnTo>
                  <a:pt x="63300" y="256725"/>
                </a:lnTo>
                <a:lnTo>
                  <a:pt x="70361" y="256912"/>
                </a:lnTo>
                <a:lnTo>
                  <a:pt x="104970" y="257047"/>
                </a:lnTo>
                <a:lnTo>
                  <a:pt x="110938" y="256099"/>
                </a:lnTo>
                <a:lnTo>
                  <a:pt x="115868" y="254515"/>
                </a:lnTo>
                <a:lnTo>
                  <a:pt x="120108" y="252506"/>
                </a:lnTo>
                <a:lnTo>
                  <a:pt x="125792" y="250214"/>
                </a:lnTo>
                <a:lnTo>
                  <a:pt x="139727" y="245128"/>
                </a:lnTo>
                <a:lnTo>
                  <a:pt x="146491" y="242438"/>
                </a:lnTo>
                <a:lnTo>
                  <a:pt x="152906" y="239692"/>
                </a:lnTo>
                <a:lnTo>
                  <a:pt x="165113" y="234101"/>
                </a:lnTo>
                <a:lnTo>
                  <a:pt x="176888" y="228441"/>
                </a:lnTo>
                <a:lnTo>
                  <a:pt x="182695" y="226551"/>
                </a:lnTo>
                <a:lnTo>
                  <a:pt x="188471" y="225291"/>
                </a:lnTo>
                <a:lnTo>
                  <a:pt x="205740" y="222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66"/>
          <p:cNvSpPr/>
          <p:nvPr/>
        </p:nvSpPr>
        <p:spPr>
          <a:xfrm>
            <a:off x="5017918" y="2426134"/>
            <a:ext cx="145079" cy="304504"/>
          </a:xfrm>
          <a:custGeom>
            <a:avLst/>
            <a:gdLst/>
            <a:ahLst/>
            <a:cxnLst/>
            <a:rect l="0" t="0" r="0" b="0"/>
            <a:pathLst>
              <a:path w="145079" h="304504">
                <a:moveTo>
                  <a:pt x="77004" y="25601"/>
                </a:moveTo>
                <a:lnTo>
                  <a:pt x="77004" y="21050"/>
                </a:lnTo>
                <a:lnTo>
                  <a:pt x="76052" y="18757"/>
                </a:lnTo>
                <a:lnTo>
                  <a:pt x="72453" y="13669"/>
                </a:lnTo>
                <a:lnTo>
                  <a:pt x="69623" y="10000"/>
                </a:lnTo>
                <a:lnTo>
                  <a:pt x="68961" y="6602"/>
                </a:lnTo>
                <a:lnTo>
                  <a:pt x="68785" y="4362"/>
                </a:lnTo>
                <a:lnTo>
                  <a:pt x="67714" y="2869"/>
                </a:lnTo>
                <a:lnTo>
                  <a:pt x="66049" y="1874"/>
                </a:lnTo>
                <a:lnTo>
                  <a:pt x="61082" y="276"/>
                </a:lnTo>
                <a:lnTo>
                  <a:pt x="57862" y="58"/>
                </a:lnTo>
                <a:lnTo>
                  <a:pt x="55671" y="0"/>
                </a:lnTo>
                <a:lnTo>
                  <a:pt x="53256" y="913"/>
                </a:lnTo>
                <a:lnTo>
                  <a:pt x="50695" y="2475"/>
                </a:lnTo>
                <a:lnTo>
                  <a:pt x="48035" y="4468"/>
                </a:lnTo>
                <a:lnTo>
                  <a:pt x="45308" y="6750"/>
                </a:lnTo>
                <a:lnTo>
                  <a:pt x="42539" y="9224"/>
                </a:lnTo>
                <a:lnTo>
                  <a:pt x="36921" y="14512"/>
                </a:lnTo>
                <a:lnTo>
                  <a:pt x="31249" y="20037"/>
                </a:lnTo>
                <a:lnTo>
                  <a:pt x="28403" y="23797"/>
                </a:lnTo>
                <a:lnTo>
                  <a:pt x="25554" y="28208"/>
                </a:lnTo>
                <a:lnTo>
                  <a:pt x="22701" y="33054"/>
                </a:lnTo>
                <a:lnTo>
                  <a:pt x="19847" y="37237"/>
                </a:lnTo>
                <a:lnTo>
                  <a:pt x="16992" y="40978"/>
                </a:lnTo>
                <a:lnTo>
                  <a:pt x="14136" y="44425"/>
                </a:lnTo>
                <a:lnTo>
                  <a:pt x="11279" y="48628"/>
                </a:lnTo>
                <a:lnTo>
                  <a:pt x="8423" y="53335"/>
                </a:lnTo>
                <a:lnTo>
                  <a:pt x="5566" y="58377"/>
                </a:lnTo>
                <a:lnTo>
                  <a:pt x="2391" y="66521"/>
                </a:lnTo>
                <a:lnTo>
                  <a:pt x="981" y="74267"/>
                </a:lnTo>
                <a:lnTo>
                  <a:pt x="604" y="79000"/>
                </a:lnTo>
                <a:lnTo>
                  <a:pt x="186" y="88386"/>
                </a:lnTo>
                <a:lnTo>
                  <a:pt x="0" y="95733"/>
                </a:lnTo>
                <a:lnTo>
                  <a:pt x="903" y="99025"/>
                </a:lnTo>
                <a:lnTo>
                  <a:pt x="4446" y="105224"/>
                </a:lnTo>
                <a:lnTo>
                  <a:pt x="6725" y="109163"/>
                </a:lnTo>
                <a:lnTo>
                  <a:pt x="11797" y="118619"/>
                </a:lnTo>
                <a:lnTo>
                  <a:pt x="14482" y="122856"/>
                </a:lnTo>
                <a:lnTo>
                  <a:pt x="17226" y="126632"/>
                </a:lnTo>
                <a:lnTo>
                  <a:pt x="20007" y="130102"/>
                </a:lnTo>
                <a:lnTo>
                  <a:pt x="22813" y="133368"/>
                </a:lnTo>
                <a:lnTo>
                  <a:pt x="25637" y="136498"/>
                </a:lnTo>
                <a:lnTo>
                  <a:pt x="28472" y="139538"/>
                </a:lnTo>
                <a:lnTo>
                  <a:pt x="32267" y="142516"/>
                </a:lnTo>
                <a:lnTo>
                  <a:pt x="36702" y="145454"/>
                </a:lnTo>
                <a:lnTo>
                  <a:pt x="41563" y="148365"/>
                </a:lnTo>
                <a:lnTo>
                  <a:pt x="45757" y="151259"/>
                </a:lnTo>
                <a:lnTo>
                  <a:pt x="49506" y="154140"/>
                </a:lnTo>
                <a:lnTo>
                  <a:pt x="52956" y="157014"/>
                </a:lnTo>
                <a:lnTo>
                  <a:pt x="57162" y="159882"/>
                </a:lnTo>
                <a:lnTo>
                  <a:pt x="61871" y="162746"/>
                </a:lnTo>
                <a:lnTo>
                  <a:pt x="66916" y="165609"/>
                </a:lnTo>
                <a:lnTo>
                  <a:pt x="77600" y="171329"/>
                </a:lnTo>
                <a:lnTo>
                  <a:pt x="99982" y="182762"/>
                </a:lnTo>
                <a:lnTo>
                  <a:pt x="104705" y="185620"/>
                </a:lnTo>
                <a:lnTo>
                  <a:pt x="108807" y="188478"/>
                </a:lnTo>
                <a:lnTo>
                  <a:pt x="112493" y="191335"/>
                </a:lnTo>
                <a:lnTo>
                  <a:pt x="115903" y="195145"/>
                </a:lnTo>
                <a:lnTo>
                  <a:pt x="119129" y="199591"/>
                </a:lnTo>
                <a:lnTo>
                  <a:pt x="122232" y="204459"/>
                </a:lnTo>
                <a:lnTo>
                  <a:pt x="125254" y="208657"/>
                </a:lnTo>
                <a:lnTo>
                  <a:pt x="128221" y="212408"/>
                </a:lnTo>
                <a:lnTo>
                  <a:pt x="131151" y="215861"/>
                </a:lnTo>
                <a:lnTo>
                  <a:pt x="134057" y="219116"/>
                </a:lnTo>
                <a:lnTo>
                  <a:pt x="139826" y="225272"/>
                </a:lnTo>
                <a:lnTo>
                  <a:pt x="141745" y="228248"/>
                </a:lnTo>
                <a:lnTo>
                  <a:pt x="143878" y="234093"/>
                </a:lnTo>
                <a:lnTo>
                  <a:pt x="144826" y="242406"/>
                </a:lnTo>
                <a:lnTo>
                  <a:pt x="145078" y="247290"/>
                </a:lnTo>
                <a:lnTo>
                  <a:pt x="144295" y="251499"/>
                </a:lnTo>
                <a:lnTo>
                  <a:pt x="140883" y="258715"/>
                </a:lnTo>
                <a:lnTo>
                  <a:pt x="136192" y="267637"/>
                </a:lnTo>
                <a:lnTo>
                  <a:pt x="133608" y="272683"/>
                </a:lnTo>
                <a:lnTo>
                  <a:pt x="130933" y="277000"/>
                </a:lnTo>
                <a:lnTo>
                  <a:pt x="128196" y="280830"/>
                </a:lnTo>
                <a:lnTo>
                  <a:pt x="125419" y="284336"/>
                </a:lnTo>
                <a:lnTo>
                  <a:pt x="122616" y="287626"/>
                </a:lnTo>
                <a:lnTo>
                  <a:pt x="119795" y="290772"/>
                </a:lnTo>
                <a:lnTo>
                  <a:pt x="116961" y="293821"/>
                </a:lnTo>
                <a:lnTo>
                  <a:pt x="114119" y="295854"/>
                </a:lnTo>
                <a:lnTo>
                  <a:pt x="111273" y="297210"/>
                </a:lnTo>
                <a:lnTo>
                  <a:pt x="108422" y="298113"/>
                </a:lnTo>
                <a:lnTo>
                  <a:pt x="105570" y="299668"/>
                </a:lnTo>
                <a:lnTo>
                  <a:pt x="102715" y="301657"/>
                </a:lnTo>
                <a:lnTo>
                  <a:pt x="99859" y="303936"/>
                </a:lnTo>
                <a:lnTo>
                  <a:pt x="96051" y="304503"/>
                </a:lnTo>
                <a:lnTo>
                  <a:pt x="91607" y="303928"/>
                </a:lnTo>
                <a:lnTo>
                  <a:pt x="86740" y="302592"/>
                </a:lnTo>
                <a:lnTo>
                  <a:pt x="82542" y="301702"/>
                </a:lnTo>
                <a:lnTo>
                  <a:pt x="78791" y="301108"/>
                </a:lnTo>
                <a:lnTo>
                  <a:pt x="75338" y="300712"/>
                </a:lnTo>
                <a:lnTo>
                  <a:pt x="72083" y="299496"/>
                </a:lnTo>
                <a:lnTo>
                  <a:pt x="68961" y="297732"/>
                </a:lnTo>
                <a:lnTo>
                  <a:pt x="65927" y="295604"/>
                </a:lnTo>
                <a:lnTo>
                  <a:pt x="61999" y="293233"/>
                </a:lnTo>
                <a:lnTo>
                  <a:pt x="57476" y="290700"/>
                </a:lnTo>
                <a:lnTo>
                  <a:pt x="52555" y="288058"/>
                </a:lnTo>
                <a:lnTo>
                  <a:pt x="48322" y="285345"/>
                </a:lnTo>
                <a:lnTo>
                  <a:pt x="44548" y="282583"/>
                </a:lnTo>
                <a:lnTo>
                  <a:pt x="41079" y="279790"/>
                </a:lnTo>
                <a:lnTo>
                  <a:pt x="38767" y="276023"/>
                </a:lnTo>
                <a:lnTo>
                  <a:pt x="36197" y="266757"/>
                </a:lnTo>
                <a:lnTo>
                  <a:pt x="35512" y="260666"/>
                </a:lnTo>
                <a:lnTo>
                  <a:pt x="35055" y="253749"/>
                </a:lnTo>
                <a:lnTo>
                  <a:pt x="34548" y="239395"/>
                </a:lnTo>
                <a:lnTo>
                  <a:pt x="34322" y="226665"/>
                </a:lnTo>
                <a:lnTo>
                  <a:pt x="35214" y="219651"/>
                </a:lnTo>
                <a:lnTo>
                  <a:pt x="36762" y="212118"/>
                </a:lnTo>
                <a:lnTo>
                  <a:pt x="38746" y="204238"/>
                </a:lnTo>
                <a:lnTo>
                  <a:pt x="41021" y="196127"/>
                </a:lnTo>
                <a:lnTo>
                  <a:pt x="46089" y="179495"/>
                </a:lnTo>
                <a:lnTo>
                  <a:pt x="62762" y="128434"/>
                </a:lnTo>
                <a:lnTo>
                  <a:pt x="66557" y="120827"/>
                </a:lnTo>
                <a:lnTo>
                  <a:pt x="70992" y="113850"/>
                </a:lnTo>
                <a:lnTo>
                  <a:pt x="75854" y="107293"/>
                </a:lnTo>
                <a:lnTo>
                  <a:pt x="80047" y="100065"/>
                </a:lnTo>
                <a:lnTo>
                  <a:pt x="83795" y="92389"/>
                </a:lnTo>
                <a:lnTo>
                  <a:pt x="87247" y="84413"/>
                </a:lnTo>
                <a:lnTo>
                  <a:pt x="89547" y="77191"/>
                </a:lnTo>
                <a:lnTo>
                  <a:pt x="91081" y="70472"/>
                </a:lnTo>
                <a:lnTo>
                  <a:pt x="92104" y="64087"/>
                </a:lnTo>
                <a:lnTo>
                  <a:pt x="93738" y="58878"/>
                </a:lnTo>
                <a:lnTo>
                  <a:pt x="98094" y="50551"/>
                </a:lnTo>
                <a:lnTo>
                  <a:pt x="100665" y="41134"/>
                </a:lnTo>
                <a:lnTo>
                  <a:pt x="101351" y="35956"/>
                </a:lnTo>
                <a:lnTo>
                  <a:pt x="100855" y="31552"/>
                </a:lnTo>
                <a:lnTo>
                  <a:pt x="99572" y="27663"/>
                </a:lnTo>
                <a:lnTo>
                  <a:pt x="95607" y="20802"/>
                </a:lnTo>
                <a:lnTo>
                  <a:pt x="93216" y="17639"/>
                </a:lnTo>
                <a:lnTo>
                  <a:pt x="90670" y="14578"/>
                </a:lnTo>
                <a:lnTo>
                  <a:pt x="88019" y="12537"/>
                </a:lnTo>
                <a:lnTo>
                  <a:pt x="85300" y="11177"/>
                </a:lnTo>
                <a:lnTo>
                  <a:pt x="82535" y="10269"/>
                </a:lnTo>
                <a:lnTo>
                  <a:pt x="79739" y="9665"/>
                </a:lnTo>
                <a:lnTo>
                  <a:pt x="76922" y="9262"/>
                </a:lnTo>
                <a:lnTo>
                  <a:pt x="74092" y="8993"/>
                </a:lnTo>
                <a:lnTo>
                  <a:pt x="71253" y="7862"/>
                </a:lnTo>
                <a:lnTo>
                  <a:pt x="68407" y="6154"/>
                </a:lnTo>
                <a:lnTo>
                  <a:pt x="65558" y="4064"/>
                </a:lnTo>
                <a:lnTo>
                  <a:pt x="61753" y="3623"/>
                </a:lnTo>
                <a:lnTo>
                  <a:pt x="57312" y="4281"/>
                </a:lnTo>
                <a:lnTo>
                  <a:pt x="42714" y="8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7"/>
          <p:cNvSpPr/>
          <p:nvPr/>
        </p:nvSpPr>
        <p:spPr>
          <a:xfrm>
            <a:off x="5472112" y="2494597"/>
            <a:ext cx="60009" cy="214314"/>
          </a:xfrm>
          <a:custGeom>
            <a:avLst/>
            <a:gdLst/>
            <a:ahLst/>
            <a:cxnLst/>
            <a:rect l="0" t="0" r="0" b="0"/>
            <a:pathLst>
              <a:path w="60009" h="214314">
                <a:moveTo>
                  <a:pt x="0" y="0"/>
                </a:moveTo>
                <a:lnTo>
                  <a:pt x="0" y="28693"/>
                </a:lnTo>
                <a:lnTo>
                  <a:pt x="953" y="32464"/>
                </a:lnTo>
                <a:lnTo>
                  <a:pt x="2540" y="36882"/>
                </a:lnTo>
                <a:lnTo>
                  <a:pt x="4551" y="41733"/>
                </a:lnTo>
                <a:lnTo>
                  <a:pt x="5892" y="46872"/>
                </a:lnTo>
                <a:lnTo>
                  <a:pt x="6785" y="52203"/>
                </a:lnTo>
                <a:lnTo>
                  <a:pt x="7381" y="57662"/>
                </a:lnTo>
                <a:lnTo>
                  <a:pt x="7778" y="63206"/>
                </a:lnTo>
                <a:lnTo>
                  <a:pt x="8043" y="68808"/>
                </a:lnTo>
                <a:lnTo>
                  <a:pt x="8219" y="74447"/>
                </a:lnTo>
                <a:lnTo>
                  <a:pt x="9290" y="80111"/>
                </a:lnTo>
                <a:lnTo>
                  <a:pt x="10956" y="85792"/>
                </a:lnTo>
                <a:lnTo>
                  <a:pt x="13019" y="91485"/>
                </a:lnTo>
                <a:lnTo>
                  <a:pt x="14394" y="98137"/>
                </a:lnTo>
                <a:lnTo>
                  <a:pt x="15311" y="105430"/>
                </a:lnTo>
                <a:lnTo>
                  <a:pt x="15922" y="113149"/>
                </a:lnTo>
                <a:lnTo>
                  <a:pt x="17283" y="119248"/>
                </a:lnTo>
                <a:lnTo>
                  <a:pt x="19141" y="124266"/>
                </a:lnTo>
                <a:lnTo>
                  <a:pt x="21334" y="128564"/>
                </a:lnTo>
                <a:lnTo>
                  <a:pt x="22795" y="133335"/>
                </a:lnTo>
                <a:lnTo>
                  <a:pt x="23769" y="138420"/>
                </a:lnTo>
                <a:lnTo>
                  <a:pt x="24419" y="143715"/>
                </a:lnTo>
                <a:lnTo>
                  <a:pt x="25804" y="149150"/>
                </a:lnTo>
                <a:lnTo>
                  <a:pt x="27680" y="154678"/>
                </a:lnTo>
                <a:lnTo>
                  <a:pt x="29883" y="160269"/>
                </a:lnTo>
                <a:lnTo>
                  <a:pt x="31352" y="164948"/>
                </a:lnTo>
                <a:lnTo>
                  <a:pt x="32332" y="169021"/>
                </a:lnTo>
                <a:lnTo>
                  <a:pt x="32984" y="172688"/>
                </a:lnTo>
                <a:lnTo>
                  <a:pt x="34372" y="176085"/>
                </a:lnTo>
                <a:lnTo>
                  <a:pt x="36250" y="179303"/>
                </a:lnTo>
                <a:lnTo>
                  <a:pt x="38454" y="182400"/>
                </a:lnTo>
                <a:lnTo>
                  <a:pt x="39924" y="185418"/>
                </a:lnTo>
                <a:lnTo>
                  <a:pt x="41556" y="191310"/>
                </a:lnTo>
                <a:lnTo>
                  <a:pt x="42282" y="197104"/>
                </a:lnTo>
                <a:lnTo>
                  <a:pt x="42476" y="199983"/>
                </a:lnTo>
                <a:lnTo>
                  <a:pt x="43557" y="201902"/>
                </a:lnTo>
                <a:lnTo>
                  <a:pt x="45231" y="203181"/>
                </a:lnTo>
                <a:lnTo>
                  <a:pt x="47299" y="204034"/>
                </a:lnTo>
                <a:lnTo>
                  <a:pt x="48678" y="205555"/>
                </a:lnTo>
                <a:lnTo>
                  <a:pt x="49597" y="207522"/>
                </a:lnTo>
                <a:lnTo>
                  <a:pt x="50210" y="209786"/>
                </a:lnTo>
                <a:lnTo>
                  <a:pt x="51570" y="211295"/>
                </a:lnTo>
                <a:lnTo>
                  <a:pt x="53430" y="212300"/>
                </a:lnTo>
                <a:lnTo>
                  <a:pt x="60008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68"/>
          <p:cNvSpPr/>
          <p:nvPr/>
        </p:nvSpPr>
        <p:spPr>
          <a:xfrm>
            <a:off x="5343525" y="2606039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125733" y="25718"/>
                </a:lnTo>
                <a:lnTo>
                  <a:pt x="131447" y="24765"/>
                </a:lnTo>
                <a:lnTo>
                  <a:pt x="137162" y="23178"/>
                </a:lnTo>
                <a:lnTo>
                  <a:pt x="142876" y="21167"/>
                </a:lnTo>
                <a:lnTo>
                  <a:pt x="148590" y="19827"/>
                </a:lnTo>
                <a:lnTo>
                  <a:pt x="154305" y="18933"/>
                </a:lnTo>
                <a:lnTo>
                  <a:pt x="160020" y="18337"/>
                </a:lnTo>
                <a:lnTo>
                  <a:pt x="165735" y="16988"/>
                </a:lnTo>
                <a:lnTo>
                  <a:pt x="171450" y="15135"/>
                </a:lnTo>
                <a:lnTo>
                  <a:pt x="177165" y="12948"/>
                </a:lnTo>
                <a:lnTo>
                  <a:pt x="181927" y="10537"/>
                </a:lnTo>
                <a:lnTo>
                  <a:pt x="186055" y="797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69"/>
          <p:cNvSpPr/>
          <p:nvPr/>
        </p:nvSpPr>
        <p:spPr>
          <a:xfrm>
            <a:off x="5677852" y="2443270"/>
            <a:ext cx="145178" cy="256915"/>
          </a:xfrm>
          <a:custGeom>
            <a:avLst/>
            <a:gdLst/>
            <a:ahLst/>
            <a:cxnLst/>
            <a:rect l="0" t="0" r="0" b="0"/>
            <a:pathLst>
              <a:path w="145178" h="256915">
                <a:moveTo>
                  <a:pt x="0" y="17037"/>
                </a:moveTo>
                <a:lnTo>
                  <a:pt x="7381" y="9656"/>
                </a:lnTo>
                <a:lnTo>
                  <a:pt x="10583" y="8994"/>
                </a:lnTo>
                <a:lnTo>
                  <a:pt x="12770" y="8817"/>
                </a:lnTo>
                <a:lnTo>
                  <a:pt x="16134" y="7748"/>
                </a:lnTo>
                <a:lnTo>
                  <a:pt x="20281" y="6082"/>
                </a:lnTo>
                <a:lnTo>
                  <a:pt x="24951" y="4018"/>
                </a:lnTo>
                <a:lnTo>
                  <a:pt x="29016" y="2643"/>
                </a:lnTo>
                <a:lnTo>
                  <a:pt x="32679" y="1726"/>
                </a:lnTo>
                <a:lnTo>
                  <a:pt x="36074" y="1115"/>
                </a:lnTo>
                <a:lnTo>
                  <a:pt x="40241" y="707"/>
                </a:lnTo>
                <a:lnTo>
                  <a:pt x="44925" y="435"/>
                </a:lnTo>
                <a:lnTo>
                  <a:pt x="54257" y="133"/>
                </a:lnTo>
                <a:lnTo>
                  <a:pt x="61579" y="0"/>
                </a:lnTo>
                <a:lnTo>
                  <a:pt x="64865" y="916"/>
                </a:lnTo>
                <a:lnTo>
                  <a:pt x="68009" y="2480"/>
                </a:lnTo>
                <a:lnTo>
                  <a:pt x="71056" y="4475"/>
                </a:lnTo>
                <a:lnTo>
                  <a:pt x="74041" y="6757"/>
                </a:lnTo>
                <a:lnTo>
                  <a:pt x="76983" y="9231"/>
                </a:lnTo>
                <a:lnTo>
                  <a:pt x="79897" y="11833"/>
                </a:lnTo>
                <a:lnTo>
                  <a:pt x="82792" y="13568"/>
                </a:lnTo>
                <a:lnTo>
                  <a:pt x="85675" y="14724"/>
                </a:lnTo>
                <a:lnTo>
                  <a:pt x="88549" y="15495"/>
                </a:lnTo>
                <a:lnTo>
                  <a:pt x="90466" y="17914"/>
                </a:lnTo>
                <a:lnTo>
                  <a:pt x="91743" y="21432"/>
                </a:lnTo>
                <a:lnTo>
                  <a:pt x="92595" y="25682"/>
                </a:lnTo>
                <a:lnTo>
                  <a:pt x="93541" y="32944"/>
                </a:lnTo>
                <a:lnTo>
                  <a:pt x="93793" y="36214"/>
                </a:lnTo>
                <a:lnTo>
                  <a:pt x="93009" y="39347"/>
                </a:lnTo>
                <a:lnTo>
                  <a:pt x="89597" y="45368"/>
                </a:lnTo>
                <a:lnTo>
                  <a:pt x="86401" y="49259"/>
                </a:lnTo>
                <a:lnTo>
                  <a:pt x="82366" y="53758"/>
                </a:lnTo>
                <a:lnTo>
                  <a:pt x="72802" y="63838"/>
                </a:lnTo>
                <a:lnTo>
                  <a:pt x="62201" y="74667"/>
                </a:lnTo>
                <a:lnTo>
                  <a:pt x="57660" y="80222"/>
                </a:lnTo>
                <a:lnTo>
                  <a:pt x="53680" y="85831"/>
                </a:lnTo>
                <a:lnTo>
                  <a:pt x="50074" y="91474"/>
                </a:lnTo>
                <a:lnTo>
                  <a:pt x="45765" y="96190"/>
                </a:lnTo>
                <a:lnTo>
                  <a:pt x="40988" y="100285"/>
                </a:lnTo>
                <a:lnTo>
                  <a:pt x="35898" y="103968"/>
                </a:lnTo>
                <a:lnTo>
                  <a:pt x="31552" y="107376"/>
                </a:lnTo>
                <a:lnTo>
                  <a:pt x="27702" y="110601"/>
                </a:lnTo>
                <a:lnTo>
                  <a:pt x="24183" y="113703"/>
                </a:lnTo>
                <a:lnTo>
                  <a:pt x="17733" y="119690"/>
                </a:lnTo>
                <a:lnTo>
                  <a:pt x="8731" y="128327"/>
                </a:lnTo>
                <a:lnTo>
                  <a:pt x="13171" y="123883"/>
                </a:lnTo>
                <a:lnTo>
                  <a:pt x="16400" y="122558"/>
                </a:lnTo>
                <a:lnTo>
                  <a:pt x="20459" y="121674"/>
                </a:lnTo>
                <a:lnTo>
                  <a:pt x="25069" y="121085"/>
                </a:lnTo>
                <a:lnTo>
                  <a:pt x="30048" y="119740"/>
                </a:lnTo>
                <a:lnTo>
                  <a:pt x="35272" y="117891"/>
                </a:lnTo>
                <a:lnTo>
                  <a:pt x="40660" y="115705"/>
                </a:lnTo>
                <a:lnTo>
                  <a:pt x="46156" y="114248"/>
                </a:lnTo>
                <a:lnTo>
                  <a:pt x="51726" y="113277"/>
                </a:lnTo>
                <a:lnTo>
                  <a:pt x="57344" y="112630"/>
                </a:lnTo>
                <a:lnTo>
                  <a:pt x="62995" y="112198"/>
                </a:lnTo>
                <a:lnTo>
                  <a:pt x="68667" y="111910"/>
                </a:lnTo>
                <a:lnTo>
                  <a:pt x="74353" y="111718"/>
                </a:lnTo>
                <a:lnTo>
                  <a:pt x="96008" y="111448"/>
                </a:lnTo>
                <a:lnTo>
                  <a:pt x="103058" y="112363"/>
                </a:lnTo>
                <a:lnTo>
                  <a:pt x="109663" y="113925"/>
                </a:lnTo>
                <a:lnTo>
                  <a:pt x="115971" y="115919"/>
                </a:lnTo>
                <a:lnTo>
                  <a:pt x="121129" y="118201"/>
                </a:lnTo>
                <a:lnTo>
                  <a:pt x="125520" y="120675"/>
                </a:lnTo>
                <a:lnTo>
                  <a:pt x="129400" y="123276"/>
                </a:lnTo>
                <a:lnTo>
                  <a:pt x="132939" y="125963"/>
                </a:lnTo>
                <a:lnTo>
                  <a:pt x="136251" y="128707"/>
                </a:lnTo>
                <a:lnTo>
                  <a:pt x="139412" y="131489"/>
                </a:lnTo>
                <a:lnTo>
                  <a:pt x="141518" y="134296"/>
                </a:lnTo>
                <a:lnTo>
                  <a:pt x="143860" y="139955"/>
                </a:lnTo>
                <a:lnTo>
                  <a:pt x="144484" y="143749"/>
                </a:lnTo>
                <a:lnTo>
                  <a:pt x="144900" y="148185"/>
                </a:lnTo>
                <a:lnTo>
                  <a:pt x="145177" y="153046"/>
                </a:lnTo>
                <a:lnTo>
                  <a:pt x="144410" y="158192"/>
                </a:lnTo>
                <a:lnTo>
                  <a:pt x="142946" y="163528"/>
                </a:lnTo>
                <a:lnTo>
                  <a:pt x="141017" y="168990"/>
                </a:lnTo>
                <a:lnTo>
                  <a:pt x="137827" y="174537"/>
                </a:lnTo>
                <a:lnTo>
                  <a:pt x="133795" y="180139"/>
                </a:lnTo>
                <a:lnTo>
                  <a:pt x="129201" y="185779"/>
                </a:lnTo>
                <a:lnTo>
                  <a:pt x="124234" y="191445"/>
                </a:lnTo>
                <a:lnTo>
                  <a:pt x="119018" y="197126"/>
                </a:lnTo>
                <a:lnTo>
                  <a:pt x="113635" y="202819"/>
                </a:lnTo>
                <a:lnTo>
                  <a:pt x="109094" y="208519"/>
                </a:lnTo>
                <a:lnTo>
                  <a:pt x="105115" y="214224"/>
                </a:lnTo>
                <a:lnTo>
                  <a:pt x="101509" y="219933"/>
                </a:lnTo>
                <a:lnTo>
                  <a:pt x="97200" y="224691"/>
                </a:lnTo>
                <a:lnTo>
                  <a:pt x="92423" y="228816"/>
                </a:lnTo>
                <a:lnTo>
                  <a:pt x="87333" y="232518"/>
                </a:lnTo>
                <a:lnTo>
                  <a:pt x="82987" y="235938"/>
                </a:lnTo>
                <a:lnTo>
                  <a:pt x="79137" y="239171"/>
                </a:lnTo>
                <a:lnTo>
                  <a:pt x="75618" y="242279"/>
                </a:lnTo>
                <a:lnTo>
                  <a:pt x="69168" y="248272"/>
                </a:lnTo>
                <a:lnTo>
                  <a:pt x="61817" y="255330"/>
                </a:lnTo>
                <a:lnTo>
                  <a:pt x="60261" y="255909"/>
                </a:lnTo>
                <a:lnTo>
                  <a:pt x="55993" y="256552"/>
                </a:lnTo>
                <a:lnTo>
                  <a:pt x="52785" y="256914"/>
                </a:lnTo>
                <a:lnTo>
                  <a:pt x="52335" y="256013"/>
                </a:lnTo>
                <a:lnTo>
                  <a:pt x="51435" y="2484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70"/>
          <p:cNvSpPr/>
          <p:nvPr/>
        </p:nvSpPr>
        <p:spPr>
          <a:xfrm>
            <a:off x="5900737" y="2537460"/>
            <a:ext cx="180023" cy="197168"/>
          </a:xfrm>
          <a:custGeom>
            <a:avLst/>
            <a:gdLst/>
            <a:ahLst/>
            <a:cxnLst/>
            <a:rect l="0" t="0" r="0" b="0"/>
            <a:pathLst>
              <a:path w="180023" h="197168">
                <a:moveTo>
                  <a:pt x="0" y="0"/>
                </a:moveTo>
                <a:lnTo>
                  <a:pt x="8219" y="0"/>
                </a:lnTo>
                <a:lnTo>
                  <a:pt x="13496" y="2540"/>
                </a:lnTo>
                <a:lnTo>
                  <a:pt x="17569" y="4551"/>
                </a:lnTo>
                <a:lnTo>
                  <a:pt x="21238" y="6844"/>
                </a:lnTo>
                <a:lnTo>
                  <a:pt x="24636" y="9325"/>
                </a:lnTo>
                <a:lnTo>
                  <a:pt x="27855" y="11931"/>
                </a:lnTo>
                <a:lnTo>
                  <a:pt x="30952" y="15574"/>
                </a:lnTo>
                <a:lnTo>
                  <a:pt x="33970" y="19908"/>
                </a:lnTo>
                <a:lnTo>
                  <a:pt x="36934" y="24702"/>
                </a:lnTo>
                <a:lnTo>
                  <a:pt x="39863" y="28850"/>
                </a:lnTo>
                <a:lnTo>
                  <a:pt x="42768" y="32568"/>
                </a:lnTo>
                <a:lnTo>
                  <a:pt x="45657" y="35999"/>
                </a:lnTo>
                <a:lnTo>
                  <a:pt x="49488" y="40192"/>
                </a:lnTo>
                <a:lnTo>
                  <a:pt x="58824" y="49931"/>
                </a:lnTo>
                <a:lnTo>
                  <a:pt x="63029" y="55194"/>
                </a:lnTo>
                <a:lnTo>
                  <a:pt x="66784" y="60608"/>
                </a:lnTo>
                <a:lnTo>
                  <a:pt x="70240" y="66123"/>
                </a:lnTo>
                <a:lnTo>
                  <a:pt x="74449" y="71704"/>
                </a:lnTo>
                <a:lnTo>
                  <a:pt x="79161" y="77330"/>
                </a:lnTo>
                <a:lnTo>
                  <a:pt x="84206" y="82986"/>
                </a:lnTo>
                <a:lnTo>
                  <a:pt x="88522" y="88661"/>
                </a:lnTo>
                <a:lnTo>
                  <a:pt x="92353" y="94350"/>
                </a:lnTo>
                <a:lnTo>
                  <a:pt x="95858" y="100047"/>
                </a:lnTo>
                <a:lnTo>
                  <a:pt x="100100" y="105750"/>
                </a:lnTo>
                <a:lnTo>
                  <a:pt x="104834" y="111458"/>
                </a:lnTo>
                <a:lnTo>
                  <a:pt x="109894" y="117167"/>
                </a:lnTo>
                <a:lnTo>
                  <a:pt x="120597" y="128592"/>
                </a:lnTo>
                <a:lnTo>
                  <a:pt x="126118" y="134305"/>
                </a:lnTo>
                <a:lnTo>
                  <a:pt x="130751" y="140019"/>
                </a:lnTo>
                <a:lnTo>
                  <a:pt x="134793" y="145733"/>
                </a:lnTo>
                <a:lnTo>
                  <a:pt x="138439" y="151448"/>
                </a:lnTo>
                <a:lnTo>
                  <a:pt x="141823" y="156210"/>
                </a:lnTo>
                <a:lnTo>
                  <a:pt x="145031" y="160338"/>
                </a:lnTo>
                <a:lnTo>
                  <a:pt x="148123" y="164041"/>
                </a:lnTo>
                <a:lnTo>
                  <a:pt x="151136" y="167463"/>
                </a:lnTo>
                <a:lnTo>
                  <a:pt x="157024" y="173805"/>
                </a:lnTo>
                <a:lnTo>
                  <a:pt x="165694" y="182731"/>
                </a:lnTo>
                <a:lnTo>
                  <a:pt x="180022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71"/>
          <p:cNvSpPr/>
          <p:nvPr/>
        </p:nvSpPr>
        <p:spPr>
          <a:xfrm>
            <a:off x="5917886" y="2549666"/>
            <a:ext cx="180019" cy="210680"/>
          </a:xfrm>
          <a:custGeom>
            <a:avLst/>
            <a:gdLst/>
            <a:ahLst/>
            <a:cxnLst/>
            <a:rect l="0" t="0" r="0" b="0"/>
            <a:pathLst>
              <a:path w="180019" h="210680">
                <a:moveTo>
                  <a:pt x="180018" y="4939"/>
                </a:moveTo>
                <a:lnTo>
                  <a:pt x="180018" y="0"/>
                </a:lnTo>
                <a:lnTo>
                  <a:pt x="180018" y="4100"/>
                </a:lnTo>
                <a:lnTo>
                  <a:pt x="179066" y="4380"/>
                </a:lnTo>
                <a:lnTo>
                  <a:pt x="175468" y="4690"/>
                </a:lnTo>
                <a:lnTo>
                  <a:pt x="174127" y="5725"/>
                </a:lnTo>
                <a:lnTo>
                  <a:pt x="173233" y="7368"/>
                </a:lnTo>
                <a:lnTo>
                  <a:pt x="171288" y="12686"/>
                </a:lnTo>
                <a:lnTo>
                  <a:pt x="169436" y="16771"/>
                </a:lnTo>
                <a:lnTo>
                  <a:pt x="162278" y="31622"/>
                </a:lnTo>
                <a:lnTo>
                  <a:pt x="159619" y="37015"/>
                </a:lnTo>
                <a:lnTo>
                  <a:pt x="154989" y="42515"/>
                </a:lnTo>
                <a:lnTo>
                  <a:pt x="149045" y="48087"/>
                </a:lnTo>
                <a:lnTo>
                  <a:pt x="142225" y="53707"/>
                </a:lnTo>
                <a:lnTo>
                  <a:pt x="136725" y="59358"/>
                </a:lnTo>
                <a:lnTo>
                  <a:pt x="132106" y="65031"/>
                </a:lnTo>
                <a:lnTo>
                  <a:pt x="128074" y="70718"/>
                </a:lnTo>
                <a:lnTo>
                  <a:pt x="123482" y="76414"/>
                </a:lnTo>
                <a:lnTo>
                  <a:pt x="118514" y="82116"/>
                </a:lnTo>
                <a:lnTo>
                  <a:pt x="113298" y="87823"/>
                </a:lnTo>
                <a:lnTo>
                  <a:pt x="99883" y="101784"/>
                </a:lnTo>
                <a:lnTo>
                  <a:pt x="92305" y="109507"/>
                </a:lnTo>
                <a:lnTo>
                  <a:pt x="86300" y="116561"/>
                </a:lnTo>
                <a:lnTo>
                  <a:pt x="81345" y="123168"/>
                </a:lnTo>
                <a:lnTo>
                  <a:pt x="77088" y="129478"/>
                </a:lnTo>
                <a:lnTo>
                  <a:pt x="72346" y="134638"/>
                </a:lnTo>
                <a:lnTo>
                  <a:pt x="67280" y="139030"/>
                </a:lnTo>
                <a:lnTo>
                  <a:pt x="61997" y="142910"/>
                </a:lnTo>
                <a:lnTo>
                  <a:pt x="56570" y="146450"/>
                </a:lnTo>
                <a:lnTo>
                  <a:pt x="51047" y="149762"/>
                </a:lnTo>
                <a:lnTo>
                  <a:pt x="45460" y="152922"/>
                </a:lnTo>
                <a:lnTo>
                  <a:pt x="40783" y="156935"/>
                </a:lnTo>
                <a:lnTo>
                  <a:pt x="36712" y="161514"/>
                </a:lnTo>
                <a:lnTo>
                  <a:pt x="33046" y="166472"/>
                </a:lnTo>
                <a:lnTo>
                  <a:pt x="29649" y="170730"/>
                </a:lnTo>
                <a:lnTo>
                  <a:pt x="26432" y="174521"/>
                </a:lnTo>
                <a:lnTo>
                  <a:pt x="23335" y="178001"/>
                </a:lnTo>
                <a:lnTo>
                  <a:pt x="17354" y="184408"/>
                </a:lnTo>
                <a:lnTo>
                  <a:pt x="14425" y="187450"/>
                </a:lnTo>
                <a:lnTo>
                  <a:pt x="11521" y="189478"/>
                </a:lnTo>
                <a:lnTo>
                  <a:pt x="8632" y="190830"/>
                </a:lnTo>
                <a:lnTo>
                  <a:pt x="5753" y="191731"/>
                </a:lnTo>
                <a:lnTo>
                  <a:pt x="3834" y="193284"/>
                </a:lnTo>
                <a:lnTo>
                  <a:pt x="2555" y="195273"/>
                </a:lnTo>
                <a:lnTo>
                  <a:pt x="501" y="200756"/>
                </a:lnTo>
                <a:lnTo>
                  <a:pt x="146" y="206257"/>
                </a:lnTo>
                <a:lnTo>
                  <a:pt x="0" y="210563"/>
                </a:lnTo>
                <a:lnTo>
                  <a:pt x="2538" y="210628"/>
                </a:lnTo>
                <a:lnTo>
                  <a:pt x="8568" y="2106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72"/>
          <p:cNvSpPr/>
          <p:nvPr/>
        </p:nvSpPr>
        <p:spPr>
          <a:xfrm>
            <a:off x="6140767" y="2631757"/>
            <a:ext cx="171451" cy="15954"/>
          </a:xfrm>
          <a:custGeom>
            <a:avLst/>
            <a:gdLst/>
            <a:ahLst/>
            <a:cxnLst/>
            <a:rect l="0" t="0" r="0" b="0"/>
            <a:pathLst>
              <a:path w="171451" h="15954">
                <a:moveTo>
                  <a:pt x="0" y="8573"/>
                </a:moveTo>
                <a:lnTo>
                  <a:pt x="24950" y="8573"/>
                </a:lnTo>
                <a:lnTo>
                  <a:pt x="29016" y="9525"/>
                </a:lnTo>
                <a:lnTo>
                  <a:pt x="32679" y="11113"/>
                </a:lnTo>
                <a:lnTo>
                  <a:pt x="36074" y="13124"/>
                </a:lnTo>
                <a:lnTo>
                  <a:pt x="40242" y="14464"/>
                </a:lnTo>
                <a:lnTo>
                  <a:pt x="44925" y="15358"/>
                </a:lnTo>
                <a:lnTo>
                  <a:pt x="49953" y="15953"/>
                </a:lnTo>
                <a:lnTo>
                  <a:pt x="54257" y="15398"/>
                </a:lnTo>
                <a:lnTo>
                  <a:pt x="58079" y="14076"/>
                </a:lnTo>
                <a:lnTo>
                  <a:pt x="61579" y="12241"/>
                </a:lnTo>
                <a:lnTo>
                  <a:pt x="65818" y="11018"/>
                </a:lnTo>
                <a:lnTo>
                  <a:pt x="70549" y="10203"/>
                </a:lnTo>
                <a:lnTo>
                  <a:pt x="75607" y="9660"/>
                </a:lnTo>
                <a:lnTo>
                  <a:pt x="80885" y="9297"/>
                </a:lnTo>
                <a:lnTo>
                  <a:pt x="86308" y="9056"/>
                </a:lnTo>
                <a:lnTo>
                  <a:pt x="97415" y="8787"/>
                </a:lnTo>
                <a:lnTo>
                  <a:pt x="138334" y="8581"/>
                </a:lnTo>
                <a:lnTo>
                  <a:pt x="142705" y="7626"/>
                </a:lnTo>
                <a:lnTo>
                  <a:pt x="147525" y="6036"/>
                </a:lnTo>
                <a:lnTo>
                  <a:pt x="152642" y="4024"/>
                </a:lnTo>
                <a:lnTo>
                  <a:pt x="157006" y="2683"/>
                </a:lnTo>
                <a:lnTo>
                  <a:pt x="160868" y="178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73"/>
          <p:cNvSpPr/>
          <p:nvPr/>
        </p:nvSpPr>
        <p:spPr>
          <a:xfrm>
            <a:off x="6372225" y="2520314"/>
            <a:ext cx="60008" cy="214314"/>
          </a:xfrm>
          <a:custGeom>
            <a:avLst/>
            <a:gdLst/>
            <a:ahLst/>
            <a:cxnLst/>
            <a:rect l="0" t="0" r="0" b="0"/>
            <a:pathLst>
              <a:path w="60008" h="214314">
                <a:moveTo>
                  <a:pt x="0" y="0"/>
                </a:moveTo>
                <a:lnTo>
                  <a:pt x="0" y="36351"/>
                </a:lnTo>
                <a:lnTo>
                  <a:pt x="952" y="40427"/>
                </a:lnTo>
                <a:lnTo>
                  <a:pt x="2540" y="45049"/>
                </a:lnTo>
                <a:lnTo>
                  <a:pt x="4550" y="50035"/>
                </a:lnTo>
                <a:lnTo>
                  <a:pt x="5891" y="55265"/>
                </a:lnTo>
                <a:lnTo>
                  <a:pt x="6785" y="60656"/>
                </a:lnTo>
                <a:lnTo>
                  <a:pt x="7380" y="66155"/>
                </a:lnTo>
                <a:lnTo>
                  <a:pt x="8730" y="71726"/>
                </a:lnTo>
                <a:lnTo>
                  <a:pt x="10583" y="77345"/>
                </a:lnTo>
                <a:lnTo>
                  <a:pt x="12770" y="82996"/>
                </a:lnTo>
                <a:lnTo>
                  <a:pt x="14228" y="88668"/>
                </a:lnTo>
                <a:lnTo>
                  <a:pt x="15200" y="94355"/>
                </a:lnTo>
                <a:lnTo>
                  <a:pt x="15849" y="100051"/>
                </a:lnTo>
                <a:lnTo>
                  <a:pt x="17233" y="105754"/>
                </a:lnTo>
                <a:lnTo>
                  <a:pt x="19109" y="111460"/>
                </a:lnTo>
                <a:lnTo>
                  <a:pt x="21311" y="117169"/>
                </a:lnTo>
                <a:lnTo>
                  <a:pt x="22780" y="122881"/>
                </a:lnTo>
                <a:lnTo>
                  <a:pt x="23759" y="128593"/>
                </a:lnTo>
                <a:lnTo>
                  <a:pt x="24412" y="134306"/>
                </a:lnTo>
                <a:lnTo>
                  <a:pt x="25799" y="140020"/>
                </a:lnTo>
                <a:lnTo>
                  <a:pt x="27677" y="145735"/>
                </a:lnTo>
                <a:lnTo>
                  <a:pt x="29881" y="151449"/>
                </a:lnTo>
                <a:lnTo>
                  <a:pt x="31351" y="156211"/>
                </a:lnTo>
                <a:lnTo>
                  <a:pt x="32330" y="160339"/>
                </a:lnTo>
                <a:lnTo>
                  <a:pt x="32984" y="164042"/>
                </a:lnTo>
                <a:lnTo>
                  <a:pt x="34371" y="168417"/>
                </a:lnTo>
                <a:lnTo>
                  <a:pt x="36249" y="173238"/>
                </a:lnTo>
                <a:lnTo>
                  <a:pt x="38453" y="178357"/>
                </a:lnTo>
                <a:lnTo>
                  <a:pt x="39923" y="182723"/>
                </a:lnTo>
                <a:lnTo>
                  <a:pt x="40902" y="186585"/>
                </a:lnTo>
                <a:lnTo>
                  <a:pt x="41556" y="190113"/>
                </a:lnTo>
                <a:lnTo>
                  <a:pt x="42944" y="193417"/>
                </a:lnTo>
                <a:lnTo>
                  <a:pt x="44822" y="196572"/>
                </a:lnTo>
                <a:lnTo>
                  <a:pt x="50129" y="203930"/>
                </a:lnTo>
                <a:lnTo>
                  <a:pt x="50854" y="207476"/>
                </a:lnTo>
                <a:lnTo>
                  <a:pt x="51048" y="209755"/>
                </a:lnTo>
                <a:lnTo>
                  <a:pt x="52129" y="211274"/>
                </a:lnTo>
                <a:lnTo>
                  <a:pt x="53803" y="212287"/>
                </a:lnTo>
                <a:lnTo>
                  <a:pt x="60007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74"/>
          <p:cNvSpPr/>
          <p:nvPr/>
        </p:nvSpPr>
        <p:spPr>
          <a:xfrm>
            <a:off x="6466522" y="2494598"/>
            <a:ext cx="214313" cy="222882"/>
          </a:xfrm>
          <a:custGeom>
            <a:avLst/>
            <a:gdLst/>
            <a:ahLst/>
            <a:cxnLst/>
            <a:rect l="0" t="0" r="0" b="0"/>
            <a:pathLst>
              <a:path w="214313" h="222882">
                <a:moveTo>
                  <a:pt x="0" y="34289"/>
                </a:moveTo>
                <a:lnTo>
                  <a:pt x="4551" y="34289"/>
                </a:lnTo>
                <a:lnTo>
                  <a:pt x="5891" y="33337"/>
                </a:lnTo>
                <a:lnTo>
                  <a:pt x="6785" y="31749"/>
                </a:lnTo>
                <a:lnTo>
                  <a:pt x="8219" y="26908"/>
                </a:lnTo>
                <a:lnTo>
                  <a:pt x="13019" y="21519"/>
                </a:lnTo>
                <a:lnTo>
                  <a:pt x="14394" y="19108"/>
                </a:lnTo>
                <a:lnTo>
                  <a:pt x="15923" y="13890"/>
                </a:lnTo>
                <a:lnTo>
                  <a:pt x="17283" y="12117"/>
                </a:lnTo>
                <a:lnTo>
                  <a:pt x="19142" y="10935"/>
                </a:lnTo>
                <a:lnTo>
                  <a:pt x="21333" y="10147"/>
                </a:lnTo>
                <a:lnTo>
                  <a:pt x="26309" y="6732"/>
                </a:lnTo>
                <a:lnTo>
                  <a:pt x="28969" y="4488"/>
                </a:lnTo>
                <a:lnTo>
                  <a:pt x="32648" y="2991"/>
                </a:lnTo>
                <a:lnTo>
                  <a:pt x="37005" y="1994"/>
                </a:lnTo>
                <a:lnTo>
                  <a:pt x="41815" y="1329"/>
                </a:lnTo>
                <a:lnTo>
                  <a:pt x="45974" y="886"/>
                </a:lnTo>
                <a:lnTo>
                  <a:pt x="49699" y="590"/>
                </a:lnTo>
                <a:lnTo>
                  <a:pt x="53135" y="393"/>
                </a:lnTo>
                <a:lnTo>
                  <a:pt x="62033" y="174"/>
                </a:lnTo>
                <a:lnTo>
                  <a:pt x="121543" y="0"/>
                </a:lnTo>
                <a:lnTo>
                  <a:pt x="124843" y="952"/>
                </a:lnTo>
                <a:lnTo>
                  <a:pt x="131051" y="4550"/>
                </a:lnTo>
                <a:lnTo>
                  <a:pt x="133087" y="6843"/>
                </a:lnTo>
                <a:lnTo>
                  <a:pt x="134445" y="9324"/>
                </a:lnTo>
                <a:lnTo>
                  <a:pt x="135350" y="11931"/>
                </a:lnTo>
                <a:lnTo>
                  <a:pt x="138895" y="17367"/>
                </a:lnTo>
                <a:lnTo>
                  <a:pt x="141175" y="20150"/>
                </a:lnTo>
                <a:lnTo>
                  <a:pt x="142694" y="22958"/>
                </a:lnTo>
                <a:lnTo>
                  <a:pt x="144382" y="28618"/>
                </a:lnTo>
                <a:lnTo>
                  <a:pt x="144833" y="32413"/>
                </a:lnTo>
                <a:lnTo>
                  <a:pt x="145132" y="36849"/>
                </a:lnTo>
                <a:lnTo>
                  <a:pt x="145465" y="45904"/>
                </a:lnTo>
                <a:lnTo>
                  <a:pt x="145614" y="53104"/>
                </a:lnTo>
                <a:lnTo>
                  <a:pt x="145697" y="67063"/>
                </a:lnTo>
                <a:lnTo>
                  <a:pt x="144757" y="72331"/>
                </a:lnTo>
                <a:lnTo>
                  <a:pt x="143177" y="77748"/>
                </a:lnTo>
                <a:lnTo>
                  <a:pt x="141171" y="83264"/>
                </a:lnTo>
                <a:lnTo>
                  <a:pt x="138882" y="88847"/>
                </a:lnTo>
                <a:lnTo>
                  <a:pt x="136403" y="94473"/>
                </a:lnTo>
                <a:lnTo>
                  <a:pt x="133798" y="100129"/>
                </a:lnTo>
                <a:lnTo>
                  <a:pt x="131108" y="104853"/>
                </a:lnTo>
                <a:lnTo>
                  <a:pt x="128363" y="108954"/>
                </a:lnTo>
                <a:lnTo>
                  <a:pt x="125581" y="112641"/>
                </a:lnTo>
                <a:lnTo>
                  <a:pt x="122773" y="117003"/>
                </a:lnTo>
                <a:lnTo>
                  <a:pt x="119948" y="121817"/>
                </a:lnTo>
                <a:lnTo>
                  <a:pt x="117113" y="126931"/>
                </a:lnTo>
                <a:lnTo>
                  <a:pt x="114270" y="131293"/>
                </a:lnTo>
                <a:lnTo>
                  <a:pt x="111423" y="135153"/>
                </a:lnTo>
                <a:lnTo>
                  <a:pt x="108572" y="138680"/>
                </a:lnTo>
                <a:lnTo>
                  <a:pt x="105719" y="142935"/>
                </a:lnTo>
                <a:lnTo>
                  <a:pt x="102864" y="147677"/>
                </a:lnTo>
                <a:lnTo>
                  <a:pt x="100009" y="152744"/>
                </a:lnTo>
                <a:lnTo>
                  <a:pt x="98105" y="157074"/>
                </a:lnTo>
                <a:lnTo>
                  <a:pt x="96837" y="160913"/>
                </a:lnTo>
                <a:lnTo>
                  <a:pt x="95989" y="164425"/>
                </a:lnTo>
                <a:lnTo>
                  <a:pt x="92510" y="170867"/>
                </a:lnTo>
                <a:lnTo>
                  <a:pt x="90249" y="173919"/>
                </a:lnTo>
                <a:lnTo>
                  <a:pt x="87736" y="179849"/>
                </a:lnTo>
                <a:lnTo>
                  <a:pt x="86619" y="185660"/>
                </a:lnTo>
                <a:lnTo>
                  <a:pt x="86122" y="191418"/>
                </a:lnTo>
                <a:lnTo>
                  <a:pt x="86943" y="194286"/>
                </a:lnTo>
                <a:lnTo>
                  <a:pt x="90394" y="200014"/>
                </a:lnTo>
                <a:lnTo>
                  <a:pt x="92562" y="205735"/>
                </a:lnTo>
                <a:lnTo>
                  <a:pt x="93141" y="208593"/>
                </a:lnTo>
                <a:lnTo>
                  <a:pt x="94479" y="210500"/>
                </a:lnTo>
                <a:lnTo>
                  <a:pt x="96323" y="211770"/>
                </a:lnTo>
                <a:lnTo>
                  <a:pt x="98505" y="212617"/>
                </a:lnTo>
                <a:lnTo>
                  <a:pt x="99960" y="214135"/>
                </a:lnTo>
                <a:lnTo>
                  <a:pt x="100930" y="216099"/>
                </a:lnTo>
                <a:lnTo>
                  <a:pt x="101577" y="218361"/>
                </a:lnTo>
                <a:lnTo>
                  <a:pt x="102960" y="219868"/>
                </a:lnTo>
                <a:lnTo>
                  <a:pt x="104835" y="220874"/>
                </a:lnTo>
                <a:lnTo>
                  <a:pt x="109458" y="221990"/>
                </a:lnTo>
                <a:lnTo>
                  <a:pt x="114688" y="222487"/>
                </a:lnTo>
                <a:lnTo>
                  <a:pt x="120188" y="222708"/>
                </a:lnTo>
                <a:lnTo>
                  <a:pt x="126760" y="222806"/>
                </a:lnTo>
                <a:lnTo>
                  <a:pt x="164194" y="222881"/>
                </a:lnTo>
                <a:lnTo>
                  <a:pt x="168517" y="221929"/>
                </a:lnTo>
                <a:lnTo>
                  <a:pt x="173305" y="220343"/>
                </a:lnTo>
                <a:lnTo>
                  <a:pt x="178401" y="218332"/>
                </a:lnTo>
                <a:lnTo>
                  <a:pt x="183704" y="216992"/>
                </a:lnTo>
                <a:lnTo>
                  <a:pt x="189145" y="216099"/>
                </a:lnTo>
                <a:lnTo>
                  <a:pt x="194676" y="215503"/>
                </a:lnTo>
                <a:lnTo>
                  <a:pt x="199317" y="215106"/>
                </a:lnTo>
                <a:lnTo>
                  <a:pt x="203363" y="214841"/>
                </a:lnTo>
                <a:lnTo>
                  <a:pt x="214312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75"/>
          <p:cNvSpPr/>
          <p:nvPr/>
        </p:nvSpPr>
        <p:spPr>
          <a:xfrm>
            <a:off x="6733461" y="2640330"/>
            <a:ext cx="255984" cy="8542"/>
          </a:xfrm>
          <a:custGeom>
            <a:avLst/>
            <a:gdLst/>
            <a:ahLst/>
            <a:cxnLst/>
            <a:rect l="0" t="0" r="0" b="0"/>
            <a:pathLst>
              <a:path w="255984" h="8542">
                <a:moveTo>
                  <a:pt x="7381" y="0"/>
                </a:moveTo>
                <a:lnTo>
                  <a:pt x="0" y="0"/>
                </a:lnTo>
                <a:lnTo>
                  <a:pt x="7059" y="0"/>
                </a:lnTo>
                <a:lnTo>
                  <a:pt x="8118" y="952"/>
                </a:lnTo>
                <a:lnTo>
                  <a:pt x="11837" y="4551"/>
                </a:lnTo>
                <a:lnTo>
                  <a:pt x="14162" y="5891"/>
                </a:lnTo>
                <a:lnTo>
                  <a:pt x="16664" y="6785"/>
                </a:lnTo>
                <a:lnTo>
                  <a:pt x="19284" y="7380"/>
                </a:lnTo>
                <a:lnTo>
                  <a:pt x="21984" y="7778"/>
                </a:lnTo>
                <a:lnTo>
                  <a:pt x="24736" y="8043"/>
                </a:lnTo>
                <a:lnTo>
                  <a:pt x="27524" y="8219"/>
                </a:lnTo>
                <a:lnTo>
                  <a:pt x="33161" y="8415"/>
                </a:lnTo>
                <a:lnTo>
                  <a:pt x="44229" y="8525"/>
                </a:lnTo>
                <a:lnTo>
                  <a:pt x="49092" y="8541"/>
                </a:lnTo>
                <a:lnTo>
                  <a:pt x="54238" y="7599"/>
                </a:lnTo>
                <a:lnTo>
                  <a:pt x="59574" y="6018"/>
                </a:lnTo>
                <a:lnTo>
                  <a:pt x="65037" y="4012"/>
                </a:lnTo>
                <a:lnTo>
                  <a:pt x="70583" y="2674"/>
                </a:lnTo>
                <a:lnTo>
                  <a:pt x="76186" y="1783"/>
                </a:lnTo>
                <a:lnTo>
                  <a:pt x="81826" y="1188"/>
                </a:lnTo>
                <a:lnTo>
                  <a:pt x="87491" y="792"/>
                </a:lnTo>
                <a:lnTo>
                  <a:pt x="93172" y="528"/>
                </a:lnTo>
                <a:lnTo>
                  <a:pt x="104565" y="234"/>
                </a:lnTo>
                <a:lnTo>
                  <a:pt x="2559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76"/>
          <p:cNvSpPr/>
          <p:nvPr/>
        </p:nvSpPr>
        <p:spPr>
          <a:xfrm>
            <a:off x="6852284" y="2554605"/>
            <a:ext cx="34292" cy="231458"/>
          </a:xfrm>
          <a:custGeom>
            <a:avLst/>
            <a:gdLst/>
            <a:ahLst/>
            <a:cxnLst/>
            <a:rect l="0" t="0" r="0" b="0"/>
            <a:pathLst>
              <a:path w="34292" h="231458">
                <a:moveTo>
                  <a:pt x="0" y="0"/>
                </a:moveTo>
                <a:lnTo>
                  <a:pt x="0" y="121712"/>
                </a:lnTo>
                <a:lnTo>
                  <a:pt x="953" y="128766"/>
                </a:lnTo>
                <a:lnTo>
                  <a:pt x="2541" y="135374"/>
                </a:lnTo>
                <a:lnTo>
                  <a:pt x="4551" y="141684"/>
                </a:lnTo>
                <a:lnTo>
                  <a:pt x="5892" y="146844"/>
                </a:lnTo>
                <a:lnTo>
                  <a:pt x="6786" y="151236"/>
                </a:lnTo>
                <a:lnTo>
                  <a:pt x="7381" y="155116"/>
                </a:lnTo>
                <a:lnTo>
                  <a:pt x="8731" y="159608"/>
                </a:lnTo>
                <a:lnTo>
                  <a:pt x="10583" y="164508"/>
                </a:lnTo>
                <a:lnTo>
                  <a:pt x="12771" y="169679"/>
                </a:lnTo>
                <a:lnTo>
                  <a:pt x="14229" y="175032"/>
                </a:lnTo>
                <a:lnTo>
                  <a:pt x="15201" y="180505"/>
                </a:lnTo>
                <a:lnTo>
                  <a:pt x="15850" y="186059"/>
                </a:lnTo>
                <a:lnTo>
                  <a:pt x="16282" y="190714"/>
                </a:lnTo>
                <a:lnTo>
                  <a:pt x="16569" y="194770"/>
                </a:lnTo>
                <a:lnTo>
                  <a:pt x="16761" y="198427"/>
                </a:lnTo>
                <a:lnTo>
                  <a:pt x="17842" y="201817"/>
                </a:lnTo>
                <a:lnTo>
                  <a:pt x="19515" y="205030"/>
                </a:lnTo>
                <a:lnTo>
                  <a:pt x="21583" y="208124"/>
                </a:lnTo>
                <a:lnTo>
                  <a:pt x="22961" y="211139"/>
                </a:lnTo>
                <a:lnTo>
                  <a:pt x="23880" y="214102"/>
                </a:lnTo>
                <a:lnTo>
                  <a:pt x="24493" y="217029"/>
                </a:lnTo>
                <a:lnTo>
                  <a:pt x="25854" y="219933"/>
                </a:lnTo>
                <a:lnTo>
                  <a:pt x="27713" y="222822"/>
                </a:lnTo>
                <a:lnTo>
                  <a:pt x="34291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7"/>
          <p:cNvSpPr/>
          <p:nvPr/>
        </p:nvSpPr>
        <p:spPr>
          <a:xfrm>
            <a:off x="7075169" y="2546032"/>
            <a:ext cx="197169" cy="231458"/>
          </a:xfrm>
          <a:custGeom>
            <a:avLst/>
            <a:gdLst/>
            <a:ahLst/>
            <a:cxnLst/>
            <a:rect l="0" t="0" r="0" b="0"/>
            <a:pathLst>
              <a:path w="197169" h="231458">
                <a:moveTo>
                  <a:pt x="0" y="0"/>
                </a:moveTo>
                <a:lnTo>
                  <a:pt x="8221" y="0"/>
                </a:lnTo>
                <a:lnTo>
                  <a:pt x="13020" y="4551"/>
                </a:lnTo>
                <a:lnTo>
                  <a:pt x="28715" y="20151"/>
                </a:lnTo>
                <a:lnTo>
                  <a:pt x="30574" y="23912"/>
                </a:lnTo>
                <a:lnTo>
                  <a:pt x="31812" y="28324"/>
                </a:lnTo>
                <a:lnTo>
                  <a:pt x="32639" y="33170"/>
                </a:lnTo>
                <a:lnTo>
                  <a:pt x="35094" y="38306"/>
                </a:lnTo>
                <a:lnTo>
                  <a:pt x="38637" y="43635"/>
                </a:lnTo>
                <a:lnTo>
                  <a:pt x="42903" y="49092"/>
                </a:lnTo>
                <a:lnTo>
                  <a:pt x="45747" y="53683"/>
                </a:lnTo>
                <a:lnTo>
                  <a:pt x="47643" y="57697"/>
                </a:lnTo>
                <a:lnTo>
                  <a:pt x="48907" y="61324"/>
                </a:lnTo>
                <a:lnTo>
                  <a:pt x="50703" y="65648"/>
                </a:lnTo>
                <a:lnTo>
                  <a:pt x="52852" y="70435"/>
                </a:lnTo>
                <a:lnTo>
                  <a:pt x="57780" y="80835"/>
                </a:lnTo>
                <a:lnTo>
                  <a:pt x="71521" y="108694"/>
                </a:lnTo>
                <a:lnTo>
                  <a:pt x="75303" y="114373"/>
                </a:lnTo>
                <a:lnTo>
                  <a:pt x="79730" y="120063"/>
                </a:lnTo>
                <a:lnTo>
                  <a:pt x="84586" y="125762"/>
                </a:lnTo>
                <a:lnTo>
                  <a:pt x="88776" y="130514"/>
                </a:lnTo>
                <a:lnTo>
                  <a:pt x="95971" y="138334"/>
                </a:lnTo>
                <a:lnTo>
                  <a:pt x="99224" y="142705"/>
                </a:lnTo>
                <a:lnTo>
                  <a:pt x="102344" y="147524"/>
                </a:lnTo>
                <a:lnTo>
                  <a:pt x="105377" y="152642"/>
                </a:lnTo>
                <a:lnTo>
                  <a:pt x="109304" y="157006"/>
                </a:lnTo>
                <a:lnTo>
                  <a:pt x="113827" y="160868"/>
                </a:lnTo>
                <a:lnTo>
                  <a:pt x="118747" y="164396"/>
                </a:lnTo>
                <a:lnTo>
                  <a:pt x="122980" y="167700"/>
                </a:lnTo>
                <a:lnTo>
                  <a:pt x="126754" y="170855"/>
                </a:lnTo>
                <a:lnTo>
                  <a:pt x="130223" y="173911"/>
                </a:lnTo>
                <a:lnTo>
                  <a:pt x="134441" y="176901"/>
                </a:lnTo>
                <a:lnTo>
                  <a:pt x="139158" y="179846"/>
                </a:lnTo>
                <a:lnTo>
                  <a:pt x="144207" y="182763"/>
                </a:lnTo>
                <a:lnTo>
                  <a:pt x="148525" y="185659"/>
                </a:lnTo>
                <a:lnTo>
                  <a:pt x="152358" y="188543"/>
                </a:lnTo>
                <a:lnTo>
                  <a:pt x="155865" y="191418"/>
                </a:lnTo>
                <a:lnTo>
                  <a:pt x="159155" y="194287"/>
                </a:lnTo>
                <a:lnTo>
                  <a:pt x="162301" y="197152"/>
                </a:lnTo>
                <a:lnTo>
                  <a:pt x="168336" y="202876"/>
                </a:lnTo>
                <a:lnTo>
                  <a:pt x="186892" y="221192"/>
                </a:lnTo>
                <a:lnTo>
                  <a:pt x="187460" y="222708"/>
                </a:lnTo>
                <a:lnTo>
                  <a:pt x="188090" y="226934"/>
                </a:lnTo>
                <a:lnTo>
                  <a:pt x="189211" y="228442"/>
                </a:lnTo>
                <a:lnTo>
                  <a:pt x="190911" y="229447"/>
                </a:lnTo>
                <a:lnTo>
                  <a:pt x="197168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8"/>
          <p:cNvSpPr/>
          <p:nvPr/>
        </p:nvSpPr>
        <p:spPr>
          <a:xfrm>
            <a:off x="7083742" y="2588895"/>
            <a:ext cx="154306" cy="188595"/>
          </a:xfrm>
          <a:custGeom>
            <a:avLst/>
            <a:gdLst/>
            <a:ahLst/>
            <a:cxnLst/>
            <a:rect l="0" t="0" r="0" b="0"/>
            <a:pathLst>
              <a:path w="154306" h="188595">
                <a:moveTo>
                  <a:pt x="154305" y="0"/>
                </a:moveTo>
                <a:lnTo>
                  <a:pt x="145837" y="0"/>
                </a:lnTo>
                <a:lnTo>
                  <a:pt x="145764" y="4550"/>
                </a:lnTo>
                <a:lnTo>
                  <a:pt x="144801" y="7796"/>
                </a:lnTo>
                <a:lnTo>
                  <a:pt x="143206" y="11865"/>
                </a:lnTo>
                <a:lnTo>
                  <a:pt x="141191" y="16482"/>
                </a:lnTo>
                <a:lnTo>
                  <a:pt x="136412" y="26693"/>
                </a:lnTo>
                <a:lnTo>
                  <a:pt x="125583" y="48770"/>
                </a:lnTo>
                <a:lnTo>
                  <a:pt x="121822" y="54421"/>
                </a:lnTo>
                <a:lnTo>
                  <a:pt x="117409" y="60093"/>
                </a:lnTo>
                <a:lnTo>
                  <a:pt x="112563" y="65779"/>
                </a:lnTo>
                <a:lnTo>
                  <a:pt x="107427" y="72428"/>
                </a:lnTo>
                <a:lnTo>
                  <a:pt x="102098" y="79717"/>
                </a:lnTo>
                <a:lnTo>
                  <a:pt x="96640" y="87435"/>
                </a:lnTo>
                <a:lnTo>
                  <a:pt x="91097" y="94485"/>
                </a:lnTo>
                <a:lnTo>
                  <a:pt x="85497" y="101090"/>
                </a:lnTo>
                <a:lnTo>
                  <a:pt x="79857" y="107398"/>
                </a:lnTo>
                <a:lnTo>
                  <a:pt x="75146" y="113509"/>
                </a:lnTo>
                <a:lnTo>
                  <a:pt x="71053" y="119487"/>
                </a:lnTo>
                <a:lnTo>
                  <a:pt x="67371" y="125378"/>
                </a:lnTo>
                <a:lnTo>
                  <a:pt x="63011" y="131210"/>
                </a:lnTo>
                <a:lnTo>
                  <a:pt x="58201" y="137003"/>
                </a:lnTo>
                <a:lnTo>
                  <a:pt x="53088" y="142770"/>
                </a:lnTo>
                <a:lnTo>
                  <a:pt x="42327" y="154258"/>
                </a:lnTo>
                <a:lnTo>
                  <a:pt x="17851" y="179265"/>
                </a:lnTo>
                <a:lnTo>
                  <a:pt x="14758" y="182375"/>
                </a:lnTo>
                <a:lnTo>
                  <a:pt x="11744" y="184448"/>
                </a:lnTo>
                <a:lnTo>
                  <a:pt x="8782" y="185830"/>
                </a:lnTo>
                <a:lnTo>
                  <a:pt x="13" y="188590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79"/>
          <p:cNvSpPr/>
          <p:nvPr/>
        </p:nvSpPr>
        <p:spPr>
          <a:xfrm>
            <a:off x="7366634" y="2640330"/>
            <a:ext cx="265749" cy="13510"/>
          </a:xfrm>
          <a:custGeom>
            <a:avLst/>
            <a:gdLst/>
            <a:ahLst/>
            <a:cxnLst/>
            <a:rect l="0" t="0" r="0" b="0"/>
            <a:pathLst>
              <a:path w="265749" h="13510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1" y="8043"/>
                </a:lnTo>
                <a:lnTo>
                  <a:pt x="9326" y="8415"/>
                </a:lnTo>
                <a:lnTo>
                  <a:pt x="17368" y="8525"/>
                </a:lnTo>
                <a:lnTo>
                  <a:pt x="28620" y="8563"/>
                </a:lnTo>
                <a:lnTo>
                  <a:pt x="32415" y="9519"/>
                </a:lnTo>
                <a:lnTo>
                  <a:pt x="36850" y="11108"/>
                </a:lnTo>
                <a:lnTo>
                  <a:pt x="41712" y="13120"/>
                </a:lnTo>
                <a:lnTo>
                  <a:pt x="46859" y="13509"/>
                </a:lnTo>
                <a:lnTo>
                  <a:pt x="52194" y="12816"/>
                </a:lnTo>
                <a:lnTo>
                  <a:pt x="57657" y="11401"/>
                </a:lnTo>
                <a:lnTo>
                  <a:pt x="64155" y="10458"/>
                </a:lnTo>
                <a:lnTo>
                  <a:pt x="71346" y="9830"/>
                </a:lnTo>
                <a:lnTo>
                  <a:pt x="78996" y="9410"/>
                </a:lnTo>
                <a:lnTo>
                  <a:pt x="95117" y="8945"/>
                </a:lnTo>
                <a:lnTo>
                  <a:pt x="128750" y="8646"/>
                </a:lnTo>
                <a:lnTo>
                  <a:pt x="137268" y="7669"/>
                </a:lnTo>
                <a:lnTo>
                  <a:pt x="145805" y="6065"/>
                </a:lnTo>
                <a:lnTo>
                  <a:pt x="154353" y="4043"/>
                </a:lnTo>
                <a:lnTo>
                  <a:pt x="162910" y="2695"/>
                </a:lnTo>
                <a:lnTo>
                  <a:pt x="171472" y="1797"/>
                </a:lnTo>
                <a:lnTo>
                  <a:pt x="180037" y="1198"/>
                </a:lnTo>
                <a:lnTo>
                  <a:pt x="187652" y="798"/>
                </a:lnTo>
                <a:lnTo>
                  <a:pt x="201193" y="355"/>
                </a:lnTo>
                <a:lnTo>
                  <a:pt x="225410" y="70"/>
                </a:lnTo>
                <a:lnTo>
                  <a:pt x="249724" y="9"/>
                </a:lnTo>
                <a:lnTo>
                  <a:pt x="253160" y="958"/>
                </a:lnTo>
                <a:lnTo>
                  <a:pt x="256404" y="2544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80"/>
          <p:cNvSpPr/>
          <p:nvPr/>
        </p:nvSpPr>
        <p:spPr>
          <a:xfrm>
            <a:off x="7469505" y="2554605"/>
            <a:ext cx="68580" cy="222885"/>
          </a:xfrm>
          <a:custGeom>
            <a:avLst/>
            <a:gdLst/>
            <a:ahLst/>
            <a:cxnLst/>
            <a:rect l="0" t="0" r="0" b="0"/>
            <a:pathLst>
              <a:path w="68580" h="222885">
                <a:moveTo>
                  <a:pt x="0" y="0"/>
                </a:moveTo>
                <a:lnTo>
                  <a:pt x="0" y="24702"/>
                </a:lnTo>
                <a:lnTo>
                  <a:pt x="952" y="29803"/>
                </a:lnTo>
                <a:lnTo>
                  <a:pt x="2540" y="35108"/>
                </a:lnTo>
                <a:lnTo>
                  <a:pt x="4551" y="40550"/>
                </a:lnTo>
                <a:lnTo>
                  <a:pt x="5891" y="46084"/>
                </a:lnTo>
                <a:lnTo>
                  <a:pt x="6785" y="51677"/>
                </a:lnTo>
                <a:lnTo>
                  <a:pt x="7381" y="57311"/>
                </a:lnTo>
                <a:lnTo>
                  <a:pt x="7778" y="63925"/>
                </a:lnTo>
                <a:lnTo>
                  <a:pt x="8219" y="78893"/>
                </a:lnTo>
                <a:lnTo>
                  <a:pt x="9289" y="85933"/>
                </a:lnTo>
                <a:lnTo>
                  <a:pt x="10955" y="92531"/>
                </a:lnTo>
                <a:lnTo>
                  <a:pt x="13018" y="98835"/>
                </a:lnTo>
                <a:lnTo>
                  <a:pt x="15346" y="104942"/>
                </a:lnTo>
                <a:lnTo>
                  <a:pt x="17851" y="110919"/>
                </a:lnTo>
                <a:lnTo>
                  <a:pt x="20473" y="116808"/>
                </a:lnTo>
                <a:lnTo>
                  <a:pt x="22221" y="122640"/>
                </a:lnTo>
                <a:lnTo>
                  <a:pt x="23387" y="128432"/>
                </a:lnTo>
                <a:lnTo>
                  <a:pt x="24163" y="134199"/>
                </a:lnTo>
                <a:lnTo>
                  <a:pt x="25634" y="138996"/>
                </a:lnTo>
                <a:lnTo>
                  <a:pt x="27566" y="143146"/>
                </a:lnTo>
                <a:lnTo>
                  <a:pt x="29807" y="146866"/>
                </a:lnTo>
                <a:lnTo>
                  <a:pt x="32254" y="151250"/>
                </a:lnTo>
                <a:lnTo>
                  <a:pt x="37512" y="161202"/>
                </a:lnTo>
                <a:lnTo>
                  <a:pt x="39296" y="165570"/>
                </a:lnTo>
                <a:lnTo>
                  <a:pt x="40484" y="169435"/>
                </a:lnTo>
                <a:lnTo>
                  <a:pt x="41277" y="172964"/>
                </a:lnTo>
                <a:lnTo>
                  <a:pt x="42758" y="176269"/>
                </a:lnTo>
                <a:lnTo>
                  <a:pt x="44698" y="179425"/>
                </a:lnTo>
                <a:lnTo>
                  <a:pt x="46943" y="182482"/>
                </a:lnTo>
                <a:lnTo>
                  <a:pt x="48440" y="185472"/>
                </a:lnTo>
                <a:lnTo>
                  <a:pt x="50104" y="191334"/>
                </a:lnTo>
                <a:lnTo>
                  <a:pt x="51500" y="194231"/>
                </a:lnTo>
                <a:lnTo>
                  <a:pt x="53383" y="197115"/>
                </a:lnTo>
                <a:lnTo>
                  <a:pt x="55591" y="199990"/>
                </a:lnTo>
                <a:lnTo>
                  <a:pt x="57063" y="202859"/>
                </a:lnTo>
                <a:lnTo>
                  <a:pt x="58699" y="208587"/>
                </a:lnTo>
                <a:lnTo>
                  <a:pt x="59619" y="212616"/>
                </a:lnTo>
                <a:lnTo>
                  <a:pt x="60702" y="214134"/>
                </a:lnTo>
                <a:lnTo>
                  <a:pt x="62375" y="216098"/>
                </a:lnTo>
                <a:lnTo>
                  <a:pt x="68579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81"/>
          <p:cNvSpPr/>
          <p:nvPr/>
        </p:nvSpPr>
        <p:spPr>
          <a:xfrm>
            <a:off x="7743828" y="2511742"/>
            <a:ext cx="188592" cy="111056"/>
          </a:xfrm>
          <a:custGeom>
            <a:avLst/>
            <a:gdLst/>
            <a:ahLst/>
            <a:cxnLst/>
            <a:rect l="0" t="0" r="0" b="0"/>
            <a:pathLst>
              <a:path w="188592" h="111056">
                <a:moveTo>
                  <a:pt x="8569" y="0"/>
                </a:moveTo>
                <a:lnTo>
                  <a:pt x="8569" y="28693"/>
                </a:lnTo>
                <a:lnTo>
                  <a:pt x="7617" y="31511"/>
                </a:lnTo>
                <a:lnTo>
                  <a:pt x="6029" y="34342"/>
                </a:lnTo>
                <a:lnTo>
                  <a:pt x="4018" y="37182"/>
                </a:lnTo>
                <a:lnTo>
                  <a:pt x="2678" y="40981"/>
                </a:lnTo>
                <a:lnTo>
                  <a:pt x="1784" y="45418"/>
                </a:lnTo>
                <a:lnTo>
                  <a:pt x="1189" y="50281"/>
                </a:lnTo>
                <a:lnTo>
                  <a:pt x="791" y="54476"/>
                </a:lnTo>
                <a:lnTo>
                  <a:pt x="527" y="58225"/>
                </a:lnTo>
                <a:lnTo>
                  <a:pt x="350" y="61676"/>
                </a:lnTo>
                <a:lnTo>
                  <a:pt x="154" y="68052"/>
                </a:lnTo>
                <a:lnTo>
                  <a:pt x="17" y="82798"/>
                </a:lnTo>
                <a:lnTo>
                  <a:pt x="0" y="92595"/>
                </a:lnTo>
                <a:lnTo>
                  <a:pt x="951" y="94115"/>
                </a:lnTo>
                <a:lnTo>
                  <a:pt x="2538" y="96081"/>
                </a:lnTo>
                <a:lnTo>
                  <a:pt x="7377" y="101529"/>
                </a:lnTo>
                <a:lnTo>
                  <a:pt x="13120" y="104814"/>
                </a:lnTo>
                <a:lnTo>
                  <a:pt x="17318" y="107024"/>
                </a:lnTo>
                <a:lnTo>
                  <a:pt x="21069" y="108497"/>
                </a:lnTo>
                <a:lnTo>
                  <a:pt x="24523" y="109479"/>
                </a:lnTo>
                <a:lnTo>
                  <a:pt x="27777" y="110133"/>
                </a:lnTo>
                <a:lnTo>
                  <a:pt x="30900" y="110570"/>
                </a:lnTo>
                <a:lnTo>
                  <a:pt x="33933" y="110861"/>
                </a:lnTo>
                <a:lnTo>
                  <a:pt x="36909" y="111055"/>
                </a:lnTo>
                <a:lnTo>
                  <a:pt x="40798" y="110232"/>
                </a:lnTo>
                <a:lnTo>
                  <a:pt x="45295" y="108730"/>
                </a:lnTo>
                <a:lnTo>
                  <a:pt x="50198" y="106777"/>
                </a:lnTo>
                <a:lnTo>
                  <a:pt x="56323" y="105475"/>
                </a:lnTo>
                <a:lnTo>
                  <a:pt x="63266" y="104606"/>
                </a:lnTo>
                <a:lnTo>
                  <a:pt x="70750" y="104028"/>
                </a:lnTo>
                <a:lnTo>
                  <a:pt x="77646" y="103642"/>
                </a:lnTo>
                <a:lnTo>
                  <a:pt x="90387" y="103213"/>
                </a:lnTo>
                <a:lnTo>
                  <a:pt x="96453" y="102146"/>
                </a:lnTo>
                <a:lnTo>
                  <a:pt x="102400" y="100483"/>
                </a:lnTo>
                <a:lnTo>
                  <a:pt x="108271" y="98421"/>
                </a:lnTo>
                <a:lnTo>
                  <a:pt x="114090" y="97047"/>
                </a:lnTo>
                <a:lnTo>
                  <a:pt x="119874" y="96130"/>
                </a:lnTo>
                <a:lnTo>
                  <a:pt x="125635" y="95519"/>
                </a:lnTo>
                <a:lnTo>
                  <a:pt x="131380" y="95112"/>
                </a:lnTo>
                <a:lnTo>
                  <a:pt x="137116" y="94841"/>
                </a:lnTo>
                <a:lnTo>
                  <a:pt x="148568" y="94539"/>
                </a:lnTo>
                <a:lnTo>
                  <a:pt x="188591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82"/>
          <p:cNvSpPr/>
          <p:nvPr/>
        </p:nvSpPr>
        <p:spPr>
          <a:xfrm>
            <a:off x="7863840" y="2511742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39" y="28434"/>
                </a:lnTo>
                <a:lnTo>
                  <a:pt x="4551" y="33244"/>
                </a:lnTo>
                <a:lnTo>
                  <a:pt x="5891" y="38355"/>
                </a:lnTo>
                <a:lnTo>
                  <a:pt x="6785" y="43668"/>
                </a:lnTo>
                <a:lnTo>
                  <a:pt x="7381" y="49114"/>
                </a:lnTo>
                <a:lnTo>
                  <a:pt x="7777" y="54650"/>
                </a:lnTo>
                <a:lnTo>
                  <a:pt x="8043" y="60246"/>
                </a:lnTo>
                <a:lnTo>
                  <a:pt x="8336" y="72496"/>
                </a:lnTo>
                <a:lnTo>
                  <a:pt x="8467" y="87466"/>
                </a:lnTo>
                <a:lnTo>
                  <a:pt x="9455" y="95458"/>
                </a:lnTo>
                <a:lnTo>
                  <a:pt x="11066" y="103644"/>
                </a:lnTo>
                <a:lnTo>
                  <a:pt x="13092" y="111958"/>
                </a:lnTo>
                <a:lnTo>
                  <a:pt x="14443" y="119407"/>
                </a:lnTo>
                <a:lnTo>
                  <a:pt x="15344" y="126277"/>
                </a:lnTo>
                <a:lnTo>
                  <a:pt x="15944" y="132762"/>
                </a:lnTo>
                <a:lnTo>
                  <a:pt x="16344" y="138990"/>
                </a:lnTo>
                <a:lnTo>
                  <a:pt x="16789" y="150991"/>
                </a:lnTo>
                <a:lnTo>
                  <a:pt x="17861" y="156858"/>
                </a:lnTo>
                <a:lnTo>
                  <a:pt x="19526" y="162675"/>
                </a:lnTo>
                <a:lnTo>
                  <a:pt x="21590" y="168457"/>
                </a:lnTo>
                <a:lnTo>
                  <a:pt x="22966" y="174217"/>
                </a:lnTo>
                <a:lnTo>
                  <a:pt x="23883" y="179962"/>
                </a:lnTo>
                <a:lnTo>
                  <a:pt x="24494" y="185698"/>
                </a:lnTo>
                <a:lnTo>
                  <a:pt x="25854" y="191426"/>
                </a:lnTo>
                <a:lnTo>
                  <a:pt x="27713" y="197150"/>
                </a:lnTo>
                <a:lnTo>
                  <a:pt x="29905" y="202871"/>
                </a:lnTo>
                <a:lnTo>
                  <a:pt x="31367" y="208590"/>
                </a:lnTo>
                <a:lnTo>
                  <a:pt x="32341" y="214307"/>
                </a:lnTo>
                <a:lnTo>
                  <a:pt x="32991" y="220024"/>
                </a:lnTo>
                <a:lnTo>
                  <a:pt x="33423" y="225740"/>
                </a:lnTo>
                <a:lnTo>
                  <a:pt x="33712" y="231456"/>
                </a:lnTo>
                <a:lnTo>
                  <a:pt x="33905" y="237172"/>
                </a:lnTo>
                <a:lnTo>
                  <a:pt x="34985" y="241934"/>
                </a:lnTo>
                <a:lnTo>
                  <a:pt x="36659" y="246062"/>
                </a:lnTo>
                <a:lnTo>
                  <a:pt x="38727" y="249766"/>
                </a:lnTo>
                <a:lnTo>
                  <a:pt x="40105" y="253189"/>
                </a:lnTo>
                <a:lnTo>
                  <a:pt x="41024" y="256422"/>
                </a:lnTo>
                <a:lnTo>
                  <a:pt x="42044" y="262556"/>
                </a:lnTo>
                <a:lnTo>
                  <a:pt x="42620" y="270411"/>
                </a:lnTo>
                <a:lnTo>
                  <a:pt x="42862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83"/>
          <p:cNvSpPr/>
          <p:nvPr/>
        </p:nvSpPr>
        <p:spPr>
          <a:xfrm>
            <a:off x="7983855" y="2503179"/>
            <a:ext cx="205581" cy="231404"/>
          </a:xfrm>
          <a:custGeom>
            <a:avLst/>
            <a:gdLst/>
            <a:ahLst/>
            <a:cxnLst/>
            <a:rect l="0" t="0" r="0" b="0"/>
            <a:pathLst>
              <a:path w="205581" h="231404">
                <a:moveTo>
                  <a:pt x="34289" y="8563"/>
                </a:moveTo>
                <a:lnTo>
                  <a:pt x="42792" y="60"/>
                </a:lnTo>
                <a:lnTo>
                  <a:pt x="42852" y="0"/>
                </a:lnTo>
                <a:lnTo>
                  <a:pt x="42862" y="41380"/>
                </a:lnTo>
                <a:lnTo>
                  <a:pt x="41910" y="46634"/>
                </a:lnTo>
                <a:lnTo>
                  <a:pt x="40322" y="52041"/>
                </a:lnTo>
                <a:lnTo>
                  <a:pt x="38311" y="57551"/>
                </a:lnTo>
                <a:lnTo>
                  <a:pt x="36019" y="63129"/>
                </a:lnTo>
                <a:lnTo>
                  <a:pt x="33537" y="68753"/>
                </a:lnTo>
                <a:lnTo>
                  <a:pt x="30930" y="74407"/>
                </a:lnTo>
                <a:lnTo>
                  <a:pt x="29193" y="80081"/>
                </a:lnTo>
                <a:lnTo>
                  <a:pt x="28034" y="85770"/>
                </a:lnTo>
                <a:lnTo>
                  <a:pt x="27262" y="91467"/>
                </a:lnTo>
                <a:lnTo>
                  <a:pt x="26747" y="97170"/>
                </a:lnTo>
                <a:lnTo>
                  <a:pt x="26404" y="102877"/>
                </a:lnTo>
                <a:lnTo>
                  <a:pt x="26022" y="114298"/>
                </a:lnTo>
                <a:lnTo>
                  <a:pt x="25778" y="137152"/>
                </a:lnTo>
                <a:lnTo>
                  <a:pt x="25721" y="177156"/>
                </a:lnTo>
                <a:lnTo>
                  <a:pt x="26673" y="182871"/>
                </a:lnTo>
                <a:lnTo>
                  <a:pt x="28259" y="188585"/>
                </a:lnTo>
                <a:lnTo>
                  <a:pt x="30269" y="194300"/>
                </a:lnTo>
                <a:lnTo>
                  <a:pt x="32562" y="199063"/>
                </a:lnTo>
                <a:lnTo>
                  <a:pt x="35043" y="203191"/>
                </a:lnTo>
                <a:lnTo>
                  <a:pt x="40339" y="210317"/>
                </a:lnTo>
                <a:lnTo>
                  <a:pt x="45868" y="216659"/>
                </a:lnTo>
                <a:lnTo>
                  <a:pt x="51501" y="222653"/>
                </a:lnTo>
                <a:lnTo>
                  <a:pt x="54336" y="225584"/>
                </a:lnTo>
                <a:lnTo>
                  <a:pt x="58132" y="227539"/>
                </a:lnTo>
                <a:lnTo>
                  <a:pt x="62567" y="228842"/>
                </a:lnTo>
                <a:lnTo>
                  <a:pt x="67428" y="229711"/>
                </a:lnTo>
                <a:lnTo>
                  <a:pt x="71623" y="230290"/>
                </a:lnTo>
                <a:lnTo>
                  <a:pt x="75371" y="230676"/>
                </a:lnTo>
                <a:lnTo>
                  <a:pt x="78822" y="230933"/>
                </a:lnTo>
                <a:lnTo>
                  <a:pt x="83028" y="231105"/>
                </a:lnTo>
                <a:lnTo>
                  <a:pt x="92781" y="231295"/>
                </a:lnTo>
                <a:lnTo>
                  <a:pt x="108982" y="231403"/>
                </a:lnTo>
                <a:lnTo>
                  <a:pt x="114565" y="230465"/>
                </a:lnTo>
                <a:lnTo>
                  <a:pt x="120192" y="228888"/>
                </a:lnTo>
                <a:lnTo>
                  <a:pt x="125847" y="226884"/>
                </a:lnTo>
                <a:lnTo>
                  <a:pt x="130571" y="225548"/>
                </a:lnTo>
                <a:lnTo>
                  <a:pt x="134672" y="224657"/>
                </a:lnTo>
                <a:lnTo>
                  <a:pt x="138359" y="224063"/>
                </a:lnTo>
                <a:lnTo>
                  <a:pt x="142721" y="221762"/>
                </a:lnTo>
                <a:lnTo>
                  <a:pt x="147535" y="218324"/>
                </a:lnTo>
                <a:lnTo>
                  <a:pt x="152649" y="214126"/>
                </a:lnTo>
                <a:lnTo>
                  <a:pt x="157010" y="210375"/>
                </a:lnTo>
                <a:lnTo>
                  <a:pt x="160871" y="206922"/>
                </a:lnTo>
                <a:lnTo>
                  <a:pt x="164398" y="203667"/>
                </a:lnTo>
                <a:lnTo>
                  <a:pt x="178462" y="189985"/>
                </a:lnTo>
                <a:lnTo>
                  <a:pt x="190143" y="178417"/>
                </a:lnTo>
                <a:lnTo>
                  <a:pt x="193436" y="174186"/>
                </a:lnTo>
                <a:lnTo>
                  <a:pt x="196585" y="169461"/>
                </a:lnTo>
                <a:lnTo>
                  <a:pt x="199636" y="164406"/>
                </a:lnTo>
                <a:lnTo>
                  <a:pt x="201671" y="159131"/>
                </a:lnTo>
                <a:lnTo>
                  <a:pt x="203027" y="153709"/>
                </a:lnTo>
                <a:lnTo>
                  <a:pt x="203932" y="148189"/>
                </a:lnTo>
                <a:lnTo>
                  <a:pt x="204534" y="142605"/>
                </a:lnTo>
                <a:lnTo>
                  <a:pt x="204936" y="136977"/>
                </a:lnTo>
                <a:lnTo>
                  <a:pt x="205204" y="131320"/>
                </a:lnTo>
                <a:lnTo>
                  <a:pt x="205502" y="119954"/>
                </a:lnTo>
                <a:lnTo>
                  <a:pt x="205580" y="114256"/>
                </a:lnTo>
                <a:lnTo>
                  <a:pt x="204682" y="108553"/>
                </a:lnTo>
                <a:lnTo>
                  <a:pt x="203128" y="102845"/>
                </a:lnTo>
                <a:lnTo>
                  <a:pt x="201143" y="97135"/>
                </a:lnTo>
                <a:lnTo>
                  <a:pt x="198864" y="92376"/>
                </a:lnTo>
                <a:lnTo>
                  <a:pt x="196394" y="88251"/>
                </a:lnTo>
                <a:lnTo>
                  <a:pt x="193794" y="84548"/>
                </a:lnTo>
                <a:lnTo>
                  <a:pt x="190156" y="80175"/>
                </a:lnTo>
                <a:lnTo>
                  <a:pt x="185826" y="75354"/>
                </a:lnTo>
                <a:lnTo>
                  <a:pt x="181034" y="70236"/>
                </a:lnTo>
                <a:lnTo>
                  <a:pt x="175933" y="65870"/>
                </a:lnTo>
                <a:lnTo>
                  <a:pt x="170629" y="62008"/>
                </a:lnTo>
                <a:lnTo>
                  <a:pt x="165187" y="58481"/>
                </a:lnTo>
                <a:lnTo>
                  <a:pt x="159655" y="55177"/>
                </a:lnTo>
                <a:lnTo>
                  <a:pt x="154062" y="52021"/>
                </a:lnTo>
                <a:lnTo>
                  <a:pt x="148428" y="48965"/>
                </a:lnTo>
                <a:lnTo>
                  <a:pt x="141814" y="45975"/>
                </a:lnTo>
                <a:lnTo>
                  <a:pt x="134547" y="43030"/>
                </a:lnTo>
                <a:lnTo>
                  <a:pt x="126846" y="40113"/>
                </a:lnTo>
                <a:lnTo>
                  <a:pt x="119806" y="37217"/>
                </a:lnTo>
                <a:lnTo>
                  <a:pt x="113208" y="34333"/>
                </a:lnTo>
                <a:lnTo>
                  <a:pt x="106905" y="31458"/>
                </a:lnTo>
                <a:lnTo>
                  <a:pt x="100798" y="29541"/>
                </a:lnTo>
                <a:lnTo>
                  <a:pt x="94820" y="28263"/>
                </a:lnTo>
                <a:lnTo>
                  <a:pt x="88931" y="27412"/>
                </a:lnTo>
                <a:lnTo>
                  <a:pt x="83100" y="26844"/>
                </a:lnTo>
                <a:lnTo>
                  <a:pt x="77307" y="26465"/>
                </a:lnTo>
                <a:lnTo>
                  <a:pt x="71541" y="26213"/>
                </a:lnTo>
                <a:lnTo>
                  <a:pt x="65790" y="25092"/>
                </a:lnTo>
                <a:lnTo>
                  <a:pt x="60053" y="23392"/>
                </a:lnTo>
                <a:lnTo>
                  <a:pt x="54323" y="21307"/>
                </a:lnTo>
                <a:lnTo>
                  <a:pt x="49549" y="19916"/>
                </a:lnTo>
                <a:lnTo>
                  <a:pt x="45416" y="18989"/>
                </a:lnTo>
                <a:lnTo>
                  <a:pt x="41708" y="18371"/>
                </a:lnTo>
                <a:lnTo>
                  <a:pt x="37329" y="17960"/>
                </a:lnTo>
                <a:lnTo>
                  <a:pt x="32506" y="17685"/>
                </a:lnTo>
                <a:lnTo>
                  <a:pt x="23019" y="17380"/>
                </a:lnTo>
                <a:lnTo>
                  <a:pt x="9168" y="17184"/>
                </a:lnTo>
                <a:lnTo>
                  <a:pt x="0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84"/>
          <p:cNvSpPr/>
          <p:nvPr/>
        </p:nvSpPr>
        <p:spPr>
          <a:xfrm>
            <a:off x="8318213" y="2571750"/>
            <a:ext cx="171420" cy="8573"/>
          </a:xfrm>
          <a:custGeom>
            <a:avLst/>
            <a:gdLst/>
            <a:ahLst/>
            <a:cxnLst/>
            <a:rect l="0" t="0" r="0" b="0"/>
            <a:pathLst>
              <a:path w="171420" h="8573">
                <a:moveTo>
                  <a:pt x="8542" y="0"/>
                </a:moveTo>
                <a:lnTo>
                  <a:pt x="0" y="0"/>
                </a:lnTo>
                <a:lnTo>
                  <a:pt x="20443" y="0"/>
                </a:lnTo>
                <a:lnTo>
                  <a:pt x="23142" y="952"/>
                </a:lnTo>
                <a:lnTo>
                  <a:pt x="25896" y="2539"/>
                </a:lnTo>
                <a:lnTo>
                  <a:pt x="28683" y="4551"/>
                </a:lnTo>
                <a:lnTo>
                  <a:pt x="32447" y="5891"/>
                </a:lnTo>
                <a:lnTo>
                  <a:pt x="36862" y="6785"/>
                </a:lnTo>
                <a:lnTo>
                  <a:pt x="41709" y="7380"/>
                </a:lnTo>
                <a:lnTo>
                  <a:pt x="46846" y="7778"/>
                </a:lnTo>
                <a:lnTo>
                  <a:pt x="52176" y="8043"/>
                </a:lnTo>
                <a:lnTo>
                  <a:pt x="63176" y="8337"/>
                </a:lnTo>
                <a:lnTo>
                  <a:pt x="96005" y="8541"/>
                </a:lnTo>
                <a:lnTo>
                  <a:pt x="103046" y="7599"/>
                </a:lnTo>
                <a:lnTo>
                  <a:pt x="109644" y="6018"/>
                </a:lnTo>
                <a:lnTo>
                  <a:pt x="115948" y="4012"/>
                </a:lnTo>
                <a:lnTo>
                  <a:pt x="121104" y="2675"/>
                </a:lnTo>
                <a:lnTo>
                  <a:pt x="125493" y="1783"/>
                </a:lnTo>
                <a:lnTo>
                  <a:pt x="129372" y="1189"/>
                </a:lnTo>
                <a:lnTo>
                  <a:pt x="133862" y="792"/>
                </a:lnTo>
                <a:lnTo>
                  <a:pt x="138762" y="528"/>
                </a:lnTo>
                <a:lnTo>
                  <a:pt x="152218" y="156"/>
                </a:lnTo>
                <a:lnTo>
                  <a:pt x="155761" y="104"/>
                </a:lnTo>
                <a:lnTo>
                  <a:pt x="158123" y="1022"/>
                </a:lnTo>
                <a:lnTo>
                  <a:pt x="159698" y="2586"/>
                </a:lnTo>
                <a:lnTo>
                  <a:pt x="160747" y="4581"/>
                </a:lnTo>
                <a:lnTo>
                  <a:pt x="162400" y="5912"/>
                </a:lnTo>
                <a:lnTo>
                  <a:pt x="164454" y="6798"/>
                </a:lnTo>
                <a:lnTo>
                  <a:pt x="171419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85"/>
          <p:cNvSpPr/>
          <p:nvPr/>
        </p:nvSpPr>
        <p:spPr>
          <a:xfrm>
            <a:off x="8301037" y="266604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108777" y="8573"/>
                </a:lnTo>
                <a:lnTo>
                  <a:pt x="117286" y="7620"/>
                </a:lnTo>
                <a:lnTo>
                  <a:pt x="124863" y="6033"/>
                </a:lnTo>
                <a:lnTo>
                  <a:pt x="131820" y="4022"/>
                </a:lnTo>
                <a:lnTo>
                  <a:pt x="139315" y="2681"/>
                </a:lnTo>
                <a:lnTo>
                  <a:pt x="147169" y="1787"/>
                </a:lnTo>
                <a:lnTo>
                  <a:pt x="155263" y="1192"/>
                </a:lnTo>
                <a:lnTo>
                  <a:pt x="163516" y="795"/>
                </a:lnTo>
                <a:lnTo>
                  <a:pt x="180306" y="353"/>
                </a:lnTo>
                <a:lnTo>
                  <a:pt x="225099" y="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86"/>
          <p:cNvSpPr/>
          <p:nvPr/>
        </p:nvSpPr>
        <p:spPr>
          <a:xfrm>
            <a:off x="8576549" y="2417445"/>
            <a:ext cx="58817" cy="334328"/>
          </a:xfrm>
          <a:custGeom>
            <a:avLst/>
            <a:gdLst/>
            <a:ahLst/>
            <a:cxnLst/>
            <a:rect l="0" t="0" r="0" b="0"/>
            <a:pathLst>
              <a:path w="58817" h="334328">
                <a:moveTo>
                  <a:pt x="7381" y="0"/>
                </a:moveTo>
                <a:lnTo>
                  <a:pt x="0" y="0"/>
                </a:lnTo>
                <a:lnTo>
                  <a:pt x="556" y="952"/>
                </a:lnTo>
                <a:lnTo>
                  <a:pt x="1878" y="2540"/>
                </a:lnTo>
                <a:lnTo>
                  <a:pt x="3712" y="4550"/>
                </a:lnTo>
                <a:lnTo>
                  <a:pt x="4935" y="6844"/>
                </a:lnTo>
                <a:lnTo>
                  <a:pt x="6293" y="11931"/>
                </a:lnTo>
                <a:lnTo>
                  <a:pt x="7609" y="14622"/>
                </a:lnTo>
                <a:lnTo>
                  <a:pt x="9438" y="17368"/>
                </a:lnTo>
                <a:lnTo>
                  <a:pt x="11609" y="20151"/>
                </a:lnTo>
                <a:lnTo>
                  <a:pt x="13057" y="23911"/>
                </a:lnTo>
                <a:lnTo>
                  <a:pt x="14666" y="33170"/>
                </a:lnTo>
                <a:lnTo>
                  <a:pt x="15382" y="41094"/>
                </a:lnTo>
                <a:lnTo>
                  <a:pt x="15699" y="48744"/>
                </a:lnTo>
                <a:lnTo>
                  <a:pt x="15903" y="69177"/>
                </a:lnTo>
                <a:lnTo>
                  <a:pt x="15944" y="91557"/>
                </a:lnTo>
                <a:lnTo>
                  <a:pt x="16899" y="98186"/>
                </a:lnTo>
                <a:lnTo>
                  <a:pt x="18489" y="105462"/>
                </a:lnTo>
                <a:lnTo>
                  <a:pt x="20501" y="113170"/>
                </a:lnTo>
                <a:lnTo>
                  <a:pt x="21843" y="120214"/>
                </a:lnTo>
                <a:lnTo>
                  <a:pt x="22737" y="126815"/>
                </a:lnTo>
                <a:lnTo>
                  <a:pt x="23333" y="133121"/>
                </a:lnTo>
                <a:lnTo>
                  <a:pt x="23730" y="139230"/>
                </a:lnTo>
                <a:lnTo>
                  <a:pt x="23996" y="145207"/>
                </a:lnTo>
                <a:lnTo>
                  <a:pt x="24290" y="156929"/>
                </a:lnTo>
                <a:lnTo>
                  <a:pt x="24421" y="168488"/>
                </a:lnTo>
                <a:lnTo>
                  <a:pt x="25408" y="174238"/>
                </a:lnTo>
                <a:lnTo>
                  <a:pt x="27019" y="179976"/>
                </a:lnTo>
                <a:lnTo>
                  <a:pt x="29045" y="185706"/>
                </a:lnTo>
                <a:lnTo>
                  <a:pt x="30396" y="192384"/>
                </a:lnTo>
                <a:lnTo>
                  <a:pt x="31297" y="199693"/>
                </a:lnTo>
                <a:lnTo>
                  <a:pt x="31898" y="207424"/>
                </a:lnTo>
                <a:lnTo>
                  <a:pt x="32298" y="214482"/>
                </a:lnTo>
                <a:lnTo>
                  <a:pt x="32742" y="227405"/>
                </a:lnTo>
                <a:lnTo>
                  <a:pt x="33028" y="251224"/>
                </a:lnTo>
                <a:lnTo>
                  <a:pt x="33096" y="292620"/>
                </a:lnTo>
                <a:lnTo>
                  <a:pt x="34049" y="296044"/>
                </a:lnTo>
                <a:lnTo>
                  <a:pt x="35636" y="299281"/>
                </a:lnTo>
                <a:lnTo>
                  <a:pt x="37649" y="302390"/>
                </a:lnTo>
                <a:lnTo>
                  <a:pt x="38990" y="305416"/>
                </a:lnTo>
                <a:lnTo>
                  <a:pt x="40479" y="311317"/>
                </a:lnTo>
                <a:lnTo>
                  <a:pt x="41318" y="319995"/>
                </a:lnTo>
                <a:lnTo>
                  <a:pt x="41566" y="324048"/>
                </a:lnTo>
                <a:lnTo>
                  <a:pt x="42554" y="325570"/>
                </a:lnTo>
                <a:lnTo>
                  <a:pt x="44165" y="327536"/>
                </a:lnTo>
                <a:lnTo>
                  <a:pt x="49888" y="333930"/>
                </a:lnTo>
                <a:lnTo>
                  <a:pt x="50959" y="334062"/>
                </a:lnTo>
                <a:lnTo>
                  <a:pt x="52625" y="334150"/>
                </a:lnTo>
                <a:lnTo>
                  <a:pt x="58816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87"/>
          <p:cNvSpPr/>
          <p:nvPr/>
        </p:nvSpPr>
        <p:spPr>
          <a:xfrm>
            <a:off x="8716416" y="2451735"/>
            <a:ext cx="141835" cy="298301"/>
          </a:xfrm>
          <a:custGeom>
            <a:avLst/>
            <a:gdLst/>
            <a:ahLst/>
            <a:cxnLst/>
            <a:rect l="0" t="0" r="0" b="0"/>
            <a:pathLst>
              <a:path w="141835" h="298301">
                <a:moveTo>
                  <a:pt x="56109" y="17145"/>
                </a:moveTo>
                <a:lnTo>
                  <a:pt x="44177" y="17145"/>
                </a:lnTo>
                <a:lnTo>
                  <a:pt x="41487" y="18097"/>
                </a:lnTo>
                <a:lnTo>
                  <a:pt x="38741" y="19685"/>
                </a:lnTo>
                <a:lnTo>
                  <a:pt x="35957" y="21696"/>
                </a:lnTo>
                <a:lnTo>
                  <a:pt x="33149" y="23989"/>
                </a:lnTo>
                <a:lnTo>
                  <a:pt x="30325" y="26470"/>
                </a:lnTo>
                <a:lnTo>
                  <a:pt x="27489" y="29076"/>
                </a:lnTo>
                <a:lnTo>
                  <a:pt x="21799" y="34513"/>
                </a:lnTo>
                <a:lnTo>
                  <a:pt x="18948" y="37296"/>
                </a:lnTo>
                <a:lnTo>
                  <a:pt x="17048" y="40104"/>
                </a:lnTo>
                <a:lnTo>
                  <a:pt x="14936" y="45764"/>
                </a:lnTo>
                <a:lnTo>
                  <a:pt x="11458" y="53994"/>
                </a:lnTo>
                <a:lnTo>
                  <a:pt x="7688" y="63050"/>
                </a:lnTo>
                <a:lnTo>
                  <a:pt x="6014" y="70249"/>
                </a:lnTo>
                <a:lnTo>
                  <a:pt x="2730" y="76624"/>
                </a:lnTo>
                <a:lnTo>
                  <a:pt x="520" y="79658"/>
                </a:lnTo>
                <a:lnTo>
                  <a:pt x="0" y="82632"/>
                </a:lnTo>
                <a:lnTo>
                  <a:pt x="605" y="85568"/>
                </a:lnTo>
                <a:lnTo>
                  <a:pt x="3870" y="92573"/>
                </a:lnTo>
                <a:lnTo>
                  <a:pt x="6856" y="96071"/>
                </a:lnTo>
                <a:lnTo>
                  <a:pt x="11359" y="100800"/>
                </a:lnTo>
                <a:lnTo>
                  <a:pt x="16535" y="106077"/>
                </a:lnTo>
                <a:lnTo>
                  <a:pt x="19249" y="107866"/>
                </a:lnTo>
                <a:lnTo>
                  <a:pt x="22010" y="109058"/>
                </a:lnTo>
                <a:lnTo>
                  <a:pt x="24804" y="109853"/>
                </a:lnTo>
                <a:lnTo>
                  <a:pt x="27619" y="111335"/>
                </a:lnTo>
                <a:lnTo>
                  <a:pt x="30447" y="113276"/>
                </a:lnTo>
                <a:lnTo>
                  <a:pt x="33287" y="115522"/>
                </a:lnTo>
                <a:lnTo>
                  <a:pt x="37084" y="117020"/>
                </a:lnTo>
                <a:lnTo>
                  <a:pt x="41520" y="118018"/>
                </a:lnTo>
                <a:lnTo>
                  <a:pt x="46383" y="118683"/>
                </a:lnTo>
                <a:lnTo>
                  <a:pt x="50578" y="120080"/>
                </a:lnTo>
                <a:lnTo>
                  <a:pt x="54326" y="121963"/>
                </a:lnTo>
                <a:lnTo>
                  <a:pt x="57777" y="124171"/>
                </a:lnTo>
                <a:lnTo>
                  <a:pt x="61984" y="126596"/>
                </a:lnTo>
                <a:lnTo>
                  <a:pt x="71737" y="131829"/>
                </a:lnTo>
                <a:lnTo>
                  <a:pt x="87938" y="140131"/>
                </a:lnTo>
                <a:lnTo>
                  <a:pt x="92569" y="143903"/>
                </a:lnTo>
                <a:lnTo>
                  <a:pt x="96608" y="148323"/>
                </a:lnTo>
                <a:lnTo>
                  <a:pt x="100253" y="153174"/>
                </a:lnTo>
                <a:lnTo>
                  <a:pt x="103636" y="158314"/>
                </a:lnTo>
                <a:lnTo>
                  <a:pt x="106843" y="163645"/>
                </a:lnTo>
                <a:lnTo>
                  <a:pt x="109935" y="169104"/>
                </a:lnTo>
                <a:lnTo>
                  <a:pt x="113900" y="173696"/>
                </a:lnTo>
                <a:lnTo>
                  <a:pt x="118449" y="177710"/>
                </a:lnTo>
                <a:lnTo>
                  <a:pt x="123387" y="181338"/>
                </a:lnTo>
                <a:lnTo>
                  <a:pt x="126678" y="185662"/>
                </a:lnTo>
                <a:lnTo>
                  <a:pt x="128872" y="190449"/>
                </a:lnTo>
                <a:lnTo>
                  <a:pt x="130335" y="195546"/>
                </a:lnTo>
                <a:lnTo>
                  <a:pt x="132263" y="200849"/>
                </a:lnTo>
                <a:lnTo>
                  <a:pt x="134501" y="206289"/>
                </a:lnTo>
                <a:lnTo>
                  <a:pt x="136945" y="211821"/>
                </a:lnTo>
                <a:lnTo>
                  <a:pt x="138575" y="217414"/>
                </a:lnTo>
                <a:lnTo>
                  <a:pt x="139661" y="223048"/>
                </a:lnTo>
                <a:lnTo>
                  <a:pt x="140386" y="228708"/>
                </a:lnTo>
                <a:lnTo>
                  <a:pt x="139916" y="234387"/>
                </a:lnTo>
                <a:lnTo>
                  <a:pt x="138650" y="240078"/>
                </a:lnTo>
                <a:lnTo>
                  <a:pt x="136853" y="245777"/>
                </a:lnTo>
                <a:lnTo>
                  <a:pt x="135656" y="251481"/>
                </a:lnTo>
                <a:lnTo>
                  <a:pt x="134858" y="257189"/>
                </a:lnTo>
                <a:lnTo>
                  <a:pt x="134326" y="262899"/>
                </a:lnTo>
                <a:lnTo>
                  <a:pt x="133019" y="267658"/>
                </a:lnTo>
                <a:lnTo>
                  <a:pt x="129026" y="275487"/>
                </a:lnTo>
                <a:lnTo>
                  <a:pt x="125676" y="278908"/>
                </a:lnTo>
                <a:lnTo>
                  <a:pt x="121536" y="282141"/>
                </a:lnTo>
                <a:lnTo>
                  <a:pt x="116871" y="285249"/>
                </a:lnTo>
                <a:lnTo>
                  <a:pt x="112810" y="288273"/>
                </a:lnTo>
                <a:lnTo>
                  <a:pt x="109150" y="291242"/>
                </a:lnTo>
                <a:lnTo>
                  <a:pt x="105757" y="294174"/>
                </a:lnTo>
                <a:lnTo>
                  <a:pt x="102543" y="296128"/>
                </a:lnTo>
                <a:lnTo>
                  <a:pt x="99447" y="297431"/>
                </a:lnTo>
                <a:lnTo>
                  <a:pt x="96432" y="298300"/>
                </a:lnTo>
                <a:lnTo>
                  <a:pt x="93467" y="297926"/>
                </a:lnTo>
                <a:lnTo>
                  <a:pt x="90540" y="296725"/>
                </a:lnTo>
                <a:lnTo>
                  <a:pt x="83547" y="292504"/>
                </a:lnTo>
                <a:lnTo>
                  <a:pt x="73235" y="287222"/>
                </a:lnTo>
                <a:lnTo>
                  <a:pt x="69431" y="283873"/>
                </a:lnTo>
                <a:lnTo>
                  <a:pt x="65943" y="279736"/>
                </a:lnTo>
                <a:lnTo>
                  <a:pt x="62665" y="275073"/>
                </a:lnTo>
                <a:lnTo>
                  <a:pt x="59023" y="267352"/>
                </a:lnTo>
                <a:lnTo>
                  <a:pt x="56452" y="258841"/>
                </a:lnTo>
                <a:lnTo>
                  <a:pt x="52134" y="245533"/>
                </a:lnTo>
                <a:lnTo>
                  <a:pt x="50601" y="237983"/>
                </a:lnTo>
                <a:lnTo>
                  <a:pt x="49579" y="230093"/>
                </a:lnTo>
                <a:lnTo>
                  <a:pt x="48899" y="221975"/>
                </a:lnTo>
                <a:lnTo>
                  <a:pt x="49397" y="212753"/>
                </a:lnTo>
                <a:lnTo>
                  <a:pt x="50682" y="202795"/>
                </a:lnTo>
                <a:lnTo>
                  <a:pt x="52491" y="192347"/>
                </a:lnTo>
                <a:lnTo>
                  <a:pt x="53696" y="182524"/>
                </a:lnTo>
                <a:lnTo>
                  <a:pt x="54501" y="173117"/>
                </a:lnTo>
                <a:lnTo>
                  <a:pt x="55036" y="163989"/>
                </a:lnTo>
                <a:lnTo>
                  <a:pt x="56346" y="155046"/>
                </a:lnTo>
                <a:lnTo>
                  <a:pt x="58172" y="146226"/>
                </a:lnTo>
                <a:lnTo>
                  <a:pt x="60342" y="137489"/>
                </a:lnTo>
                <a:lnTo>
                  <a:pt x="61788" y="128807"/>
                </a:lnTo>
                <a:lnTo>
                  <a:pt x="62752" y="120161"/>
                </a:lnTo>
                <a:lnTo>
                  <a:pt x="63396" y="111540"/>
                </a:lnTo>
                <a:lnTo>
                  <a:pt x="64776" y="103887"/>
                </a:lnTo>
                <a:lnTo>
                  <a:pt x="66650" y="96880"/>
                </a:lnTo>
                <a:lnTo>
                  <a:pt x="76500" y="67397"/>
                </a:lnTo>
                <a:lnTo>
                  <a:pt x="79228" y="61123"/>
                </a:lnTo>
                <a:lnTo>
                  <a:pt x="81998" y="55989"/>
                </a:lnTo>
                <a:lnTo>
                  <a:pt x="84799" y="51613"/>
                </a:lnTo>
                <a:lnTo>
                  <a:pt x="87618" y="46791"/>
                </a:lnTo>
                <a:lnTo>
                  <a:pt x="90450" y="41671"/>
                </a:lnTo>
                <a:lnTo>
                  <a:pt x="93290" y="36353"/>
                </a:lnTo>
                <a:lnTo>
                  <a:pt x="96446" y="27904"/>
                </a:lnTo>
                <a:lnTo>
                  <a:pt x="97288" y="24318"/>
                </a:lnTo>
                <a:lnTo>
                  <a:pt x="100764" y="17793"/>
                </a:lnTo>
                <a:lnTo>
                  <a:pt x="103024" y="14719"/>
                </a:lnTo>
                <a:lnTo>
                  <a:pt x="106436" y="11718"/>
                </a:lnTo>
                <a:lnTo>
                  <a:pt x="110615" y="8764"/>
                </a:lnTo>
                <a:lnTo>
                  <a:pt x="121908" y="1731"/>
                </a:lnTo>
                <a:lnTo>
                  <a:pt x="125993" y="769"/>
                </a:lnTo>
                <a:lnTo>
                  <a:pt x="128416" y="512"/>
                </a:lnTo>
                <a:lnTo>
                  <a:pt x="130983" y="341"/>
                </a:lnTo>
                <a:lnTo>
                  <a:pt x="133647" y="228"/>
                </a:lnTo>
                <a:lnTo>
                  <a:pt x="14183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88"/>
          <p:cNvSpPr/>
          <p:nvPr/>
        </p:nvSpPr>
        <p:spPr>
          <a:xfrm>
            <a:off x="8935767" y="2468880"/>
            <a:ext cx="136749" cy="240016"/>
          </a:xfrm>
          <a:custGeom>
            <a:avLst/>
            <a:gdLst/>
            <a:ahLst/>
            <a:cxnLst/>
            <a:rect l="0" t="0" r="0" b="0"/>
            <a:pathLst>
              <a:path w="136749" h="240016">
                <a:moveTo>
                  <a:pt x="33925" y="17145"/>
                </a:moveTo>
                <a:lnTo>
                  <a:pt x="33925" y="21696"/>
                </a:lnTo>
                <a:lnTo>
                  <a:pt x="32973" y="23989"/>
                </a:lnTo>
                <a:lnTo>
                  <a:pt x="29374" y="29076"/>
                </a:lnTo>
                <a:lnTo>
                  <a:pt x="28033" y="32719"/>
                </a:lnTo>
                <a:lnTo>
                  <a:pt x="27140" y="37053"/>
                </a:lnTo>
                <a:lnTo>
                  <a:pt x="26544" y="41847"/>
                </a:lnTo>
                <a:lnTo>
                  <a:pt x="25195" y="46948"/>
                </a:lnTo>
                <a:lnTo>
                  <a:pt x="23342" y="52253"/>
                </a:lnTo>
                <a:lnTo>
                  <a:pt x="21156" y="57696"/>
                </a:lnTo>
                <a:lnTo>
                  <a:pt x="18744" y="63229"/>
                </a:lnTo>
                <a:lnTo>
                  <a:pt x="13526" y="74456"/>
                </a:lnTo>
                <a:lnTo>
                  <a:pt x="11753" y="80117"/>
                </a:lnTo>
                <a:lnTo>
                  <a:pt x="10572" y="85797"/>
                </a:lnTo>
                <a:lnTo>
                  <a:pt x="9783" y="91488"/>
                </a:lnTo>
                <a:lnTo>
                  <a:pt x="9258" y="97187"/>
                </a:lnTo>
                <a:lnTo>
                  <a:pt x="8907" y="102891"/>
                </a:lnTo>
                <a:lnTo>
                  <a:pt x="8674" y="108599"/>
                </a:lnTo>
                <a:lnTo>
                  <a:pt x="7566" y="114309"/>
                </a:lnTo>
                <a:lnTo>
                  <a:pt x="5875" y="120021"/>
                </a:lnTo>
                <a:lnTo>
                  <a:pt x="3795" y="125734"/>
                </a:lnTo>
                <a:lnTo>
                  <a:pt x="2409" y="131447"/>
                </a:lnTo>
                <a:lnTo>
                  <a:pt x="1484" y="137161"/>
                </a:lnTo>
                <a:lnTo>
                  <a:pt x="868" y="142876"/>
                </a:lnTo>
                <a:lnTo>
                  <a:pt x="457" y="148590"/>
                </a:lnTo>
                <a:lnTo>
                  <a:pt x="183" y="154305"/>
                </a:lnTo>
                <a:lnTo>
                  <a:pt x="0" y="160020"/>
                </a:lnTo>
                <a:lnTo>
                  <a:pt x="831" y="165735"/>
                </a:lnTo>
                <a:lnTo>
                  <a:pt x="2338" y="171450"/>
                </a:lnTo>
                <a:lnTo>
                  <a:pt x="4294" y="177165"/>
                </a:lnTo>
                <a:lnTo>
                  <a:pt x="5599" y="182880"/>
                </a:lnTo>
                <a:lnTo>
                  <a:pt x="6468" y="188595"/>
                </a:lnTo>
                <a:lnTo>
                  <a:pt x="7048" y="194309"/>
                </a:lnTo>
                <a:lnTo>
                  <a:pt x="8387" y="200025"/>
                </a:lnTo>
                <a:lnTo>
                  <a:pt x="10232" y="205740"/>
                </a:lnTo>
                <a:lnTo>
                  <a:pt x="12415" y="211455"/>
                </a:lnTo>
                <a:lnTo>
                  <a:pt x="14822" y="216217"/>
                </a:lnTo>
                <a:lnTo>
                  <a:pt x="17381" y="220345"/>
                </a:lnTo>
                <a:lnTo>
                  <a:pt x="20038" y="224049"/>
                </a:lnTo>
                <a:lnTo>
                  <a:pt x="22991" y="230704"/>
                </a:lnTo>
                <a:lnTo>
                  <a:pt x="23778" y="233813"/>
                </a:lnTo>
                <a:lnTo>
                  <a:pt x="25255" y="235885"/>
                </a:lnTo>
                <a:lnTo>
                  <a:pt x="27193" y="237267"/>
                </a:lnTo>
                <a:lnTo>
                  <a:pt x="29437" y="238188"/>
                </a:lnTo>
                <a:lnTo>
                  <a:pt x="31886" y="238802"/>
                </a:lnTo>
                <a:lnTo>
                  <a:pt x="34470" y="239211"/>
                </a:lnTo>
                <a:lnTo>
                  <a:pt x="37146" y="239484"/>
                </a:lnTo>
                <a:lnTo>
                  <a:pt x="39882" y="239666"/>
                </a:lnTo>
                <a:lnTo>
                  <a:pt x="42659" y="239787"/>
                </a:lnTo>
                <a:lnTo>
                  <a:pt x="48284" y="239922"/>
                </a:lnTo>
                <a:lnTo>
                  <a:pt x="62510" y="240015"/>
                </a:lnTo>
                <a:lnTo>
                  <a:pt x="65364" y="239068"/>
                </a:lnTo>
                <a:lnTo>
                  <a:pt x="68219" y="237483"/>
                </a:lnTo>
                <a:lnTo>
                  <a:pt x="71076" y="235475"/>
                </a:lnTo>
                <a:lnTo>
                  <a:pt x="74885" y="232230"/>
                </a:lnTo>
                <a:lnTo>
                  <a:pt x="79330" y="228163"/>
                </a:lnTo>
                <a:lnTo>
                  <a:pt x="92145" y="215876"/>
                </a:lnTo>
                <a:lnTo>
                  <a:pt x="109561" y="198640"/>
                </a:lnTo>
                <a:lnTo>
                  <a:pt x="113877" y="193387"/>
                </a:lnTo>
                <a:lnTo>
                  <a:pt x="117705" y="187979"/>
                </a:lnTo>
                <a:lnTo>
                  <a:pt x="121211" y="182469"/>
                </a:lnTo>
                <a:lnTo>
                  <a:pt x="124501" y="176891"/>
                </a:lnTo>
                <a:lnTo>
                  <a:pt x="127647" y="171267"/>
                </a:lnTo>
                <a:lnTo>
                  <a:pt x="130696" y="165613"/>
                </a:lnTo>
                <a:lnTo>
                  <a:pt x="132729" y="158986"/>
                </a:lnTo>
                <a:lnTo>
                  <a:pt x="134085" y="151711"/>
                </a:lnTo>
                <a:lnTo>
                  <a:pt x="134988" y="144003"/>
                </a:lnTo>
                <a:lnTo>
                  <a:pt x="135590" y="136959"/>
                </a:lnTo>
                <a:lnTo>
                  <a:pt x="135993" y="130358"/>
                </a:lnTo>
                <a:lnTo>
                  <a:pt x="136438" y="117944"/>
                </a:lnTo>
                <a:lnTo>
                  <a:pt x="136690" y="99293"/>
                </a:lnTo>
                <a:lnTo>
                  <a:pt x="136748" y="84135"/>
                </a:lnTo>
                <a:lnTo>
                  <a:pt x="135811" y="77045"/>
                </a:lnTo>
                <a:lnTo>
                  <a:pt x="134235" y="70413"/>
                </a:lnTo>
                <a:lnTo>
                  <a:pt x="132230" y="64087"/>
                </a:lnTo>
                <a:lnTo>
                  <a:pt x="128989" y="57964"/>
                </a:lnTo>
                <a:lnTo>
                  <a:pt x="124924" y="51978"/>
                </a:lnTo>
                <a:lnTo>
                  <a:pt x="120308" y="46082"/>
                </a:lnTo>
                <a:lnTo>
                  <a:pt x="116279" y="40246"/>
                </a:lnTo>
                <a:lnTo>
                  <a:pt x="112640" y="34450"/>
                </a:lnTo>
                <a:lnTo>
                  <a:pt x="109262" y="28682"/>
                </a:lnTo>
                <a:lnTo>
                  <a:pt x="105105" y="23884"/>
                </a:lnTo>
                <a:lnTo>
                  <a:pt x="100428" y="19732"/>
                </a:lnTo>
                <a:lnTo>
                  <a:pt x="95405" y="16012"/>
                </a:lnTo>
                <a:lnTo>
                  <a:pt x="91104" y="12580"/>
                </a:lnTo>
                <a:lnTo>
                  <a:pt x="87285" y="9339"/>
                </a:lnTo>
                <a:lnTo>
                  <a:pt x="83785" y="6226"/>
                </a:lnTo>
                <a:lnTo>
                  <a:pt x="79548" y="4150"/>
                </a:lnTo>
                <a:lnTo>
                  <a:pt x="74818" y="2767"/>
                </a:lnTo>
                <a:lnTo>
                  <a:pt x="69760" y="1844"/>
                </a:lnTo>
                <a:lnTo>
                  <a:pt x="64482" y="1229"/>
                </a:lnTo>
                <a:lnTo>
                  <a:pt x="59059" y="820"/>
                </a:lnTo>
                <a:lnTo>
                  <a:pt x="53539" y="546"/>
                </a:lnTo>
                <a:lnTo>
                  <a:pt x="42325" y="243"/>
                </a:lnTo>
                <a:lnTo>
                  <a:pt x="82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89"/>
          <p:cNvSpPr/>
          <p:nvPr/>
        </p:nvSpPr>
        <p:spPr>
          <a:xfrm>
            <a:off x="2668904" y="2323147"/>
            <a:ext cx="762954" cy="394336"/>
          </a:xfrm>
          <a:custGeom>
            <a:avLst/>
            <a:gdLst/>
            <a:ahLst/>
            <a:cxnLst/>
            <a:rect l="0" t="0" r="0" b="0"/>
            <a:pathLst>
              <a:path w="762954" h="394336">
                <a:moveTo>
                  <a:pt x="0" y="394335"/>
                </a:moveTo>
                <a:lnTo>
                  <a:pt x="0" y="386115"/>
                </a:lnTo>
                <a:lnTo>
                  <a:pt x="4552" y="385867"/>
                </a:lnTo>
                <a:lnTo>
                  <a:pt x="6844" y="384880"/>
                </a:lnTo>
                <a:lnTo>
                  <a:pt x="14622" y="379892"/>
                </a:lnTo>
                <a:lnTo>
                  <a:pt x="37721" y="372995"/>
                </a:lnTo>
                <a:lnTo>
                  <a:pt x="56474" y="365364"/>
                </a:lnTo>
                <a:lnTo>
                  <a:pt x="70820" y="357329"/>
                </a:lnTo>
                <a:lnTo>
                  <a:pt x="85768" y="348360"/>
                </a:lnTo>
                <a:lnTo>
                  <a:pt x="105846" y="337956"/>
                </a:lnTo>
                <a:lnTo>
                  <a:pt x="129470" y="328841"/>
                </a:lnTo>
                <a:lnTo>
                  <a:pt x="146125" y="322999"/>
                </a:lnTo>
                <a:lnTo>
                  <a:pt x="163052" y="314688"/>
                </a:lnTo>
                <a:lnTo>
                  <a:pt x="180100" y="304644"/>
                </a:lnTo>
                <a:lnTo>
                  <a:pt x="197203" y="293830"/>
                </a:lnTo>
                <a:lnTo>
                  <a:pt x="216868" y="282673"/>
                </a:lnTo>
                <a:lnTo>
                  <a:pt x="237356" y="271365"/>
                </a:lnTo>
                <a:lnTo>
                  <a:pt x="255987" y="259989"/>
                </a:lnTo>
                <a:lnTo>
                  <a:pt x="276332" y="248584"/>
                </a:lnTo>
                <a:lnTo>
                  <a:pt x="299027" y="237164"/>
                </a:lnTo>
                <a:lnTo>
                  <a:pt x="311747" y="231452"/>
                </a:lnTo>
                <a:lnTo>
                  <a:pt x="324989" y="225739"/>
                </a:lnTo>
                <a:lnTo>
                  <a:pt x="349862" y="214311"/>
                </a:lnTo>
                <a:lnTo>
                  <a:pt x="396875" y="191452"/>
                </a:lnTo>
                <a:lnTo>
                  <a:pt x="534350" y="122873"/>
                </a:lnTo>
                <a:lnTo>
                  <a:pt x="554672" y="113983"/>
                </a:lnTo>
                <a:lnTo>
                  <a:pt x="573229" y="105904"/>
                </a:lnTo>
                <a:lnTo>
                  <a:pt x="591001" y="95964"/>
                </a:lnTo>
                <a:lnTo>
                  <a:pt x="608425" y="85196"/>
                </a:lnTo>
                <a:lnTo>
                  <a:pt x="642894" y="62761"/>
                </a:lnTo>
                <a:lnTo>
                  <a:pt x="668643" y="45689"/>
                </a:lnTo>
                <a:lnTo>
                  <a:pt x="683255" y="36816"/>
                </a:lnTo>
                <a:lnTo>
                  <a:pt x="702191" y="26466"/>
                </a:lnTo>
                <a:lnTo>
                  <a:pt x="725656" y="14436"/>
                </a:lnTo>
                <a:lnTo>
                  <a:pt x="742496" y="2560"/>
                </a:lnTo>
                <a:lnTo>
                  <a:pt x="743600" y="1707"/>
                </a:lnTo>
                <a:lnTo>
                  <a:pt x="749907" y="759"/>
                </a:lnTo>
                <a:lnTo>
                  <a:pt x="76295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90"/>
          <p:cNvSpPr/>
          <p:nvPr/>
        </p:nvSpPr>
        <p:spPr>
          <a:xfrm>
            <a:off x="8309609" y="2434593"/>
            <a:ext cx="711515" cy="462913"/>
          </a:xfrm>
          <a:custGeom>
            <a:avLst/>
            <a:gdLst/>
            <a:ahLst/>
            <a:cxnLst/>
            <a:rect l="0" t="0" r="0" b="0"/>
            <a:pathLst>
              <a:path w="711515" h="462913">
                <a:moveTo>
                  <a:pt x="0" y="462912"/>
                </a:moveTo>
                <a:lnTo>
                  <a:pt x="0" y="447311"/>
                </a:lnTo>
                <a:lnTo>
                  <a:pt x="2541" y="443913"/>
                </a:lnTo>
                <a:lnTo>
                  <a:pt x="14623" y="430283"/>
                </a:lnTo>
                <a:lnTo>
                  <a:pt x="20152" y="421105"/>
                </a:lnTo>
                <a:lnTo>
                  <a:pt x="28325" y="413216"/>
                </a:lnTo>
                <a:lnTo>
                  <a:pt x="54637" y="396465"/>
                </a:lnTo>
                <a:lnTo>
                  <a:pt x="65875" y="387025"/>
                </a:lnTo>
                <a:lnTo>
                  <a:pt x="79761" y="376479"/>
                </a:lnTo>
                <a:lnTo>
                  <a:pt x="95457" y="366395"/>
                </a:lnTo>
                <a:lnTo>
                  <a:pt x="111959" y="358738"/>
                </a:lnTo>
                <a:lnTo>
                  <a:pt x="128817" y="349620"/>
                </a:lnTo>
                <a:lnTo>
                  <a:pt x="146787" y="338265"/>
                </a:lnTo>
                <a:lnTo>
                  <a:pt x="167474" y="323693"/>
                </a:lnTo>
                <a:lnTo>
                  <a:pt x="189369" y="310232"/>
                </a:lnTo>
                <a:lnTo>
                  <a:pt x="200541" y="303975"/>
                </a:lnTo>
                <a:lnTo>
                  <a:pt x="211800" y="296946"/>
                </a:lnTo>
                <a:lnTo>
                  <a:pt x="223115" y="289403"/>
                </a:lnTo>
                <a:lnTo>
                  <a:pt x="234469" y="281517"/>
                </a:lnTo>
                <a:lnTo>
                  <a:pt x="245848" y="274354"/>
                </a:lnTo>
                <a:lnTo>
                  <a:pt x="257244" y="267674"/>
                </a:lnTo>
                <a:lnTo>
                  <a:pt x="281018" y="254220"/>
                </a:lnTo>
                <a:lnTo>
                  <a:pt x="307459" y="238715"/>
                </a:lnTo>
                <a:lnTo>
                  <a:pt x="320226" y="230579"/>
                </a:lnTo>
                <a:lnTo>
                  <a:pt x="332547" y="222298"/>
                </a:lnTo>
                <a:lnTo>
                  <a:pt x="356396" y="205478"/>
                </a:lnTo>
                <a:lnTo>
                  <a:pt x="379697" y="188476"/>
                </a:lnTo>
                <a:lnTo>
                  <a:pt x="392197" y="180895"/>
                </a:lnTo>
                <a:lnTo>
                  <a:pt x="405292" y="173935"/>
                </a:lnTo>
                <a:lnTo>
                  <a:pt x="418785" y="167391"/>
                </a:lnTo>
                <a:lnTo>
                  <a:pt x="431590" y="160170"/>
                </a:lnTo>
                <a:lnTo>
                  <a:pt x="443937" y="152499"/>
                </a:lnTo>
                <a:lnTo>
                  <a:pt x="455979" y="144527"/>
                </a:lnTo>
                <a:lnTo>
                  <a:pt x="482057" y="128050"/>
                </a:lnTo>
                <a:lnTo>
                  <a:pt x="495680" y="119655"/>
                </a:lnTo>
                <a:lnTo>
                  <a:pt x="508571" y="112154"/>
                </a:lnTo>
                <a:lnTo>
                  <a:pt x="533055" y="98739"/>
                </a:lnTo>
                <a:lnTo>
                  <a:pt x="568259" y="80477"/>
                </a:lnTo>
                <a:lnTo>
                  <a:pt x="637190" y="45758"/>
                </a:lnTo>
                <a:lnTo>
                  <a:pt x="654988" y="34305"/>
                </a:lnTo>
                <a:lnTo>
                  <a:pt x="669249" y="23817"/>
                </a:lnTo>
                <a:lnTo>
                  <a:pt x="687034" y="13510"/>
                </a:lnTo>
                <a:lnTo>
                  <a:pt x="698761" y="9081"/>
                </a:lnTo>
                <a:lnTo>
                  <a:pt x="711514" y="0"/>
                </a:lnTo>
                <a:lnTo>
                  <a:pt x="702946" y="8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91"/>
          <p:cNvSpPr/>
          <p:nvPr/>
        </p:nvSpPr>
        <p:spPr>
          <a:xfrm>
            <a:off x="6991033" y="3036050"/>
            <a:ext cx="277093" cy="349538"/>
          </a:xfrm>
          <a:custGeom>
            <a:avLst/>
            <a:gdLst/>
            <a:ahLst/>
            <a:cxnLst/>
            <a:rect l="0" t="0" r="0" b="0"/>
            <a:pathLst>
              <a:path w="277093" h="349538">
                <a:moveTo>
                  <a:pt x="101282" y="50050"/>
                </a:moveTo>
                <a:lnTo>
                  <a:pt x="62580" y="50050"/>
                </a:lnTo>
                <a:lnTo>
                  <a:pt x="60240" y="51002"/>
                </a:lnTo>
                <a:lnTo>
                  <a:pt x="55102" y="54601"/>
                </a:lnTo>
                <a:lnTo>
                  <a:pt x="49642" y="61915"/>
                </a:lnTo>
                <a:lnTo>
                  <a:pt x="44041" y="71515"/>
                </a:lnTo>
                <a:lnTo>
                  <a:pt x="38376" y="82132"/>
                </a:lnTo>
                <a:lnTo>
                  <a:pt x="21268" y="115829"/>
                </a:lnTo>
                <a:lnTo>
                  <a:pt x="19364" y="121525"/>
                </a:lnTo>
                <a:lnTo>
                  <a:pt x="18095" y="127227"/>
                </a:lnTo>
                <a:lnTo>
                  <a:pt x="17249" y="132934"/>
                </a:lnTo>
                <a:lnTo>
                  <a:pt x="15733" y="139596"/>
                </a:lnTo>
                <a:lnTo>
                  <a:pt x="13768" y="146895"/>
                </a:lnTo>
                <a:lnTo>
                  <a:pt x="11507" y="154618"/>
                </a:lnTo>
                <a:lnTo>
                  <a:pt x="9047" y="161672"/>
                </a:lnTo>
                <a:lnTo>
                  <a:pt x="6455" y="168279"/>
                </a:lnTo>
                <a:lnTo>
                  <a:pt x="3774" y="174589"/>
                </a:lnTo>
                <a:lnTo>
                  <a:pt x="1986" y="181654"/>
                </a:lnTo>
                <a:lnTo>
                  <a:pt x="795" y="189221"/>
                </a:lnTo>
                <a:lnTo>
                  <a:pt x="0" y="197123"/>
                </a:lnTo>
                <a:lnTo>
                  <a:pt x="423" y="206201"/>
                </a:lnTo>
                <a:lnTo>
                  <a:pt x="1658" y="216063"/>
                </a:lnTo>
                <a:lnTo>
                  <a:pt x="3433" y="226448"/>
                </a:lnTo>
                <a:lnTo>
                  <a:pt x="4617" y="236228"/>
                </a:lnTo>
                <a:lnTo>
                  <a:pt x="5406" y="245606"/>
                </a:lnTo>
                <a:lnTo>
                  <a:pt x="5932" y="254716"/>
                </a:lnTo>
                <a:lnTo>
                  <a:pt x="7235" y="263646"/>
                </a:lnTo>
                <a:lnTo>
                  <a:pt x="9056" y="272457"/>
                </a:lnTo>
                <a:lnTo>
                  <a:pt x="11223" y="281189"/>
                </a:lnTo>
                <a:lnTo>
                  <a:pt x="14573" y="288915"/>
                </a:lnTo>
                <a:lnTo>
                  <a:pt x="18711" y="295971"/>
                </a:lnTo>
                <a:lnTo>
                  <a:pt x="23375" y="302579"/>
                </a:lnTo>
                <a:lnTo>
                  <a:pt x="27436" y="308890"/>
                </a:lnTo>
                <a:lnTo>
                  <a:pt x="31096" y="315003"/>
                </a:lnTo>
                <a:lnTo>
                  <a:pt x="34489" y="320983"/>
                </a:lnTo>
                <a:lnTo>
                  <a:pt x="38655" y="325921"/>
                </a:lnTo>
                <a:lnTo>
                  <a:pt x="43339" y="330167"/>
                </a:lnTo>
                <a:lnTo>
                  <a:pt x="48366" y="333949"/>
                </a:lnTo>
                <a:lnTo>
                  <a:pt x="53622" y="337423"/>
                </a:lnTo>
                <a:lnTo>
                  <a:pt x="59031" y="340692"/>
                </a:lnTo>
                <a:lnTo>
                  <a:pt x="64542" y="343824"/>
                </a:lnTo>
                <a:lnTo>
                  <a:pt x="69169" y="345912"/>
                </a:lnTo>
                <a:lnTo>
                  <a:pt x="76849" y="348231"/>
                </a:lnTo>
                <a:lnTo>
                  <a:pt x="82136" y="348850"/>
                </a:lnTo>
                <a:lnTo>
                  <a:pt x="88517" y="349263"/>
                </a:lnTo>
                <a:lnTo>
                  <a:pt x="95629" y="349537"/>
                </a:lnTo>
                <a:lnTo>
                  <a:pt x="102276" y="348768"/>
                </a:lnTo>
                <a:lnTo>
                  <a:pt x="108612" y="347303"/>
                </a:lnTo>
                <a:lnTo>
                  <a:pt x="114741" y="345373"/>
                </a:lnTo>
                <a:lnTo>
                  <a:pt x="120732" y="343134"/>
                </a:lnTo>
                <a:lnTo>
                  <a:pt x="126631" y="340690"/>
                </a:lnTo>
                <a:lnTo>
                  <a:pt x="132470" y="338107"/>
                </a:lnTo>
                <a:lnTo>
                  <a:pt x="139218" y="334480"/>
                </a:lnTo>
                <a:lnTo>
                  <a:pt x="146576" y="330158"/>
                </a:lnTo>
                <a:lnTo>
                  <a:pt x="154337" y="325371"/>
                </a:lnTo>
                <a:lnTo>
                  <a:pt x="161418" y="321227"/>
                </a:lnTo>
                <a:lnTo>
                  <a:pt x="174364" y="314083"/>
                </a:lnTo>
                <a:lnTo>
                  <a:pt x="180483" y="309892"/>
                </a:lnTo>
                <a:lnTo>
                  <a:pt x="186468" y="305193"/>
                </a:lnTo>
                <a:lnTo>
                  <a:pt x="192363" y="300155"/>
                </a:lnTo>
                <a:lnTo>
                  <a:pt x="198197" y="293939"/>
                </a:lnTo>
                <a:lnTo>
                  <a:pt x="203992" y="286938"/>
                </a:lnTo>
                <a:lnTo>
                  <a:pt x="209760" y="279413"/>
                </a:lnTo>
                <a:lnTo>
                  <a:pt x="215510" y="271538"/>
                </a:lnTo>
                <a:lnTo>
                  <a:pt x="226979" y="255169"/>
                </a:lnTo>
                <a:lnTo>
                  <a:pt x="231753" y="246803"/>
                </a:lnTo>
                <a:lnTo>
                  <a:pt x="235887" y="238369"/>
                </a:lnTo>
                <a:lnTo>
                  <a:pt x="239596" y="229888"/>
                </a:lnTo>
                <a:lnTo>
                  <a:pt x="243021" y="220425"/>
                </a:lnTo>
                <a:lnTo>
                  <a:pt x="246257" y="210305"/>
                </a:lnTo>
                <a:lnTo>
                  <a:pt x="249367" y="199749"/>
                </a:lnTo>
                <a:lnTo>
                  <a:pt x="253345" y="189855"/>
                </a:lnTo>
                <a:lnTo>
                  <a:pt x="257902" y="180400"/>
                </a:lnTo>
                <a:lnTo>
                  <a:pt x="262845" y="171240"/>
                </a:lnTo>
                <a:lnTo>
                  <a:pt x="266141" y="161323"/>
                </a:lnTo>
                <a:lnTo>
                  <a:pt x="268338" y="150902"/>
                </a:lnTo>
                <a:lnTo>
                  <a:pt x="269802" y="140145"/>
                </a:lnTo>
                <a:lnTo>
                  <a:pt x="271732" y="130115"/>
                </a:lnTo>
                <a:lnTo>
                  <a:pt x="273970" y="120572"/>
                </a:lnTo>
                <a:lnTo>
                  <a:pt x="276414" y="111352"/>
                </a:lnTo>
                <a:lnTo>
                  <a:pt x="277092" y="102348"/>
                </a:lnTo>
                <a:lnTo>
                  <a:pt x="276591" y="93488"/>
                </a:lnTo>
                <a:lnTo>
                  <a:pt x="275304" y="84723"/>
                </a:lnTo>
                <a:lnTo>
                  <a:pt x="273494" y="76975"/>
                </a:lnTo>
                <a:lnTo>
                  <a:pt x="271335" y="69905"/>
                </a:lnTo>
                <a:lnTo>
                  <a:pt x="268944" y="63287"/>
                </a:lnTo>
                <a:lnTo>
                  <a:pt x="266396" y="56969"/>
                </a:lnTo>
                <a:lnTo>
                  <a:pt x="263745" y="50853"/>
                </a:lnTo>
                <a:lnTo>
                  <a:pt x="261025" y="44870"/>
                </a:lnTo>
                <a:lnTo>
                  <a:pt x="257307" y="38977"/>
                </a:lnTo>
                <a:lnTo>
                  <a:pt x="252924" y="33143"/>
                </a:lnTo>
                <a:lnTo>
                  <a:pt x="248097" y="27348"/>
                </a:lnTo>
                <a:lnTo>
                  <a:pt x="242021" y="22533"/>
                </a:lnTo>
                <a:lnTo>
                  <a:pt x="235113" y="18370"/>
                </a:lnTo>
                <a:lnTo>
                  <a:pt x="227649" y="14643"/>
                </a:lnTo>
                <a:lnTo>
                  <a:pt x="220770" y="12157"/>
                </a:lnTo>
                <a:lnTo>
                  <a:pt x="214278" y="10501"/>
                </a:lnTo>
                <a:lnTo>
                  <a:pt x="208045" y="9396"/>
                </a:lnTo>
                <a:lnTo>
                  <a:pt x="201032" y="7707"/>
                </a:lnTo>
                <a:lnTo>
                  <a:pt x="193499" y="5629"/>
                </a:lnTo>
                <a:lnTo>
                  <a:pt x="185620" y="3291"/>
                </a:lnTo>
                <a:lnTo>
                  <a:pt x="177510" y="1732"/>
                </a:lnTo>
                <a:lnTo>
                  <a:pt x="169245" y="693"/>
                </a:lnTo>
                <a:lnTo>
                  <a:pt x="160879" y="0"/>
                </a:lnTo>
                <a:lnTo>
                  <a:pt x="153395" y="491"/>
                </a:lnTo>
                <a:lnTo>
                  <a:pt x="146501" y="1770"/>
                </a:lnTo>
                <a:lnTo>
                  <a:pt x="140001" y="3576"/>
                </a:lnTo>
                <a:lnTo>
                  <a:pt x="133762" y="4780"/>
                </a:lnTo>
                <a:lnTo>
                  <a:pt x="127698" y="5582"/>
                </a:lnTo>
                <a:lnTo>
                  <a:pt x="121750" y="6117"/>
                </a:lnTo>
                <a:lnTo>
                  <a:pt x="115879" y="7426"/>
                </a:lnTo>
                <a:lnTo>
                  <a:pt x="110061" y="9251"/>
                </a:lnTo>
                <a:lnTo>
                  <a:pt x="96137" y="14474"/>
                </a:lnTo>
                <a:lnTo>
                  <a:pt x="91692" y="17728"/>
                </a:lnTo>
                <a:lnTo>
                  <a:pt x="84136" y="243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92"/>
          <p:cNvSpPr/>
          <p:nvPr/>
        </p:nvSpPr>
        <p:spPr>
          <a:xfrm>
            <a:off x="7478077" y="3129316"/>
            <a:ext cx="368618" cy="25365"/>
          </a:xfrm>
          <a:custGeom>
            <a:avLst/>
            <a:gdLst/>
            <a:ahLst/>
            <a:cxnLst/>
            <a:rect l="0" t="0" r="0" b="0"/>
            <a:pathLst>
              <a:path w="368618" h="25365">
                <a:moveTo>
                  <a:pt x="0" y="25364"/>
                </a:moveTo>
                <a:lnTo>
                  <a:pt x="0" y="20813"/>
                </a:lnTo>
                <a:lnTo>
                  <a:pt x="953" y="19472"/>
                </a:lnTo>
                <a:lnTo>
                  <a:pt x="2540" y="18578"/>
                </a:lnTo>
                <a:lnTo>
                  <a:pt x="4551" y="17983"/>
                </a:lnTo>
                <a:lnTo>
                  <a:pt x="9325" y="17321"/>
                </a:lnTo>
                <a:lnTo>
                  <a:pt x="19908" y="16948"/>
                </a:lnTo>
                <a:lnTo>
                  <a:pt x="45102" y="16822"/>
                </a:lnTo>
                <a:lnTo>
                  <a:pt x="53881" y="15859"/>
                </a:lnTo>
                <a:lnTo>
                  <a:pt x="63543" y="14265"/>
                </a:lnTo>
                <a:lnTo>
                  <a:pt x="73794" y="12249"/>
                </a:lnTo>
                <a:lnTo>
                  <a:pt x="83487" y="10906"/>
                </a:lnTo>
                <a:lnTo>
                  <a:pt x="92805" y="10010"/>
                </a:lnTo>
                <a:lnTo>
                  <a:pt x="101875" y="9413"/>
                </a:lnTo>
                <a:lnTo>
                  <a:pt x="111732" y="9015"/>
                </a:lnTo>
                <a:lnTo>
                  <a:pt x="142855" y="8455"/>
                </a:lnTo>
                <a:lnTo>
                  <a:pt x="192767" y="8250"/>
                </a:lnTo>
                <a:lnTo>
                  <a:pt x="203759" y="7287"/>
                </a:lnTo>
                <a:lnTo>
                  <a:pt x="214897" y="5692"/>
                </a:lnTo>
                <a:lnTo>
                  <a:pt x="226132" y="3677"/>
                </a:lnTo>
                <a:lnTo>
                  <a:pt x="236480" y="2333"/>
                </a:lnTo>
                <a:lnTo>
                  <a:pt x="246236" y="1438"/>
                </a:lnTo>
                <a:lnTo>
                  <a:pt x="255597" y="840"/>
                </a:lnTo>
                <a:lnTo>
                  <a:pt x="273619" y="177"/>
                </a:lnTo>
                <a:lnTo>
                  <a:pt x="282425" y="0"/>
                </a:lnTo>
                <a:lnTo>
                  <a:pt x="290201" y="834"/>
                </a:lnTo>
                <a:lnTo>
                  <a:pt x="297290" y="2343"/>
                </a:lnTo>
                <a:lnTo>
                  <a:pt x="303921" y="4302"/>
                </a:lnTo>
                <a:lnTo>
                  <a:pt x="310246" y="5607"/>
                </a:lnTo>
                <a:lnTo>
                  <a:pt x="316368" y="6478"/>
                </a:lnTo>
                <a:lnTo>
                  <a:pt x="322355" y="7058"/>
                </a:lnTo>
                <a:lnTo>
                  <a:pt x="328251" y="7445"/>
                </a:lnTo>
                <a:lnTo>
                  <a:pt x="334086" y="7703"/>
                </a:lnTo>
                <a:lnTo>
                  <a:pt x="339882" y="7875"/>
                </a:lnTo>
                <a:lnTo>
                  <a:pt x="344698" y="8942"/>
                </a:lnTo>
                <a:lnTo>
                  <a:pt x="348861" y="10606"/>
                </a:lnTo>
                <a:lnTo>
                  <a:pt x="357836" y="15569"/>
                </a:lnTo>
                <a:lnTo>
                  <a:pt x="361603" y="16248"/>
                </a:lnTo>
                <a:lnTo>
                  <a:pt x="368617" y="167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93"/>
          <p:cNvSpPr/>
          <p:nvPr/>
        </p:nvSpPr>
        <p:spPr>
          <a:xfrm>
            <a:off x="7529512" y="3248977"/>
            <a:ext cx="351473" cy="13492"/>
          </a:xfrm>
          <a:custGeom>
            <a:avLst/>
            <a:gdLst/>
            <a:ahLst/>
            <a:cxnLst/>
            <a:rect l="0" t="0" r="0" b="0"/>
            <a:pathLst>
              <a:path w="351473" h="13492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5" y="7778"/>
                </a:lnTo>
                <a:lnTo>
                  <a:pt x="9326" y="8043"/>
                </a:lnTo>
                <a:lnTo>
                  <a:pt x="19908" y="8416"/>
                </a:lnTo>
                <a:lnTo>
                  <a:pt x="24702" y="8468"/>
                </a:lnTo>
                <a:lnTo>
                  <a:pt x="29803" y="9455"/>
                </a:lnTo>
                <a:lnTo>
                  <a:pt x="35109" y="11066"/>
                </a:lnTo>
                <a:lnTo>
                  <a:pt x="40551" y="13092"/>
                </a:lnTo>
                <a:lnTo>
                  <a:pt x="47037" y="13491"/>
                </a:lnTo>
                <a:lnTo>
                  <a:pt x="54218" y="12804"/>
                </a:lnTo>
                <a:lnTo>
                  <a:pt x="61862" y="11394"/>
                </a:lnTo>
                <a:lnTo>
                  <a:pt x="69817" y="10453"/>
                </a:lnTo>
                <a:lnTo>
                  <a:pt x="77977" y="9826"/>
                </a:lnTo>
                <a:lnTo>
                  <a:pt x="86275" y="9408"/>
                </a:lnTo>
                <a:lnTo>
                  <a:pt x="103115" y="8944"/>
                </a:lnTo>
                <a:lnTo>
                  <a:pt x="188071" y="8582"/>
                </a:lnTo>
                <a:lnTo>
                  <a:pt x="266930" y="8573"/>
                </a:lnTo>
                <a:lnTo>
                  <a:pt x="274155" y="7620"/>
                </a:lnTo>
                <a:lnTo>
                  <a:pt x="280878" y="6033"/>
                </a:lnTo>
                <a:lnTo>
                  <a:pt x="287265" y="4022"/>
                </a:lnTo>
                <a:lnTo>
                  <a:pt x="294380" y="2681"/>
                </a:lnTo>
                <a:lnTo>
                  <a:pt x="301981" y="1788"/>
                </a:lnTo>
                <a:lnTo>
                  <a:pt x="309906" y="1192"/>
                </a:lnTo>
                <a:lnTo>
                  <a:pt x="317094" y="794"/>
                </a:lnTo>
                <a:lnTo>
                  <a:pt x="330160" y="353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94"/>
          <p:cNvSpPr/>
          <p:nvPr/>
        </p:nvSpPr>
        <p:spPr>
          <a:xfrm>
            <a:off x="7983855" y="3077558"/>
            <a:ext cx="307981" cy="303780"/>
          </a:xfrm>
          <a:custGeom>
            <a:avLst/>
            <a:gdLst/>
            <a:ahLst/>
            <a:cxnLst/>
            <a:rect l="0" t="0" r="0" b="0"/>
            <a:pathLst>
              <a:path w="307981" h="303780">
                <a:moveTo>
                  <a:pt x="120014" y="8542"/>
                </a:moveTo>
                <a:lnTo>
                  <a:pt x="111546" y="74"/>
                </a:lnTo>
                <a:lnTo>
                  <a:pt x="106923" y="0"/>
                </a:lnTo>
                <a:lnTo>
                  <a:pt x="105572" y="942"/>
                </a:lnTo>
                <a:lnTo>
                  <a:pt x="104670" y="2523"/>
                </a:lnTo>
                <a:lnTo>
                  <a:pt x="103670" y="6819"/>
                </a:lnTo>
                <a:lnTo>
                  <a:pt x="103225" y="11904"/>
                </a:lnTo>
                <a:lnTo>
                  <a:pt x="101201" y="14593"/>
                </a:lnTo>
                <a:lnTo>
                  <a:pt x="93873" y="20121"/>
                </a:lnTo>
                <a:lnTo>
                  <a:pt x="86807" y="28293"/>
                </a:lnTo>
                <a:lnTo>
                  <a:pt x="83589" y="33139"/>
                </a:lnTo>
                <a:lnTo>
                  <a:pt x="80490" y="39227"/>
                </a:lnTo>
                <a:lnTo>
                  <a:pt x="77473" y="46144"/>
                </a:lnTo>
                <a:lnTo>
                  <a:pt x="74508" y="53612"/>
                </a:lnTo>
                <a:lnTo>
                  <a:pt x="71580" y="60496"/>
                </a:lnTo>
                <a:lnTo>
                  <a:pt x="65786" y="73225"/>
                </a:lnTo>
                <a:lnTo>
                  <a:pt x="63859" y="80239"/>
                </a:lnTo>
                <a:lnTo>
                  <a:pt x="62575" y="87772"/>
                </a:lnTo>
                <a:lnTo>
                  <a:pt x="61719" y="95652"/>
                </a:lnTo>
                <a:lnTo>
                  <a:pt x="60196" y="103763"/>
                </a:lnTo>
                <a:lnTo>
                  <a:pt x="58228" y="112027"/>
                </a:lnTo>
                <a:lnTo>
                  <a:pt x="55964" y="120395"/>
                </a:lnTo>
                <a:lnTo>
                  <a:pt x="54454" y="127878"/>
                </a:lnTo>
                <a:lnTo>
                  <a:pt x="53448" y="134772"/>
                </a:lnTo>
                <a:lnTo>
                  <a:pt x="52776" y="141273"/>
                </a:lnTo>
                <a:lnTo>
                  <a:pt x="52329" y="149416"/>
                </a:lnTo>
                <a:lnTo>
                  <a:pt x="51832" y="168625"/>
                </a:lnTo>
                <a:lnTo>
                  <a:pt x="51469" y="215228"/>
                </a:lnTo>
                <a:lnTo>
                  <a:pt x="52410" y="223485"/>
                </a:lnTo>
                <a:lnTo>
                  <a:pt x="53990" y="231847"/>
                </a:lnTo>
                <a:lnTo>
                  <a:pt x="55996" y="240280"/>
                </a:lnTo>
                <a:lnTo>
                  <a:pt x="58285" y="247806"/>
                </a:lnTo>
                <a:lnTo>
                  <a:pt x="60764" y="254729"/>
                </a:lnTo>
                <a:lnTo>
                  <a:pt x="63370" y="261249"/>
                </a:lnTo>
                <a:lnTo>
                  <a:pt x="66059" y="266548"/>
                </a:lnTo>
                <a:lnTo>
                  <a:pt x="71587" y="274976"/>
                </a:lnTo>
                <a:lnTo>
                  <a:pt x="79759" y="281897"/>
                </a:lnTo>
                <a:lnTo>
                  <a:pt x="88787" y="288148"/>
                </a:lnTo>
                <a:lnTo>
                  <a:pt x="95977" y="294101"/>
                </a:lnTo>
                <a:lnTo>
                  <a:pt x="104886" y="299922"/>
                </a:lnTo>
                <a:lnTo>
                  <a:pt x="109929" y="302808"/>
                </a:lnTo>
                <a:lnTo>
                  <a:pt x="115196" y="303779"/>
                </a:lnTo>
                <a:lnTo>
                  <a:pt x="120612" y="303474"/>
                </a:lnTo>
                <a:lnTo>
                  <a:pt x="126128" y="302318"/>
                </a:lnTo>
                <a:lnTo>
                  <a:pt x="131710" y="301548"/>
                </a:lnTo>
                <a:lnTo>
                  <a:pt x="137336" y="301034"/>
                </a:lnTo>
                <a:lnTo>
                  <a:pt x="142993" y="300691"/>
                </a:lnTo>
                <a:lnTo>
                  <a:pt x="148668" y="299511"/>
                </a:lnTo>
                <a:lnTo>
                  <a:pt x="154357" y="297771"/>
                </a:lnTo>
                <a:lnTo>
                  <a:pt x="160054" y="295658"/>
                </a:lnTo>
                <a:lnTo>
                  <a:pt x="165758" y="292345"/>
                </a:lnTo>
                <a:lnTo>
                  <a:pt x="171465" y="288232"/>
                </a:lnTo>
                <a:lnTo>
                  <a:pt x="177174" y="283584"/>
                </a:lnTo>
                <a:lnTo>
                  <a:pt x="183840" y="278581"/>
                </a:lnTo>
                <a:lnTo>
                  <a:pt x="198864" y="267942"/>
                </a:lnTo>
                <a:lnTo>
                  <a:pt x="205918" y="261485"/>
                </a:lnTo>
                <a:lnTo>
                  <a:pt x="212526" y="254323"/>
                </a:lnTo>
                <a:lnTo>
                  <a:pt x="218837" y="246691"/>
                </a:lnTo>
                <a:lnTo>
                  <a:pt x="224948" y="238745"/>
                </a:lnTo>
                <a:lnTo>
                  <a:pt x="230928" y="230591"/>
                </a:lnTo>
                <a:lnTo>
                  <a:pt x="236819" y="222297"/>
                </a:lnTo>
                <a:lnTo>
                  <a:pt x="243604" y="214863"/>
                </a:lnTo>
                <a:lnTo>
                  <a:pt x="250986" y="208001"/>
                </a:lnTo>
                <a:lnTo>
                  <a:pt x="258763" y="201522"/>
                </a:lnTo>
                <a:lnTo>
                  <a:pt x="264901" y="194345"/>
                </a:lnTo>
                <a:lnTo>
                  <a:pt x="269945" y="186703"/>
                </a:lnTo>
                <a:lnTo>
                  <a:pt x="274261" y="178751"/>
                </a:lnTo>
                <a:lnTo>
                  <a:pt x="279043" y="170592"/>
                </a:lnTo>
                <a:lnTo>
                  <a:pt x="293923" y="146409"/>
                </a:lnTo>
                <a:lnTo>
                  <a:pt x="297865" y="139506"/>
                </a:lnTo>
                <a:lnTo>
                  <a:pt x="301447" y="132998"/>
                </a:lnTo>
                <a:lnTo>
                  <a:pt x="303835" y="125803"/>
                </a:lnTo>
                <a:lnTo>
                  <a:pt x="305426" y="118148"/>
                </a:lnTo>
                <a:lnTo>
                  <a:pt x="306487" y="110188"/>
                </a:lnTo>
                <a:lnTo>
                  <a:pt x="307195" y="102976"/>
                </a:lnTo>
                <a:lnTo>
                  <a:pt x="307666" y="96263"/>
                </a:lnTo>
                <a:lnTo>
                  <a:pt x="307980" y="89882"/>
                </a:lnTo>
                <a:lnTo>
                  <a:pt x="306285" y="83724"/>
                </a:lnTo>
                <a:lnTo>
                  <a:pt x="303250" y="77713"/>
                </a:lnTo>
                <a:lnTo>
                  <a:pt x="299321" y="71801"/>
                </a:lnTo>
                <a:lnTo>
                  <a:pt x="295750" y="65954"/>
                </a:lnTo>
                <a:lnTo>
                  <a:pt x="292417" y="60152"/>
                </a:lnTo>
                <a:lnTo>
                  <a:pt x="289242" y="54379"/>
                </a:lnTo>
                <a:lnTo>
                  <a:pt x="284267" y="49577"/>
                </a:lnTo>
                <a:lnTo>
                  <a:pt x="278094" y="45424"/>
                </a:lnTo>
                <a:lnTo>
                  <a:pt x="271120" y="41702"/>
                </a:lnTo>
                <a:lnTo>
                  <a:pt x="263615" y="38269"/>
                </a:lnTo>
                <a:lnTo>
                  <a:pt x="255753" y="35027"/>
                </a:lnTo>
                <a:lnTo>
                  <a:pt x="247655" y="31914"/>
                </a:lnTo>
                <a:lnTo>
                  <a:pt x="231036" y="25914"/>
                </a:lnTo>
                <a:lnTo>
                  <a:pt x="222604" y="22981"/>
                </a:lnTo>
                <a:lnTo>
                  <a:pt x="213172" y="20073"/>
                </a:lnTo>
                <a:lnTo>
                  <a:pt x="192533" y="14301"/>
                </a:lnTo>
                <a:lnTo>
                  <a:pt x="181695" y="12382"/>
                </a:lnTo>
                <a:lnTo>
                  <a:pt x="170661" y="11102"/>
                </a:lnTo>
                <a:lnTo>
                  <a:pt x="159493" y="10248"/>
                </a:lnTo>
                <a:lnTo>
                  <a:pt x="148238" y="10632"/>
                </a:lnTo>
                <a:lnTo>
                  <a:pt x="136926" y="11840"/>
                </a:lnTo>
                <a:lnTo>
                  <a:pt x="125574" y="13598"/>
                </a:lnTo>
                <a:lnTo>
                  <a:pt x="115149" y="15722"/>
                </a:lnTo>
                <a:lnTo>
                  <a:pt x="105340" y="18091"/>
                </a:lnTo>
                <a:lnTo>
                  <a:pt x="95944" y="20623"/>
                </a:lnTo>
                <a:lnTo>
                  <a:pt x="85870" y="24216"/>
                </a:lnTo>
                <a:lnTo>
                  <a:pt x="75344" y="28516"/>
                </a:lnTo>
                <a:lnTo>
                  <a:pt x="64516" y="33288"/>
                </a:lnTo>
                <a:lnTo>
                  <a:pt x="54441" y="38374"/>
                </a:lnTo>
                <a:lnTo>
                  <a:pt x="44866" y="43670"/>
                </a:lnTo>
                <a:lnTo>
                  <a:pt x="35626" y="49105"/>
                </a:lnTo>
                <a:lnTo>
                  <a:pt x="20278" y="57685"/>
                </a:lnTo>
                <a:lnTo>
                  <a:pt x="0" y="685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quadrilaterals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Parallelograms</a:t>
            </a:r>
          </a:p>
          <a:p>
            <a:pPr lvl="1"/>
            <a:r>
              <a:rPr lang="en-US" dirty="0" smtClean="0"/>
              <a:t>Rectangles</a:t>
            </a:r>
            <a:endParaRPr lang="en-US" dirty="0"/>
          </a:p>
          <a:p>
            <a:pPr lvl="1"/>
            <a:r>
              <a:rPr lang="en-US" dirty="0" smtClean="0"/>
              <a:t>Squares</a:t>
            </a:r>
          </a:p>
          <a:p>
            <a:pPr lvl="1"/>
            <a:r>
              <a:rPr lang="en-US" dirty="0" smtClean="0"/>
              <a:t>Rhombi</a:t>
            </a:r>
          </a:p>
          <a:p>
            <a:r>
              <a:rPr lang="en-US" dirty="0" smtClean="0"/>
              <a:t>Trapezoids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Parallelograms: Rectangles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many pairs of parallel sides?</a:t>
            </a:r>
          </a:p>
          <a:p>
            <a:pPr>
              <a:buNone/>
            </a:pPr>
            <a:r>
              <a:rPr lang="en-US" dirty="0" smtClean="0"/>
              <a:t>How many pairs of congruent sides?</a:t>
            </a:r>
          </a:p>
          <a:p>
            <a:pPr>
              <a:buNone/>
            </a:pPr>
            <a:r>
              <a:rPr lang="en-US" dirty="0" smtClean="0"/>
              <a:t>Do the diagonal bisect each other?</a:t>
            </a:r>
          </a:p>
          <a:p>
            <a:pPr>
              <a:buNone/>
            </a:pPr>
            <a:r>
              <a:rPr lang="en-US" dirty="0" smtClean="0"/>
              <a:t>Mark all parallel and congruent parts.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2362200"/>
            <a:ext cx="39624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4"/>
          <p:cNvSpPr/>
          <p:nvPr/>
        </p:nvSpPr>
        <p:spPr>
          <a:xfrm>
            <a:off x="6397983" y="2118738"/>
            <a:ext cx="411440" cy="314629"/>
          </a:xfrm>
          <a:custGeom>
            <a:avLst/>
            <a:gdLst/>
            <a:ahLst/>
            <a:cxnLst/>
            <a:rect l="0" t="0" r="0" b="0"/>
            <a:pathLst>
              <a:path w="411440" h="314629">
                <a:moveTo>
                  <a:pt x="59967" y="135829"/>
                </a:moveTo>
                <a:lnTo>
                  <a:pt x="59967" y="131278"/>
                </a:lnTo>
                <a:lnTo>
                  <a:pt x="59014" y="129938"/>
                </a:lnTo>
                <a:lnTo>
                  <a:pt x="57427" y="129044"/>
                </a:lnTo>
                <a:lnTo>
                  <a:pt x="52586" y="127609"/>
                </a:lnTo>
                <a:lnTo>
                  <a:pt x="47196" y="122811"/>
                </a:lnTo>
                <a:lnTo>
                  <a:pt x="44786" y="121435"/>
                </a:lnTo>
                <a:lnTo>
                  <a:pt x="39567" y="119907"/>
                </a:lnTo>
                <a:lnTo>
                  <a:pt x="37794" y="118547"/>
                </a:lnTo>
                <a:lnTo>
                  <a:pt x="36612" y="116687"/>
                </a:lnTo>
                <a:lnTo>
                  <a:pt x="35300" y="112082"/>
                </a:lnTo>
                <a:lnTo>
                  <a:pt x="34716" y="106860"/>
                </a:lnTo>
                <a:lnTo>
                  <a:pt x="33608" y="104134"/>
                </a:lnTo>
                <a:lnTo>
                  <a:pt x="26909" y="94625"/>
                </a:lnTo>
                <a:lnTo>
                  <a:pt x="26224" y="91164"/>
                </a:lnTo>
                <a:lnTo>
                  <a:pt x="25839" y="83860"/>
                </a:lnTo>
                <a:lnTo>
                  <a:pt x="25785" y="81180"/>
                </a:lnTo>
                <a:lnTo>
                  <a:pt x="26701" y="78442"/>
                </a:lnTo>
                <a:lnTo>
                  <a:pt x="31590" y="70036"/>
                </a:lnTo>
                <a:lnTo>
                  <a:pt x="34414" y="61513"/>
                </a:lnTo>
                <a:lnTo>
                  <a:pt x="40860" y="52955"/>
                </a:lnTo>
                <a:lnTo>
                  <a:pt x="48802" y="44387"/>
                </a:lnTo>
                <a:lnTo>
                  <a:pt x="54370" y="38673"/>
                </a:lnTo>
                <a:lnTo>
                  <a:pt x="62559" y="32959"/>
                </a:lnTo>
                <a:lnTo>
                  <a:pt x="71596" y="28196"/>
                </a:lnTo>
                <a:lnTo>
                  <a:pt x="82991" y="24563"/>
                </a:lnTo>
                <a:lnTo>
                  <a:pt x="92742" y="20338"/>
                </a:lnTo>
                <a:lnTo>
                  <a:pt x="103426" y="15285"/>
                </a:lnTo>
                <a:lnTo>
                  <a:pt x="114524" y="10816"/>
                </a:lnTo>
                <a:lnTo>
                  <a:pt x="125807" y="8830"/>
                </a:lnTo>
                <a:lnTo>
                  <a:pt x="137172" y="5408"/>
                </a:lnTo>
                <a:lnTo>
                  <a:pt x="148573" y="1664"/>
                </a:lnTo>
                <a:lnTo>
                  <a:pt x="159990" y="0"/>
                </a:lnTo>
                <a:lnTo>
                  <a:pt x="164748" y="509"/>
                </a:lnTo>
                <a:lnTo>
                  <a:pt x="168874" y="1801"/>
                </a:lnTo>
                <a:lnTo>
                  <a:pt x="172577" y="3614"/>
                </a:lnTo>
                <a:lnTo>
                  <a:pt x="181771" y="5630"/>
                </a:lnTo>
                <a:lnTo>
                  <a:pt x="186889" y="6167"/>
                </a:lnTo>
                <a:lnTo>
                  <a:pt x="191254" y="7478"/>
                </a:lnTo>
                <a:lnTo>
                  <a:pt x="202901" y="12921"/>
                </a:lnTo>
                <a:lnTo>
                  <a:pt x="212710" y="14528"/>
                </a:lnTo>
                <a:lnTo>
                  <a:pt x="220881" y="17782"/>
                </a:lnTo>
                <a:lnTo>
                  <a:pt x="230834" y="24970"/>
                </a:lnTo>
                <a:lnTo>
                  <a:pt x="233886" y="27633"/>
                </a:lnTo>
                <a:lnTo>
                  <a:pt x="235920" y="30361"/>
                </a:lnTo>
                <a:lnTo>
                  <a:pt x="239736" y="39703"/>
                </a:lnTo>
                <a:lnTo>
                  <a:pt x="244004" y="48974"/>
                </a:lnTo>
                <a:lnTo>
                  <a:pt x="246536" y="56904"/>
                </a:lnTo>
                <a:lnTo>
                  <a:pt x="247961" y="66724"/>
                </a:lnTo>
                <a:lnTo>
                  <a:pt x="248162" y="69756"/>
                </a:lnTo>
                <a:lnTo>
                  <a:pt x="245844" y="78206"/>
                </a:lnTo>
                <a:lnTo>
                  <a:pt x="241638" y="87359"/>
                </a:lnTo>
                <a:lnTo>
                  <a:pt x="236594" y="94602"/>
                </a:lnTo>
                <a:lnTo>
                  <a:pt x="228400" y="104034"/>
                </a:lnTo>
                <a:lnTo>
                  <a:pt x="222774" y="112491"/>
                </a:lnTo>
                <a:lnTo>
                  <a:pt x="217097" y="121646"/>
                </a:lnTo>
                <a:lnTo>
                  <a:pt x="211400" y="128891"/>
                </a:lnTo>
                <a:lnTo>
                  <a:pt x="203153" y="137825"/>
                </a:lnTo>
                <a:lnTo>
                  <a:pt x="186887" y="154532"/>
                </a:lnTo>
                <a:lnTo>
                  <a:pt x="172925" y="168570"/>
                </a:lnTo>
                <a:lnTo>
                  <a:pt x="162241" y="176733"/>
                </a:lnTo>
                <a:lnTo>
                  <a:pt x="151142" y="183536"/>
                </a:lnTo>
                <a:lnTo>
                  <a:pt x="139859" y="189735"/>
                </a:lnTo>
                <a:lnTo>
                  <a:pt x="128494" y="198205"/>
                </a:lnTo>
                <a:lnTo>
                  <a:pt x="118046" y="207367"/>
                </a:lnTo>
                <a:lnTo>
                  <a:pt x="110227" y="214613"/>
                </a:lnTo>
                <a:lnTo>
                  <a:pt x="101037" y="221009"/>
                </a:lnTo>
                <a:lnTo>
                  <a:pt x="90603" y="227027"/>
                </a:lnTo>
                <a:lnTo>
                  <a:pt x="79615" y="232876"/>
                </a:lnTo>
                <a:lnTo>
                  <a:pt x="67270" y="241525"/>
                </a:lnTo>
                <a:lnTo>
                  <a:pt x="58133" y="247257"/>
                </a:lnTo>
                <a:lnTo>
                  <a:pt x="48674" y="252980"/>
                </a:lnTo>
                <a:lnTo>
                  <a:pt x="37994" y="261557"/>
                </a:lnTo>
                <a:lnTo>
                  <a:pt x="28797" y="270131"/>
                </a:lnTo>
                <a:lnTo>
                  <a:pt x="22936" y="275846"/>
                </a:lnTo>
                <a:lnTo>
                  <a:pt x="20992" y="278704"/>
                </a:lnTo>
                <a:lnTo>
                  <a:pt x="18832" y="284419"/>
                </a:lnTo>
                <a:lnTo>
                  <a:pt x="17303" y="286324"/>
                </a:lnTo>
                <a:lnTo>
                  <a:pt x="15332" y="287594"/>
                </a:lnTo>
                <a:lnTo>
                  <a:pt x="13065" y="288441"/>
                </a:lnTo>
                <a:lnTo>
                  <a:pt x="8007" y="291921"/>
                </a:lnTo>
                <a:lnTo>
                  <a:pt x="430" y="298310"/>
                </a:lnTo>
                <a:lnTo>
                  <a:pt x="0" y="306053"/>
                </a:lnTo>
                <a:lnTo>
                  <a:pt x="939" y="306462"/>
                </a:lnTo>
                <a:lnTo>
                  <a:pt x="4522" y="306916"/>
                </a:lnTo>
                <a:lnTo>
                  <a:pt x="6811" y="307989"/>
                </a:lnTo>
                <a:lnTo>
                  <a:pt x="14584" y="313099"/>
                </a:lnTo>
                <a:lnTo>
                  <a:pt x="20112" y="314628"/>
                </a:lnTo>
                <a:lnTo>
                  <a:pt x="28283" y="312768"/>
                </a:lnTo>
                <a:lnTo>
                  <a:pt x="38265" y="309719"/>
                </a:lnTo>
                <a:lnTo>
                  <a:pt x="49052" y="308363"/>
                </a:lnTo>
                <a:lnTo>
                  <a:pt x="61283" y="307600"/>
                </a:lnTo>
                <a:lnTo>
                  <a:pt x="80042" y="307374"/>
                </a:lnTo>
                <a:lnTo>
                  <a:pt x="128804" y="307287"/>
                </a:lnTo>
                <a:lnTo>
                  <a:pt x="137290" y="306332"/>
                </a:lnTo>
                <a:lnTo>
                  <a:pt x="145806" y="304743"/>
                </a:lnTo>
                <a:lnTo>
                  <a:pt x="154341" y="302731"/>
                </a:lnTo>
                <a:lnTo>
                  <a:pt x="162887" y="301389"/>
                </a:lnTo>
                <a:lnTo>
                  <a:pt x="171443" y="300495"/>
                </a:lnTo>
                <a:lnTo>
                  <a:pt x="180004" y="299899"/>
                </a:lnTo>
                <a:lnTo>
                  <a:pt x="189521" y="299501"/>
                </a:lnTo>
                <a:lnTo>
                  <a:pt x="219215" y="298942"/>
                </a:lnTo>
                <a:lnTo>
                  <a:pt x="411439" y="298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5"/>
          <p:cNvSpPr/>
          <p:nvPr/>
        </p:nvSpPr>
        <p:spPr>
          <a:xfrm>
            <a:off x="7781749" y="3000492"/>
            <a:ext cx="433564" cy="274204"/>
          </a:xfrm>
          <a:custGeom>
            <a:avLst/>
            <a:gdLst/>
            <a:ahLst/>
            <a:cxnLst/>
            <a:rect l="0" t="0" r="0" b="0"/>
            <a:pathLst>
              <a:path w="433564" h="274204">
                <a:moveTo>
                  <a:pt x="4938" y="102753"/>
                </a:moveTo>
                <a:lnTo>
                  <a:pt x="4938" y="98202"/>
                </a:lnTo>
                <a:lnTo>
                  <a:pt x="3986" y="96861"/>
                </a:lnTo>
                <a:lnTo>
                  <a:pt x="2399" y="95967"/>
                </a:lnTo>
                <a:lnTo>
                  <a:pt x="387" y="95372"/>
                </a:lnTo>
                <a:lnTo>
                  <a:pt x="0" y="94975"/>
                </a:lnTo>
                <a:lnTo>
                  <a:pt x="693" y="94709"/>
                </a:lnTo>
                <a:lnTo>
                  <a:pt x="2108" y="94533"/>
                </a:lnTo>
                <a:lnTo>
                  <a:pt x="3051" y="93463"/>
                </a:lnTo>
                <a:lnTo>
                  <a:pt x="3680" y="91797"/>
                </a:lnTo>
                <a:lnTo>
                  <a:pt x="4565" y="84902"/>
                </a:lnTo>
                <a:lnTo>
                  <a:pt x="4889" y="77118"/>
                </a:lnTo>
                <a:lnTo>
                  <a:pt x="4916" y="72945"/>
                </a:lnTo>
                <a:lnTo>
                  <a:pt x="5876" y="70498"/>
                </a:lnTo>
                <a:lnTo>
                  <a:pt x="11778" y="62504"/>
                </a:lnTo>
                <a:lnTo>
                  <a:pt x="19559" y="54103"/>
                </a:lnTo>
                <a:lnTo>
                  <a:pt x="36400" y="37024"/>
                </a:lnTo>
                <a:lnTo>
                  <a:pt x="42099" y="31312"/>
                </a:lnTo>
                <a:lnTo>
                  <a:pt x="44952" y="29408"/>
                </a:lnTo>
                <a:lnTo>
                  <a:pt x="58915" y="23812"/>
                </a:lnTo>
                <a:lnTo>
                  <a:pt x="68933" y="19091"/>
                </a:lnTo>
                <a:lnTo>
                  <a:pt x="79736" y="13817"/>
                </a:lnTo>
                <a:lnTo>
                  <a:pt x="88346" y="10838"/>
                </a:lnTo>
                <a:lnTo>
                  <a:pt x="96301" y="8562"/>
                </a:lnTo>
                <a:lnTo>
                  <a:pt x="106186" y="4375"/>
                </a:lnTo>
                <a:lnTo>
                  <a:pt x="116930" y="1879"/>
                </a:lnTo>
                <a:lnTo>
                  <a:pt x="128055" y="770"/>
                </a:lnTo>
                <a:lnTo>
                  <a:pt x="139349" y="277"/>
                </a:lnTo>
                <a:lnTo>
                  <a:pt x="151866" y="0"/>
                </a:lnTo>
                <a:lnTo>
                  <a:pt x="161045" y="2475"/>
                </a:lnTo>
                <a:lnTo>
                  <a:pt x="174382" y="6683"/>
                </a:lnTo>
                <a:lnTo>
                  <a:pt x="187421" y="8105"/>
                </a:lnTo>
                <a:lnTo>
                  <a:pt x="190411" y="9174"/>
                </a:lnTo>
                <a:lnTo>
                  <a:pt x="196274" y="12902"/>
                </a:lnTo>
                <a:lnTo>
                  <a:pt x="204929" y="20356"/>
                </a:lnTo>
                <a:lnTo>
                  <a:pt x="207797" y="22104"/>
                </a:lnTo>
                <a:lnTo>
                  <a:pt x="213525" y="24046"/>
                </a:lnTo>
                <a:lnTo>
                  <a:pt x="215433" y="26469"/>
                </a:lnTo>
                <a:lnTo>
                  <a:pt x="216706" y="29990"/>
                </a:lnTo>
                <a:lnTo>
                  <a:pt x="218120" y="38028"/>
                </a:lnTo>
                <a:lnTo>
                  <a:pt x="218747" y="44776"/>
                </a:lnTo>
                <a:lnTo>
                  <a:pt x="219027" y="50950"/>
                </a:lnTo>
                <a:lnTo>
                  <a:pt x="219185" y="59781"/>
                </a:lnTo>
                <a:lnTo>
                  <a:pt x="219250" y="88463"/>
                </a:lnTo>
                <a:lnTo>
                  <a:pt x="218297" y="91321"/>
                </a:lnTo>
                <a:lnTo>
                  <a:pt x="214700" y="97037"/>
                </a:lnTo>
                <a:lnTo>
                  <a:pt x="209925" y="102752"/>
                </a:lnTo>
                <a:lnTo>
                  <a:pt x="204628" y="108468"/>
                </a:lnTo>
                <a:lnTo>
                  <a:pt x="199099" y="114183"/>
                </a:lnTo>
                <a:lnTo>
                  <a:pt x="193467" y="122438"/>
                </a:lnTo>
                <a:lnTo>
                  <a:pt x="190631" y="127306"/>
                </a:lnTo>
                <a:lnTo>
                  <a:pt x="184941" y="135255"/>
                </a:lnTo>
                <a:lnTo>
                  <a:pt x="182090" y="138709"/>
                </a:lnTo>
                <a:lnTo>
                  <a:pt x="173842" y="145085"/>
                </a:lnTo>
                <a:lnTo>
                  <a:pt x="168976" y="148119"/>
                </a:lnTo>
                <a:lnTo>
                  <a:pt x="161029" y="156571"/>
                </a:lnTo>
                <a:lnTo>
                  <a:pt x="157576" y="161491"/>
                </a:lnTo>
                <a:lnTo>
                  <a:pt x="148660" y="169499"/>
                </a:lnTo>
                <a:lnTo>
                  <a:pt x="139299" y="176233"/>
                </a:lnTo>
                <a:lnTo>
                  <a:pt x="131964" y="182400"/>
                </a:lnTo>
                <a:lnTo>
                  <a:pt x="125530" y="188317"/>
                </a:lnTo>
                <a:lnTo>
                  <a:pt x="116551" y="197002"/>
                </a:lnTo>
                <a:lnTo>
                  <a:pt x="96388" y="217050"/>
                </a:lnTo>
                <a:lnTo>
                  <a:pt x="88127" y="222766"/>
                </a:lnTo>
                <a:lnTo>
                  <a:pt x="83257" y="225624"/>
                </a:lnTo>
                <a:lnTo>
                  <a:pt x="80011" y="228482"/>
                </a:lnTo>
                <a:lnTo>
                  <a:pt x="77847" y="231340"/>
                </a:lnTo>
                <a:lnTo>
                  <a:pt x="76404" y="234197"/>
                </a:lnTo>
                <a:lnTo>
                  <a:pt x="74490" y="236102"/>
                </a:lnTo>
                <a:lnTo>
                  <a:pt x="72261" y="237373"/>
                </a:lnTo>
                <a:lnTo>
                  <a:pt x="69822" y="238219"/>
                </a:lnTo>
                <a:lnTo>
                  <a:pt x="64573" y="241700"/>
                </a:lnTo>
                <a:lnTo>
                  <a:pt x="61840" y="243962"/>
                </a:lnTo>
                <a:lnTo>
                  <a:pt x="59065" y="245469"/>
                </a:lnTo>
                <a:lnTo>
                  <a:pt x="53442" y="247145"/>
                </a:lnTo>
                <a:lnTo>
                  <a:pt x="51562" y="248544"/>
                </a:lnTo>
                <a:lnTo>
                  <a:pt x="50308" y="250429"/>
                </a:lnTo>
                <a:lnTo>
                  <a:pt x="47948" y="256670"/>
                </a:lnTo>
                <a:lnTo>
                  <a:pt x="47806" y="265085"/>
                </a:lnTo>
                <a:lnTo>
                  <a:pt x="47801" y="265598"/>
                </a:lnTo>
                <a:lnTo>
                  <a:pt x="52351" y="270172"/>
                </a:lnTo>
                <a:lnTo>
                  <a:pt x="54645" y="271515"/>
                </a:lnTo>
                <a:lnTo>
                  <a:pt x="59732" y="273008"/>
                </a:lnTo>
                <a:lnTo>
                  <a:pt x="70760" y="273967"/>
                </a:lnTo>
                <a:lnTo>
                  <a:pt x="80215" y="274133"/>
                </a:lnTo>
                <a:lnTo>
                  <a:pt x="228220" y="274203"/>
                </a:lnTo>
                <a:lnTo>
                  <a:pt x="236660" y="273250"/>
                </a:lnTo>
                <a:lnTo>
                  <a:pt x="245145" y="271662"/>
                </a:lnTo>
                <a:lnTo>
                  <a:pt x="253658" y="269652"/>
                </a:lnTo>
                <a:lnTo>
                  <a:pt x="262191" y="268311"/>
                </a:lnTo>
                <a:lnTo>
                  <a:pt x="270738" y="267417"/>
                </a:lnTo>
                <a:lnTo>
                  <a:pt x="279293" y="266822"/>
                </a:lnTo>
                <a:lnTo>
                  <a:pt x="286901" y="266425"/>
                </a:lnTo>
                <a:lnTo>
                  <a:pt x="300435" y="265983"/>
                </a:lnTo>
                <a:lnTo>
                  <a:pt x="339797" y="265677"/>
                </a:lnTo>
                <a:lnTo>
                  <a:pt x="369110" y="265639"/>
                </a:lnTo>
                <a:lnTo>
                  <a:pt x="374402" y="264684"/>
                </a:lnTo>
                <a:lnTo>
                  <a:pt x="387353" y="259741"/>
                </a:lnTo>
                <a:lnTo>
                  <a:pt x="397468" y="258250"/>
                </a:lnTo>
                <a:lnTo>
                  <a:pt x="409321" y="257411"/>
                </a:lnTo>
                <a:lnTo>
                  <a:pt x="421861" y="257127"/>
                </a:lnTo>
                <a:lnTo>
                  <a:pt x="433563" y="2570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6"/>
          <p:cNvSpPr/>
          <p:nvPr/>
        </p:nvSpPr>
        <p:spPr>
          <a:xfrm>
            <a:off x="371475" y="2366010"/>
            <a:ext cx="3977641" cy="1851661"/>
          </a:xfrm>
          <a:custGeom>
            <a:avLst/>
            <a:gdLst/>
            <a:ahLst/>
            <a:cxnLst/>
            <a:rect l="0" t="0" r="0" b="0"/>
            <a:pathLst>
              <a:path w="3977641" h="1851661">
                <a:moveTo>
                  <a:pt x="34289" y="1825942"/>
                </a:moveTo>
                <a:lnTo>
                  <a:pt x="13794" y="1825942"/>
                </a:lnTo>
                <a:lnTo>
                  <a:pt x="12054" y="1826894"/>
                </a:lnTo>
                <a:lnTo>
                  <a:pt x="10893" y="1828482"/>
                </a:lnTo>
                <a:lnTo>
                  <a:pt x="9030" y="1833323"/>
                </a:lnTo>
                <a:lnTo>
                  <a:pt x="7925" y="1833720"/>
                </a:lnTo>
                <a:lnTo>
                  <a:pt x="4157" y="1834161"/>
                </a:lnTo>
                <a:lnTo>
                  <a:pt x="3724" y="1835232"/>
                </a:lnTo>
                <a:lnTo>
                  <a:pt x="4387" y="1836898"/>
                </a:lnTo>
                <a:lnTo>
                  <a:pt x="5782" y="1838961"/>
                </a:lnTo>
                <a:lnTo>
                  <a:pt x="5760" y="1840336"/>
                </a:lnTo>
                <a:lnTo>
                  <a:pt x="4792" y="1841253"/>
                </a:lnTo>
                <a:lnTo>
                  <a:pt x="7" y="1843084"/>
                </a:lnTo>
                <a:lnTo>
                  <a:pt x="0" y="1851306"/>
                </a:lnTo>
                <a:lnTo>
                  <a:pt x="25257" y="1851660"/>
                </a:lnTo>
                <a:lnTo>
                  <a:pt x="30131" y="1847109"/>
                </a:lnTo>
                <a:lnTo>
                  <a:pt x="32470" y="1845768"/>
                </a:lnTo>
                <a:lnTo>
                  <a:pt x="37608" y="1844279"/>
                </a:lnTo>
                <a:lnTo>
                  <a:pt x="54559" y="1842370"/>
                </a:lnTo>
                <a:lnTo>
                  <a:pt x="68068" y="1836348"/>
                </a:lnTo>
                <a:lnTo>
                  <a:pt x="71096" y="1835737"/>
                </a:lnTo>
                <a:lnTo>
                  <a:pt x="77000" y="1832518"/>
                </a:lnTo>
                <a:lnTo>
                  <a:pt x="79908" y="1830326"/>
                </a:lnTo>
                <a:lnTo>
                  <a:pt x="83752" y="1828865"/>
                </a:lnTo>
                <a:lnTo>
                  <a:pt x="103609" y="1823979"/>
                </a:lnTo>
                <a:lnTo>
                  <a:pt x="113675" y="1819355"/>
                </a:lnTo>
                <a:lnTo>
                  <a:pt x="151813" y="1797333"/>
                </a:lnTo>
                <a:lnTo>
                  <a:pt x="160499" y="1794177"/>
                </a:lnTo>
                <a:lnTo>
                  <a:pt x="168488" y="1791822"/>
                </a:lnTo>
                <a:lnTo>
                  <a:pt x="245754" y="1754495"/>
                </a:lnTo>
                <a:lnTo>
                  <a:pt x="270076" y="1740216"/>
                </a:lnTo>
                <a:lnTo>
                  <a:pt x="283863" y="1733549"/>
                </a:lnTo>
                <a:lnTo>
                  <a:pt x="310777" y="1716287"/>
                </a:lnTo>
                <a:lnTo>
                  <a:pt x="432754" y="1660563"/>
                </a:lnTo>
                <a:lnTo>
                  <a:pt x="539136" y="1605828"/>
                </a:lnTo>
                <a:lnTo>
                  <a:pt x="567576" y="1587871"/>
                </a:lnTo>
                <a:lnTo>
                  <a:pt x="677236" y="1532926"/>
                </a:lnTo>
                <a:lnTo>
                  <a:pt x="795513" y="1477246"/>
                </a:lnTo>
                <a:lnTo>
                  <a:pt x="914485" y="1420313"/>
                </a:lnTo>
                <a:lnTo>
                  <a:pt x="1029395" y="1368824"/>
                </a:lnTo>
                <a:lnTo>
                  <a:pt x="1147062" y="1321716"/>
                </a:lnTo>
                <a:lnTo>
                  <a:pt x="1267421" y="1270281"/>
                </a:lnTo>
                <a:lnTo>
                  <a:pt x="1376508" y="1216750"/>
                </a:lnTo>
                <a:lnTo>
                  <a:pt x="1491631" y="1163713"/>
                </a:lnTo>
                <a:lnTo>
                  <a:pt x="1614520" y="1108602"/>
                </a:lnTo>
                <a:lnTo>
                  <a:pt x="1725017" y="1054259"/>
                </a:lnTo>
                <a:lnTo>
                  <a:pt x="1843886" y="991550"/>
                </a:lnTo>
                <a:lnTo>
                  <a:pt x="1962992" y="934402"/>
                </a:lnTo>
                <a:lnTo>
                  <a:pt x="2084781" y="877252"/>
                </a:lnTo>
                <a:lnTo>
                  <a:pt x="2201584" y="825817"/>
                </a:lnTo>
                <a:lnTo>
                  <a:pt x="2269344" y="794702"/>
                </a:lnTo>
                <a:lnTo>
                  <a:pt x="2321515" y="767001"/>
                </a:lnTo>
                <a:lnTo>
                  <a:pt x="2470681" y="702958"/>
                </a:lnTo>
                <a:lnTo>
                  <a:pt x="2582297" y="649447"/>
                </a:lnTo>
                <a:lnTo>
                  <a:pt x="2703432" y="597238"/>
                </a:lnTo>
                <a:lnTo>
                  <a:pt x="2818119" y="551674"/>
                </a:lnTo>
                <a:lnTo>
                  <a:pt x="2934585" y="502850"/>
                </a:lnTo>
                <a:lnTo>
                  <a:pt x="3051759" y="448308"/>
                </a:lnTo>
                <a:lnTo>
                  <a:pt x="3166109" y="401638"/>
                </a:lnTo>
                <a:lnTo>
                  <a:pt x="3282032" y="349923"/>
                </a:lnTo>
                <a:lnTo>
                  <a:pt x="3394703" y="295193"/>
                </a:lnTo>
                <a:lnTo>
                  <a:pt x="3463131" y="267675"/>
                </a:lnTo>
                <a:lnTo>
                  <a:pt x="3501125" y="243684"/>
                </a:lnTo>
                <a:lnTo>
                  <a:pt x="3588988" y="202885"/>
                </a:lnTo>
                <a:lnTo>
                  <a:pt x="3611874" y="186514"/>
                </a:lnTo>
                <a:lnTo>
                  <a:pt x="3629023" y="180041"/>
                </a:lnTo>
                <a:lnTo>
                  <a:pt x="3646169" y="168809"/>
                </a:lnTo>
                <a:lnTo>
                  <a:pt x="3657599" y="165514"/>
                </a:lnTo>
                <a:lnTo>
                  <a:pt x="3662362" y="162730"/>
                </a:lnTo>
                <a:lnTo>
                  <a:pt x="3679389" y="147114"/>
                </a:lnTo>
                <a:lnTo>
                  <a:pt x="3700815" y="134575"/>
                </a:lnTo>
                <a:lnTo>
                  <a:pt x="3709509" y="131249"/>
                </a:lnTo>
                <a:lnTo>
                  <a:pt x="3717500" y="128817"/>
                </a:lnTo>
                <a:lnTo>
                  <a:pt x="3731757" y="122094"/>
                </a:lnTo>
                <a:lnTo>
                  <a:pt x="3795985" y="82864"/>
                </a:lnTo>
                <a:lnTo>
                  <a:pt x="3804194" y="79691"/>
                </a:lnTo>
                <a:lnTo>
                  <a:pt x="3811970" y="77328"/>
                </a:lnTo>
                <a:lnTo>
                  <a:pt x="3846683" y="62390"/>
                </a:lnTo>
                <a:lnTo>
                  <a:pt x="3854667" y="60114"/>
                </a:lnTo>
                <a:lnTo>
                  <a:pt x="3889536" y="45241"/>
                </a:lnTo>
                <a:lnTo>
                  <a:pt x="3897525" y="42967"/>
                </a:lnTo>
                <a:lnTo>
                  <a:pt x="3912732" y="37284"/>
                </a:lnTo>
                <a:lnTo>
                  <a:pt x="3928351" y="34224"/>
                </a:lnTo>
                <a:lnTo>
                  <a:pt x="3942645" y="27680"/>
                </a:lnTo>
                <a:lnTo>
                  <a:pt x="3945737" y="27026"/>
                </a:lnTo>
                <a:lnTo>
                  <a:pt x="3951713" y="23759"/>
                </a:lnTo>
                <a:lnTo>
                  <a:pt x="3967723" y="9878"/>
                </a:lnTo>
                <a:lnTo>
                  <a:pt x="3969124" y="9443"/>
                </a:lnTo>
                <a:lnTo>
                  <a:pt x="3977252" y="8606"/>
                </a:lnTo>
                <a:lnTo>
                  <a:pt x="39776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7"/>
          <p:cNvSpPr/>
          <p:nvPr/>
        </p:nvSpPr>
        <p:spPr>
          <a:xfrm>
            <a:off x="371474" y="2383155"/>
            <a:ext cx="2203082" cy="880902"/>
          </a:xfrm>
          <a:custGeom>
            <a:avLst/>
            <a:gdLst/>
            <a:ahLst/>
            <a:cxnLst/>
            <a:rect l="0" t="0" r="0" b="0"/>
            <a:pathLst>
              <a:path w="2203082" h="880902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1" y="8467"/>
                </a:lnTo>
                <a:lnTo>
                  <a:pt x="14229" y="9455"/>
                </a:lnTo>
                <a:lnTo>
                  <a:pt x="15201" y="11065"/>
                </a:lnTo>
                <a:lnTo>
                  <a:pt x="16761" y="15944"/>
                </a:lnTo>
                <a:lnTo>
                  <a:pt x="17032" y="21340"/>
                </a:lnTo>
                <a:lnTo>
                  <a:pt x="18022" y="22799"/>
                </a:lnTo>
                <a:lnTo>
                  <a:pt x="19635" y="23771"/>
                </a:lnTo>
                <a:lnTo>
                  <a:pt x="21663" y="24420"/>
                </a:lnTo>
                <a:lnTo>
                  <a:pt x="26456" y="27681"/>
                </a:lnTo>
                <a:lnTo>
                  <a:pt x="29067" y="29884"/>
                </a:lnTo>
                <a:lnTo>
                  <a:pt x="31761" y="31352"/>
                </a:lnTo>
                <a:lnTo>
                  <a:pt x="40103" y="34372"/>
                </a:lnTo>
                <a:lnTo>
                  <a:pt x="49755" y="41556"/>
                </a:lnTo>
                <a:lnTo>
                  <a:pt x="53229" y="42282"/>
                </a:lnTo>
                <a:lnTo>
                  <a:pt x="63220" y="42747"/>
                </a:lnTo>
                <a:lnTo>
                  <a:pt x="65959" y="43738"/>
                </a:lnTo>
                <a:lnTo>
                  <a:pt x="74365" y="48731"/>
                </a:lnTo>
                <a:lnTo>
                  <a:pt x="84041" y="51078"/>
                </a:lnTo>
                <a:lnTo>
                  <a:pt x="92237" y="57256"/>
                </a:lnTo>
                <a:lnTo>
                  <a:pt x="100249" y="60144"/>
                </a:lnTo>
                <a:lnTo>
                  <a:pt x="105833" y="64196"/>
                </a:lnTo>
                <a:lnTo>
                  <a:pt x="109608" y="65657"/>
                </a:lnTo>
                <a:lnTo>
                  <a:pt x="126814" y="68002"/>
                </a:lnTo>
                <a:lnTo>
                  <a:pt x="130263" y="68195"/>
                </a:lnTo>
                <a:lnTo>
                  <a:pt x="159157" y="77288"/>
                </a:lnTo>
                <a:lnTo>
                  <a:pt x="182981" y="90750"/>
                </a:lnTo>
                <a:lnTo>
                  <a:pt x="193494" y="94199"/>
                </a:lnTo>
                <a:lnTo>
                  <a:pt x="202641" y="100830"/>
                </a:lnTo>
                <a:lnTo>
                  <a:pt x="208490" y="106090"/>
                </a:lnTo>
                <a:lnTo>
                  <a:pt x="212336" y="107874"/>
                </a:lnTo>
                <a:lnTo>
                  <a:pt x="271506" y="124171"/>
                </a:lnTo>
                <a:lnTo>
                  <a:pt x="280372" y="129164"/>
                </a:lnTo>
                <a:lnTo>
                  <a:pt x="284070" y="131830"/>
                </a:lnTo>
                <a:lnTo>
                  <a:pt x="293258" y="134791"/>
                </a:lnTo>
                <a:lnTo>
                  <a:pt x="303692" y="137059"/>
                </a:lnTo>
                <a:lnTo>
                  <a:pt x="348646" y="157270"/>
                </a:lnTo>
                <a:lnTo>
                  <a:pt x="365590" y="167661"/>
                </a:lnTo>
                <a:lnTo>
                  <a:pt x="391832" y="175501"/>
                </a:lnTo>
                <a:lnTo>
                  <a:pt x="447473" y="200056"/>
                </a:lnTo>
                <a:lnTo>
                  <a:pt x="491256" y="212251"/>
                </a:lnTo>
                <a:lnTo>
                  <a:pt x="611643" y="262890"/>
                </a:lnTo>
                <a:lnTo>
                  <a:pt x="710589" y="298132"/>
                </a:lnTo>
                <a:lnTo>
                  <a:pt x="739027" y="315395"/>
                </a:lnTo>
                <a:lnTo>
                  <a:pt x="804933" y="340925"/>
                </a:lnTo>
                <a:lnTo>
                  <a:pt x="833334" y="358243"/>
                </a:lnTo>
                <a:lnTo>
                  <a:pt x="952157" y="402364"/>
                </a:lnTo>
                <a:lnTo>
                  <a:pt x="973726" y="409333"/>
                </a:lnTo>
                <a:lnTo>
                  <a:pt x="1095289" y="457304"/>
                </a:lnTo>
                <a:lnTo>
                  <a:pt x="1171944" y="482438"/>
                </a:lnTo>
                <a:lnTo>
                  <a:pt x="1285655" y="529870"/>
                </a:lnTo>
                <a:lnTo>
                  <a:pt x="1406012" y="575058"/>
                </a:lnTo>
                <a:lnTo>
                  <a:pt x="1512812" y="618749"/>
                </a:lnTo>
                <a:lnTo>
                  <a:pt x="1591698" y="646846"/>
                </a:lnTo>
                <a:lnTo>
                  <a:pt x="1678520" y="679624"/>
                </a:lnTo>
                <a:lnTo>
                  <a:pt x="1800272" y="722095"/>
                </a:lnTo>
                <a:lnTo>
                  <a:pt x="1918178" y="765910"/>
                </a:lnTo>
                <a:lnTo>
                  <a:pt x="1960720" y="782093"/>
                </a:lnTo>
                <a:lnTo>
                  <a:pt x="1981094" y="791461"/>
                </a:lnTo>
                <a:lnTo>
                  <a:pt x="2027899" y="807777"/>
                </a:lnTo>
                <a:lnTo>
                  <a:pt x="2092111" y="837737"/>
                </a:lnTo>
                <a:lnTo>
                  <a:pt x="2123565" y="850516"/>
                </a:lnTo>
                <a:lnTo>
                  <a:pt x="2153522" y="863827"/>
                </a:lnTo>
                <a:lnTo>
                  <a:pt x="2203081" y="8809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18"/>
          <p:cNvSpPr/>
          <p:nvPr/>
        </p:nvSpPr>
        <p:spPr>
          <a:xfrm>
            <a:off x="4349115" y="419195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19"/>
          <p:cNvSpPr/>
          <p:nvPr/>
        </p:nvSpPr>
        <p:spPr>
          <a:xfrm>
            <a:off x="2531744" y="3291840"/>
            <a:ext cx="1825944" cy="882968"/>
          </a:xfrm>
          <a:custGeom>
            <a:avLst/>
            <a:gdLst/>
            <a:ahLst/>
            <a:cxnLst/>
            <a:rect l="0" t="0" r="0" b="0"/>
            <a:pathLst>
              <a:path w="1825944" h="882968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468" y="7381"/>
                </a:lnTo>
                <a:lnTo>
                  <a:pt x="9456" y="7778"/>
                </a:lnTo>
                <a:lnTo>
                  <a:pt x="16790" y="8541"/>
                </a:lnTo>
                <a:lnTo>
                  <a:pt x="41638" y="8572"/>
                </a:lnTo>
                <a:lnTo>
                  <a:pt x="42046" y="9525"/>
                </a:lnTo>
                <a:lnTo>
                  <a:pt x="42831" y="16792"/>
                </a:lnTo>
                <a:lnTo>
                  <a:pt x="64101" y="17142"/>
                </a:lnTo>
                <a:lnTo>
                  <a:pt x="65594" y="18095"/>
                </a:lnTo>
                <a:lnTo>
                  <a:pt x="66590" y="19683"/>
                </a:lnTo>
                <a:lnTo>
                  <a:pt x="67253" y="21695"/>
                </a:lnTo>
                <a:lnTo>
                  <a:pt x="68648" y="23035"/>
                </a:lnTo>
                <a:lnTo>
                  <a:pt x="70531" y="23930"/>
                </a:lnTo>
                <a:lnTo>
                  <a:pt x="75845" y="25364"/>
                </a:lnTo>
                <a:lnTo>
                  <a:pt x="85338" y="25708"/>
                </a:lnTo>
                <a:lnTo>
                  <a:pt x="90162" y="30265"/>
                </a:lnTo>
                <a:lnTo>
                  <a:pt x="92493" y="31607"/>
                </a:lnTo>
                <a:lnTo>
                  <a:pt x="97623" y="33097"/>
                </a:lnTo>
                <a:lnTo>
                  <a:pt x="109791" y="34185"/>
                </a:lnTo>
                <a:lnTo>
                  <a:pt x="113249" y="36783"/>
                </a:lnTo>
                <a:lnTo>
                  <a:pt x="115504" y="38809"/>
                </a:lnTo>
                <a:lnTo>
                  <a:pt x="117960" y="40160"/>
                </a:lnTo>
                <a:lnTo>
                  <a:pt x="127000" y="42506"/>
                </a:lnTo>
                <a:lnTo>
                  <a:pt x="135118" y="48683"/>
                </a:lnTo>
                <a:lnTo>
                  <a:pt x="140380" y="50212"/>
                </a:lnTo>
                <a:lnTo>
                  <a:pt x="148698" y="51072"/>
                </a:lnTo>
                <a:lnTo>
                  <a:pt x="150567" y="52146"/>
                </a:lnTo>
                <a:lnTo>
                  <a:pt x="151813" y="53814"/>
                </a:lnTo>
                <a:lnTo>
                  <a:pt x="152644" y="55878"/>
                </a:lnTo>
                <a:lnTo>
                  <a:pt x="155103" y="57254"/>
                </a:lnTo>
                <a:lnTo>
                  <a:pt x="171669" y="60718"/>
                </a:lnTo>
                <a:lnTo>
                  <a:pt x="183686" y="65827"/>
                </a:lnTo>
                <a:lnTo>
                  <a:pt x="195205" y="68217"/>
                </a:lnTo>
                <a:lnTo>
                  <a:pt x="203624" y="74399"/>
                </a:lnTo>
                <a:lnTo>
                  <a:pt x="211675" y="77289"/>
                </a:lnTo>
                <a:lnTo>
                  <a:pt x="222929" y="86316"/>
                </a:lnTo>
                <a:lnTo>
                  <a:pt x="225772" y="88976"/>
                </a:lnTo>
                <a:lnTo>
                  <a:pt x="228620" y="90750"/>
                </a:lnTo>
                <a:lnTo>
                  <a:pt x="237179" y="94199"/>
                </a:lnTo>
                <a:lnTo>
                  <a:pt x="242891" y="98381"/>
                </a:lnTo>
                <a:lnTo>
                  <a:pt x="246700" y="99877"/>
                </a:lnTo>
                <a:lnTo>
                  <a:pt x="260210" y="102936"/>
                </a:lnTo>
                <a:lnTo>
                  <a:pt x="267414" y="107026"/>
                </a:lnTo>
                <a:lnTo>
                  <a:pt x="279800" y="116461"/>
                </a:lnTo>
                <a:lnTo>
                  <a:pt x="288538" y="119914"/>
                </a:lnTo>
                <a:lnTo>
                  <a:pt x="294292" y="124098"/>
                </a:lnTo>
                <a:lnTo>
                  <a:pt x="298112" y="125594"/>
                </a:lnTo>
                <a:lnTo>
                  <a:pt x="311638" y="128653"/>
                </a:lnTo>
                <a:lnTo>
                  <a:pt x="322102" y="134215"/>
                </a:lnTo>
                <a:lnTo>
                  <a:pt x="341631" y="141323"/>
                </a:lnTo>
                <a:lnTo>
                  <a:pt x="344912" y="143745"/>
                </a:lnTo>
                <a:lnTo>
                  <a:pt x="347099" y="146312"/>
                </a:lnTo>
                <a:lnTo>
                  <a:pt x="348557" y="148977"/>
                </a:lnTo>
                <a:lnTo>
                  <a:pt x="351434" y="150752"/>
                </a:lnTo>
                <a:lnTo>
                  <a:pt x="363632" y="154205"/>
                </a:lnTo>
                <a:lnTo>
                  <a:pt x="370530" y="158388"/>
                </a:lnTo>
                <a:lnTo>
                  <a:pt x="401719" y="182912"/>
                </a:lnTo>
                <a:lnTo>
                  <a:pt x="409682" y="186069"/>
                </a:lnTo>
                <a:lnTo>
                  <a:pt x="413139" y="186911"/>
                </a:lnTo>
                <a:lnTo>
                  <a:pt x="419520" y="190386"/>
                </a:lnTo>
                <a:lnTo>
                  <a:pt x="434270" y="202166"/>
                </a:lnTo>
                <a:lnTo>
                  <a:pt x="442892" y="205633"/>
                </a:lnTo>
                <a:lnTo>
                  <a:pt x="454339" y="214856"/>
                </a:lnTo>
                <a:lnTo>
                  <a:pt x="469583" y="228671"/>
                </a:lnTo>
                <a:lnTo>
                  <a:pt x="504261" y="251462"/>
                </a:lnTo>
                <a:lnTo>
                  <a:pt x="514946" y="254636"/>
                </a:lnTo>
                <a:lnTo>
                  <a:pt x="520463" y="255482"/>
                </a:lnTo>
                <a:lnTo>
                  <a:pt x="529132" y="258963"/>
                </a:lnTo>
                <a:lnTo>
                  <a:pt x="539368" y="266277"/>
                </a:lnTo>
                <a:lnTo>
                  <a:pt x="542459" y="268958"/>
                </a:lnTo>
                <a:lnTo>
                  <a:pt x="546424" y="270745"/>
                </a:lnTo>
                <a:lnTo>
                  <a:pt x="560155" y="274213"/>
                </a:lnTo>
                <a:lnTo>
                  <a:pt x="567411" y="278400"/>
                </a:lnTo>
                <a:lnTo>
                  <a:pt x="598879" y="302926"/>
                </a:lnTo>
                <a:lnTo>
                  <a:pt x="606846" y="306084"/>
                </a:lnTo>
                <a:lnTo>
                  <a:pt x="614515" y="308439"/>
                </a:lnTo>
                <a:lnTo>
                  <a:pt x="645107" y="323133"/>
                </a:lnTo>
                <a:lnTo>
                  <a:pt x="678756" y="345766"/>
                </a:lnTo>
                <a:lnTo>
                  <a:pt x="683009" y="347668"/>
                </a:lnTo>
                <a:lnTo>
                  <a:pt x="697144" y="351298"/>
                </a:lnTo>
                <a:lnTo>
                  <a:pt x="743440" y="377236"/>
                </a:lnTo>
                <a:lnTo>
                  <a:pt x="756219" y="385776"/>
                </a:lnTo>
                <a:lnTo>
                  <a:pt x="761321" y="388629"/>
                </a:lnTo>
                <a:lnTo>
                  <a:pt x="772070" y="391799"/>
                </a:lnTo>
                <a:lnTo>
                  <a:pt x="777604" y="392644"/>
                </a:lnTo>
                <a:lnTo>
                  <a:pt x="786292" y="396123"/>
                </a:lnTo>
                <a:lnTo>
                  <a:pt x="820466" y="414442"/>
                </a:lnTo>
                <a:lnTo>
                  <a:pt x="831694" y="417559"/>
                </a:lnTo>
                <a:lnTo>
                  <a:pt x="837355" y="418390"/>
                </a:lnTo>
                <a:lnTo>
                  <a:pt x="846186" y="421853"/>
                </a:lnTo>
                <a:lnTo>
                  <a:pt x="889980" y="448658"/>
                </a:lnTo>
                <a:lnTo>
                  <a:pt x="910847" y="459111"/>
                </a:lnTo>
                <a:lnTo>
                  <a:pt x="949054" y="474698"/>
                </a:lnTo>
                <a:lnTo>
                  <a:pt x="991915" y="500071"/>
                </a:lnTo>
                <a:lnTo>
                  <a:pt x="1003144" y="503241"/>
                </a:lnTo>
                <a:lnTo>
                  <a:pt x="1008805" y="504087"/>
                </a:lnTo>
                <a:lnTo>
                  <a:pt x="1017636" y="507566"/>
                </a:lnTo>
                <a:lnTo>
                  <a:pt x="1035616" y="517560"/>
                </a:lnTo>
                <a:lnTo>
                  <a:pt x="1043840" y="520539"/>
                </a:lnTo>
                <a:lnTo>
                  <a:pt x="1051621" y="522815"/>
                </a:lnTo>
                <a:lnTo>
                  <a:pt x="1065760" y="529452"/>
                </a:lnTo>
                <a:lnTo>
                  <a:pt x="1087156" y="543032"/>
                </a:lnTo>
                <a:lnTo>
                  <a:pt x="1095321" y="546147"/>
                </a:lnTo>
                <a:lnTo>
                  <a:pt x="1098831" y="546978"/>
                </a:lnTo>
                <a:lnTo>
                  <a:pt x="1105272" y="550441"/>
                </a:lnTo>
                <a:lnTo>
                  <a:pt x="1121719" y="560426"/>
                </a:lnTo>
                <a:lnTo>
                  <a:pt x="1129732" y="563403"/>
                </a:lnTo>
                <a:lnTo>
                  <a:pt x="1137421" y="565679"/>
                </a:lnTo>
                <a:lnTo>
                  <a:pt x="1172068" y="580551"/>
                </a:lnTo>
                <a:lnTo>
                  <a:pt x="1180049" y="582825"/>
                </a:lnTo>
                <a:lnTo>
                  <a:pt x="1194300" y="589460"/>
                </a:lnTo>
                <a:lnTo>
                  <a:pt x="1215737" y="603040"/>
                </a:lnTo>
                <a:lnTo>
                  <a:pt x="1223905" y="606155"/>
                </a:lnTo>
                <a:lnTo>
                  <a:pt x="1231663" y="608492"/>
                </a:lnTo>
                <a:lnTo>
                  <a:pt x="1245788" y="615163"/>
                </a:lnTo>
                <a:lnTo>
                  <a:pt x="1267179" y="628755"/>
                </a:lnTo>
                <a:lnTo>
                  <a:pt x="1275344" y="631872"/>
                </a:lnTo>
                <a:lnTo>
                  <a:pt x="1283100" y="634209"/>
                </a:lnTo>
                <a:lnTo>
                  <a:pt x="1297224" y="640880"/>
                </a:lnTo>
                <a:lnTo>
                  <a:pt x="1311013" y="651668"/>
                </a:lnTo>
                <a:lnTo>
                  <a:pt x="1314064" y="654472"/>
                </a:lnTo>
                <a:lnTo>
                  <a:pt x="1318002" y="656342"/>
                </a:lnTo>
                <a:lnTo>
                  <a:pt x="1343493" y="664141"/>
                </a:lnTo>
                <a:lnTo>
                  <a:pt x="1355758" y="671868"/>
                </a:lnTo>
                <a:lnTo>
                  <a:pt x="1365425" y="680190"/>
                </a:lnTo>
                <a:lnTo>
                  <a:pt x="1369388" y="682060"/>
                </a:lnTo>
                <a:lnTo>
                  <a:pt x="1383116" y="685644"/>
                </a:lnTo>
                <a:lnTo>
                  <a:pt x="1408681" y="699372"/>
                </a:lnTo>
                <a:lnTo>
                  <a:pt x="1419312" y="702839"/>
                </a:lnTo>
                <a:lnTo>
                  <a:pt x="1428494" y="708522"/>
                </a:lnTo>
                <a:lnTo>
                  <a:pt x="1472951" y="724253"/>
                </a:lnTo>
                <a:lnTo>
                  <a:pt x="1488846" y="733683"/>
                </a:lnTo>
                <a:lnTo>
                  <a:pt x="1502966" y="737135"/>
                </a:lnTo>
                <a:lnTo>
                  <a:pt x="1513605" y="742814"/>
                </a:lnTo>
                <a:lnTo>
                  <a:pt x="1522790" y="745873"/>
                </a:lnTo>
                <a:lnTo>
                  <a:pt x="1528649" y="749964"/>
                </a:lnTo>
                <a:lnTo>
                  <a:pt x="1532497" y="751436"/>
                </a:lnTo>
                <a:lnTo>
                  <a:pt x="1546062" y="754460"/>
                </a:lnTo>
                <a:lnTo>
                  <a:pt x="1556537" y="760013"/>
                </a:lnTo>
                <a:lnTo>
                  <a:pt x="1565673" y="763033"/>
                </a:lnTo>
                <a:lnTo>
                  <a:pt x="1574413" y="769538"/>
                </a:lnTo>
                <a:lnTo>
                  <a:pt x="1580167" y="774769"/>
                </a:lnTo>
                <a:lnTo>
                  <a:pt x="1583035" y="776545"/>
                </a:lnTo>
                <a:lnTo>
                  <a:pt x="1588761" y="778518"/>
                </a:lnTo>
                <a:lnTo>
                  <a:pt x="1597340" y="779630"/>
                </a:lnTo>
                <a:lnTo>
                  <a:pt x="1600199" y="780738"/>
                </a:lnTo>
                <a:lnTo>
                  <a:pt x="1608773" y="785896"/>
                </a:lnTo>
                <a:lnTo>
                  <a:pt x="1617345" y="788800"/>
                </a:lnTo>
                <a:lnTo>
                  <a:pt x="1625918" y="794317"/>
                </a:lnTo>
                <a:lnTo>
                  <a:pt x="1634491" y="797328"/>
                </a:lnTo>
                <a:lnTo>
                  <a:pt x="1643063" y="802877"/>
                </a:lnTo>
                <a:lnTo>
                  <a:pt x="1648778" y="804509"/>
                </a:lnTo>
                <a:lnTo>
                  <a:pt x="1657350" y="805428"/>
                </a:lnTo>
                <a:lnTo>
                  <a:pt x="1660208" y="806509"/>
                </a:lnTo>
                <a:lnTo>
                  <a:pt x="1668781" y="811630"/>
                </a:lnTo>
                <a:lnTo>
                  <a:pt x="1677353" y="814522"/>
                </a:lnTo>
                <a:lnTo>
                  <a:pt x="1685926" y="820036"/>
                </a:lnTo>
                <a:lnTo>
                  <a:pt x="1695662" y="822575"/>
                </a:lnTo>
                <a:lnTo>
                  <a:pt x="1703865" y="828775"/>
                </a:lnTo>
                <a:lnTo>
                  <a:pt x="1709139" y="830307"/>
                </a:lnTo>
                <a:lnTo>
                  <a:pt x="1717463" y="831169"/>
                </a:lnTo>
                <a:lnTo>
                  <a:pt x="1720285" y="832243"/>
                </a:lnTo>
                <a:lnTo>
                  <a:pt x="1728809" y="837352"/>
                </a:lnTo>
                <a:lnTo>
                  <a:pt x="1738527" y="839742"/>
                </a:lnTo>
                <a:lnTo>
                  <a:pt x="1747451" y="840073"/>
                </a:lnTo>
                <a:lnTo>
                  <a:pt x="1755369" y="845990"/>
                </a:lnTo>
                <a:lnTo>
                  <a:pt x="1765468" y="848572"/>
                </a:lnTo>
                <a:lnTo>
                  <a:pt x="1781857" y="864599"/>
                </a:lnTo>
                <a:lnTo>
                  <a:pt x="1785077" y="865279"/>
                </a:lnTo>
                <a:lnTo>
                  <a:pt x="1787269" y="865460"/>
                </a:lnTo>
                <a:lnTo>
                  <a:pt x="1788730" y="866533"/>
                </a:lnTo>
                <a:lnTo>
                  <a:pt x="1789705" y="868201"/>
                </a:lnTo>
                <a:lnTo>
                  <a:pt x="1790354" y="870266"/>
                </a:lnTo>
                <a:lnTo>
                  <a:pt x="1791739" y="871642"/>
                </a:lnTo>
                <a:lnTo>
                  <a:pt x="1793616" y="872560"/>
                </a:lnTo>
                <a:lnTo>
                  <a:pt x="1798920" y="874032"/>
                </a:lnTo>
                <a:lnTo>
                  <a:pt x="1804390" y="874287"/>
                </a:lnTo>
                <a:lnTo>
                  <a:pt x="1805859" y="875276"/>
                </a:lnTo>
                <a:lnTo>
                  <a:pt x="1806838" y="876887"/>
                </a:lnTo>
                <a:lnTo>
                  <a:pt x="1807491" y="878914"/>
                </a:lnTo>
                <a:lnTo>
                  <a:pt x="1808880" y="880265"/>
                </a:lnTo>
                <a:lnTo>
                  <a:pt x="1810757" y="881166"/>
                </a:lnTo>
                <a:lnTo>
                  <a:pt x="1816984" y="882862"/>
                </a:lnTo>
                <a:lnTo>
                  <a:pt x="1825943" y="8829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20"/>
          <p:cNvSpPr/>
          <p:nvPr/>
        </p:nvSpPr>
        <p:spPr>
          <a:xfrm>
            <a:off x="7092315" y="4071981"/>
            <a:ext cx="394336" cy="351032"/>
          </a:xfrm>
          <a:custGeom>
            <a:avLst/>
            <a:gdLst/>
            <a:ahLst/>
            <a:cxnLst/>
            <a:rect l="0" t="0" r="0" b="0"/>
            <a:pathLst>
              <a:path w="394336" h="351032">
                <a:moveTo>
                  <a:pt x="0" y="17101"/>
                </a:moveTo>
                <a:lnTo>
                  <a:pt x="0" y="32702"/>
                </a:lnTo>
                <a:lnTo>
                  <a:pt x="2540" y="36100"/>
                </a:lnTo>
                <a:lnTo>
                  <a:pt x="4551" y="38339"/>
                </a:lnTo>
                <a:lnTo>
                  <a:pt x="5891" y="40785"/>
                </a:lnTo>
                <a:lnTo>
                  <a:pt x="7381" y="46042"/>
                </a:lnTo>
                <a:lnTo>
                  <a:pt x="8043" y="54094"/>
                </a:lnTo>
                <a:lnTo>
                  <a:pt x="8337" y="63070"/>
                </a:lnTo>
                <a:lnTo>
                  <a:pt x="8502" y="74431"/>
                </a:lnTo>
                <a:lnTo>
                  <a:pt x="8541" y="84174"/>
                </a:lnTo>
                <a:lnTo>
                  <a:pt x="11098" y="94854"/>
                </a:lnTo>
                <a:lnTo>
                  <a:pt x="14457" y="104998"/>
                </a:lnTo>
                <a:lnTo>
                  <a:pt x="15950" y="112681"/>
                </a:lnTo>
                <a:lnTo>
                  <a:pt x="19154" y="121811"/>
                </a:lnTo>
                <a:lnTo>
                  <a:pt x="23752" y="131267"/>
                </a:lnTo>
                <a:lnTo>
                  <a:pt x="30744" y="141945"/>
                </a:lnTo>
                <a:lnTo>
                  <a:pt x="34191" y="151141"/>
                </a:lnTo>
                <a:lnTo>
                  <a:pt x="40823" y="159898"/>
                </a:lnTo>
                <a:lnTo>
                  <a:pt x="46083" y="165656"/>
                </a:lnTo>
                <a:lnTo>
                  <a:pt x="48819" y="167573"/>
                </a:lnTo>
                <a:lnTo>
                  <a:pt x="57222" y="171223"/>
                </a:lnTo>
                <a:lnTo>
                  <a:pt x="65744" y="176961"/>
                </a:lnTo>
                <a:lnTo>
                  <a:pt x="71446" y="178638"/>
                </a:lnTo>
                <a:lnTo>
                  <a:pt x="80013" y="179581"/>
                </a:lnTo>
                <a:lnTo>
                  <a:pt x="82869" y="178761"/>
                </a:lnTo>
                <a:lnTo>
                  <a:pt x="88583" y="175310"/>
                </a:lnTo>
                <a:lnTo>
                  <a:pt x="97156" y="168012"/>
                </a:lnTo>
                <a:lnTo>
                  <a:pt x="100965" y="166286"/>
                </a:lnTo>
                <a:lnTo>
                  <a:pt x="110278" y="164368"/>
                </a:lnTo>
                <a:lnTo>
                  <a:pt x="114476" y="161952"/>
                </a:lnTo>
                <a:lnTo>
                  <a:pt x="121681" y="154187"/>
                </a:lnTo>
                <a:lnTo>
                  <a:pt x="131092" y="143656"/>
                </a:lnTo>
                <a:lnTo>
                  <a:pt x="137003" y="134943"/>
                </a:lnTo>
                <a:lnTo>
                  <a:pt x="143758" y="124720"/>
                </a:lnTo>
                <a:lnTo>
                  <a:pt x="153110" y="113827"/>
                </a:lnTo>
                <a:lnTo>
                  <a:pt x="158536" y="105175"/>
                </a:lnTo>
                <a:lnTo>
                  <a:pt x="161900" y="97203"/>
                </a:lnTo>
                <a:lnTo>
                  <a:pt x="166570" y="87309"/>
                </a:lnTo>
                <a:lnTo>
                  <a:pt x="174554" y="71029"/>
                </a:lnTo>
                <a:lnTo>
                  <a:pt x="177592" y="62342"/>
                </a:lnTo>
                <a:lnTo>
                  <a:pt x="179302" y="52096"/>
                </a:lnTo>
                <a:lnTo>
                  <a:pt x="179809" y="43027"/>
                </a:lnTo>
                <a:lnTo>
                  <a:pt x="179959" y="34308"/>
                </a:lnTo>
                <a:lnTo>
                  <a:pt x="179980" y="31430"/>
                </a:lnTo>
                <a:lnTo>
                  <a:pt x="179041" y="29511"/>
                </a:lnTo>
                <a:lnTo>
                  <a:pt x="177463" y="28232"/>
                </a:lnTo>
                <a:lnTo>
                  <a:pt x="175459" y="27379"/>
                </a:lnTo>
                <a:lnTo>
                  <a:pt x="168087" y="26179"/>
                </a:lnTo>
                <a:lnTo>
                  <a:pt x="166350" y="25058"/>
                </a:lnTo>
                <a:lnTo>
                  <a:pt x="165192" y="23358"/>
                </a:lnTo>
                <a:lnTo>
                  <a:pt x="164421" y="21273"/>
                </a:lnTo>
                <a:lnTo>
                  <a:pt x="162953" y="19882"/>
                </a:lnTo>
                <a:lnTo>
                  <a:pt x="161023" y="18955"/>
                </a:lnTo>
                <a:lnTo>
                  <a:pt x="155631" y="17467"/>
                </a:lnTo>
                <a:lnTo>
                  <a:pt x="155189" y="18298"/>
                </a:lnTo>
                <a:lnTo>
                  <a:pt x="154421" y="24514"/>
                </a:lnTo>
                <a:lnTo>
                  <a:pt x="154339" y="29881"/>
                </a:lnTo>
                <a:lnTo>
                  <a:pt x="155280" y="32289"/>
                </a:lnTo>
                <a:lnTo>
                  <a:pt x="160203" y="40228"/>
                </a:lnTo>
                <a:lnTo>
                  <a:pt x="163037" y="48612"/>
                </a:lnTo>
                <a:lnTo>
                  <a:pt x="169486" y="58082"/>
                </a:lnTo>
                <a:lnTo>
                  <a:pt x="174704" y="67383"/>
                </a:lnTo>
                <a:lnTo>
                  <a:pt x="177659" y="75326"/>
                </a:lnTo>
                <a:lnTo>
                  <a:pt x="179924" y="82984"/>
                </a:lnTo>
                <a:lnTo>
                  <a:pt x="184106" y="92738"/>
                </a:lnTo>
                <a:lnTo>
                  <a:pt x="189140" y="103422"/>
                </a:lnTo>
                <a:lnTo>
                  <a:pt x="208630" y="142866"/>
                </a:lnTo>
                <a:lnTo>
                  <a:pt x="211476" y="149522"/>
                </a:lnTo>
                <a:lnTo>
                  <a:pt x="214327" y="156817"/>
                </a:lnTo>
                <a:lnTo>
                  <a:pt x="217179" y="164537"/>
                </a:lnTo>
                <a:lnTo>
                  <a:pt x="219081" y="171589"/>
                </a:lnTo>
                <a:lnTo>
                  <a:pt x="220349" y="178196"/>
                </a:lnTo>
                <a:lnTo>
                  <a:pt x="221194" y="184505"/>
                </a:lnTo>
                <a:lnTo>
                  <a:pt x="222710" y="190616"/>
                </a:lnTo>
                <a:lnTo>
                  <a:pt x="224674" y="196596"/>
                </a:lnTo>
                <a:lnTo>
                  <a:pt x="226935" y="202486"/>
                </a:lnTo>
                <a:lnTo>
                  <a:pt x="229394" y="208319"/>
                </a:lnTo>
                <a:lnTo>
                  <a:pt x="231987" y="214112"/>
                </a:lnTo>
                <a:lnTo>
                  <a:pt x="234668" y="219879"/>
                </a:lnTo>
                <a:lnTo>
                  <a:pt x="236456" y="226581"/>
                </a:lnTo>
                <a:lnTo>
                  <a:pt x="237646" y="233907"/>
                </a:lnTo>
                <a:lnTo>
                  <a:pt x="238441" y="241649"/>
                </a:lnTo>
                <a:lnTo>
                  <a:pt x="239923" y="248714"/>
                </a:lnTo>
                <a:lnTo>
                  <a:pt x="241863" y="255330"/>
                </a:lnTo>
                <a:lnTo>
                  <a:pt x="244110" y="261645"/>
                </a:lnTo>
                <a:lnTo>
                  <a:pt x="244654" y="267761"/>
                </a:lnTo>
                <a:lnTo>
                  <a:pt x="244065" y="273742"/>
                </a:lnTo>
                <a:lnTo>
                  <a:pt x="241823" y="284517"/>
                </a:lnTo>
                <a:lnTo>
                  <a:pt x="240827" y="292480"/>
                </a:lnTo>
                <a:lnTo>
                  <a:pt x="240384" y="301734"/>
                </a:lnTo>
                <a:lnTo>
                  <a:pt x="240266" y="306869"/>
                </a:lnTo>
                <a:lnTo>
                  <a:pt x="239235" y="311245"/>
                </a:lnTo>
                <a:lnTo>
                  <a:pt x="235549" y="318647"/>
                </a:lnTo>
                <a:lnTo>
                  <a:pt x="228118" y="328169"/>
                </a:lnTo>
                <a:lnTo>
                  <a:pt x="226374" y="331159"/>
                </a:lnTo>
                <a:lnTo>
                  <a:pt x="224436" y="337023"/>
                </a:lnTo>
                <a:lnTo>
                  <a:pt x="222013" y="338967"/>
                </a:lnTo>
                <a:lnTo>
                  <a:pt x="218494" y="340264"/>
                </a:lnTo>
                <a:lnTo>
                  <a:pt x="214242" y="341128"/>
                </a:lnTo>
                <a:lnTo>
                  <a:pt x="206978" y="344628"/>
                </a:lnTo>
                <a:lnTo>
                  <a:pt x="199105" y="350085"/>
                </a:lnTo>
                <a:lnTo>
                  <a:pt x="188640" y="351031"/>
                </a:lnTo>
                <a:lnTo>
                  <a:pt x="185767" y="350211"/>
                </a:lnTo>
                <a:lnTo>
                  <a:pt x="183852" y="348712"/>
                </a:lnTo>
                <a:lnTo>
                  <a:pt x="182576" y="346760"/>
                </a:lnTo>
                <a:lnTo>
                  <a:pt x="180772" y="345459"/>
                </a:lnTo>
                <a:lnTo>
                  <a:pt x="173683" y="342675"/>
                </a:lnTo>
                <a:lnTo>
                  <a:pt x="168315" y="338648"/>
                </a:lnTo>
                <a:lnTo>
                  <a:pt x="162754" y="331143"/>
                </a:lnTo>
                <a:lnTo>
                  <a:pt x="157107" y="322411"/>
                </a:lnTo>
                <a:lnTo>
                  <a:pt x="151423" y="315354"/>
                </a:lnTo>
                <a:lnTo>
                  <a:pt x="145722" y="306503"/>
                </a:lnTo>
                <a:lnTo>
                  <a:pt x="140965" y="297172"/>
                </a:lnTo>
                <a:lnTo>
                  <a:pt x="138851" y="289849"/>
                </a:lnTo>
                <a:lnTo>
                  <a:pt x="137911" y="280880"/>
                </a:lnTo>
                <a:lnTo>
                  <a:pt x="137661" y="275821"/>
                </a:lnTo>
                <a:lnTo>
                  <a:pt x="139922" y="265120"/>
                </a:lnTo>
                <a:lnTo>
                  <a:pt x="141858" y="259600"/>
                </a:lnTo>
                <a:lnTo>
                  <a:pt x="144102" y="254015"/>
                </a:lnTo>
                <a:lnTo>
                  <a:pt x="146551" y="248386"/>
                </a:lnTo>
                <a:lnTo>
                  <a:pt x="151811" y="238004"/>
                </a:lnTo>
                <a:lnTo>
                  <a:pt x="157324" y="230215"/>
                </a:lnTo>
                <a:lnTo>
                  <a:pt x="165783" y="220475"/>
                </a:lnTo>
                <a:lnTo>
                  <a:pt x="174322" y="211557"/>
                </a:lnTo>
                <a:lnTo>
                  <a:pt x="182568" y="205761"/>
                </a:lnTo>
                <a:lnTo>
                  <a:pt x="192584" y="200010"/>
                </a:lnTo>
                <a:lnTo>
                  <a:pt x="203385" y="194279"/>
                </a:lnTo>
                <a:lnTo>
                  <a:pt x="215625" y="185697"/>
                </a:lnTo>
                <a:lnTo>
                  <a:pt x="224739" y="177441"/>
                </a:lnTo>
                <a:lnTo>
                  <a:pt x="229835" y="172571"/>
                </a:lnTo>
                <a:lnTo>
                  <a:pt x="236091" y="168373"/>
                </a:lnTo>
                <a:lnTo>
                  <a:pt x="243119" y="164622"/>
                </a:lnTo>
                <a:lnTo>
                  <a:pt x="257596" y="157913"/>
                </a:lnTo>
                <a:lnTo>
                  <a:pt x="288286" y="142936"/>
                </a:lnTo>
                <a:lnTo>
                  <a:pt x="305657" y="134290"/>
                </a:lnTo>
                <a:lnTo>
                  <a:pt x="317140" y="126017"/>
                </a:lnTo>
                <a:lnTo>
                  <a:pt x="328594" y="116943"/>
                </a:lnTo>
                <a:lnTo>
                  <a:pt x="340034" y="109735"/>
                </a:lnTo>
                <a:lnTo>
                  <a:pt x="343847" y="106480"/>
                </a:lnTo>
                <a:lnTo>
                  <a:pt x="346389" y="103357"/>
                </a:lnTo>
                <a:lnTo>
                  <a:pt x="350166" y="96394"/>
                </a:lnTo>
                <a:lnTo>
                  <a:pt x="355018" y="86950"/>
                </a:lnTo>
                <a:lnTo>
                  <a:pt x="360351" y="78943"/>
                </a:lnTo>
                <a:lnTo>
                  <a:pt x="368708" y="69079"/>
                </a:lnTo>
                <a:lnTo>
                  <a:pt x="374372" y="62110"/>
                </a:lnTo>
                <a:lnTo>
                  <a:pt x="380065" y="52663"/>
                </a:lnTo>
                <a:lnTo>
                  <a:pt x="383231" y="44654"/>
                </a:lnTo>
                <a:lnTo>
                  <a:pt x="385012" y="34790"/>
                </a:lnTo>
                <a:lnTo>
                  <a:pt x="385540" y="25835"/>
                </a:lnTo>
                <a:lnTo>
                  <a:pt x="385696" y="17149"/>
                </a:lnTo>
                <a:lnTo>
                  <a:pt x="385718" y="14276"/>
                </a:lnTo>
                <a:lnTo>
                  <a:pt x="384781" y="11407"/>
                </a:lnTo>
                <a:lnTo>
                  <a:pt x="378377" y="1652"/>
                </a:lnTo>
                <a:lnTo>
                  <a:pt x="372637" y="710"/>
                </a:lnTo>
                <a:lnTo>
                  <a:pt x="361236" y="180"/>
                </a:lnTo>
                <a:lnTo>
                  <a:pt x="351825" y="22"/>
                </a:lnTo>
                <a:lnTo>
                  <a:pt x="348850" y="0"/>
                </a:lnTo>
                <a:lnTo>
                  <a:pt x="345914" y="938"/>
                </a:lnTo>
                <a:lnTo>
                  <a:pt x="340112" y="4520"/>
                </a:lnTo>
                <a:lnTo>
                  <a:pt x="331818" y="11827"/>
                </a:lnTo>
                <a:lnTo>
                  <a:pt x="318979" y="24111"/>
                </a:lnTo>
                <a:lnTo>
                  <a:pt x="315523" y="27490"/>
                </a:lnTo>
                <a:lnTo>
                  <a:pt x="313218" y="31647"/>
                </a:lnTo>
                <a:lnTo>
                  <a:pt x="310658" y="41346"/>
                </a:lnTo>
                <a:lnTo>
                  <a:pt x="306980" y="52007"/>
                </a:lnTo>
                <a:lnTo>
                  <a:pt x="302170" y="62142"/>
                </a:lnTo>
                <a:lnTo>
                  <a:pt x="296858" y="69822"/>
                </a:lnTo>
                <a:lnTo>
                  <a:pt x="295060" y="74156"/>
                </a:lnTo>
                <a:lnTo>
                  <a:pt x="293062" y="84051"/>
                </a:lnTo>
                <a:lnTo>
                  <a:pt x="292175" y="94799"/>
                </a:lnTo>
                <a:lnTo>
                  <a:pt x="291938" y="100332"/>
                </a:lnTo>
                <a:lnTo>
                  <a:pt x="291676" y="111560"/>
                </a:lnTo>
                <a:lnTo>
                  <a:pt x="291605" y="117222"/>
                </a:lnTo>
                <a:lnTo>
                  <a:pt x="292510" y="121948"/>
                </a:lnTo>
                <a:lnTo>
                  <a:pt x="297384" y="133151"/>
                </a:lnTo>
                <a:lnTo>
                  <a:pt x="298857" y="139482"/>
                </a:lnTo>
                <a:lnTo>
                  <a:pt x="302053" y="145470"/>
                </a:lnTo>
                <a:lnTo>
                  <a:pt x="304238" y="148400"/>
                </a:lnTo>
                <a:lnTo>
                  <a:pt x="311747" y="154197"/>
                </a:lnTo>
                <a:lnTo>
                  <a:pt x="320482" y="159947"/>
                </a:lnTo>
                <a:lnTo>
                  <a:pt x="331707" y="168540"/>
                </a:lnTo>
                <a:lnTo>
                  <a:pt x="341418" y="174260"/>
                </a:lnTo>
                <a:lnTo>
                  <a:pt x="349543" y="177437"/>
                </a:lnTo>
                <a:lnTo>
                  <a:pt x="357282" y="179802"/>
                </a:lnTo>
                <a:lnTo>
                  <a:pt x="367073" y="184027"/>
                </a:lnTo>
                <a:lnTo>
                  <a:pt x="377773" y="186541"/>
                </a:lnTo>
                <a:lnTo>
                  <a:pt x="394335" y="1885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21"/>
          <p:cNvSpPr/>
          <p:nvPr/>
        </p:nvSpPr>
        <p:spPr>
          <a:xfrm>
            <a:off x="7632531" y="4071937"/>
            <a:ext cx="154079" cy="214279"/>
          </a:xfrm>
          <a:custGeom>
            <a:avLst/>
            <a:gdLst/>
            <a:ahLst/>
            <a:cxnLst/>
            <a:rect l="0" t="0" r="0" b="0"/>
            <a:pathLst>
              <a:path w="154079" h="214279">
                <a:moveTo>
                  <a:pt x="59859" y="0"/>
                </a:moveTo>
                <a:lnTo>
                  <a:pt x="46766" y="0"/>
                </a:lnTo>
                <a:lnTo>
                  <a:pt x="44463" y="953"/>
                </a:lnTo>
                <a:lnTo>
                  <a:pt x="41974" y="2540"/>
                </a:lnTo>
                <a:lnTo>
                  <a:pt x="39364" y="4551"/>
                </a:lnTo>
                <a:lnTo>
                  <a:pt x="36670" y="6844"/>
                </a:lnTo>
                <a:lnTo>
                  <a:pt x="33922" y="9325"/>
                </a:lnTo>
                <a:lnTo>
                  <a:pt x="31138" y="11932"/>
                </a:lnTo>
                <a:lnTo>
                  <a:pt x="28329" y="15575"/>
                </a:lnTo>
                <a:lnTo>
                  <a:pt x="25503" y="19908"/>
                </a:lnTo>
                <a:lnTo>
                  <a:pt x="22668" y="24702"/>
                </a:lnTo>
                <a:lnTo>
                  <a:pt x="19825" y="28851"/>
                </a:lnTo>
                <a:lnTo>
                  <a:pt x="16977" y="32569"/>
                </a:lnTo>
                <a:lnTo>
                  <a:pt x="14126" y="36000"/>
                </a:lnTo>
                <a:lnTo>
                  <a:pt x="11272" y="39240"/>
                </a:lnTo>
                <a:lnTo>
                  <a:pt x="5563" y="45380"/>
                </a:lnTo>
                <a:lnTo>
                  <a:pt x="3658" y="48351"/>
                </a:lnTo>
                <a:lnTo>
                  <a:pt x="1543" y="54192"/>
                </a:lnTo>
                <a:lnTo>
                  <a:pt x="603" y="59963"/>
                </a:lnTo>
                <a:lnTo>
                  <a:pt x="0" y="66878"/>
                </a:lnTo>
                <a:lnTo>
                  <a:pt x="2458" y="70364"/>
                </a:lnTo>
                <a:lnTo>
                  <a:pt x="6725" y="75088"/>
                </a:lnTo>
                <a:lnTo>
                  <a:pt x="11796" y="80362"/>
                </a:lnTo>
                <a:lnTo>
                  <a:pt x="14482" y="82150"/>
                </a:lnTo>
                <a:lnTo>
                  <a:pt x="17225" y="83342"/>
                </a:lnTo>
                <a:lnTo>
                  <a:pt x="20006" y="84136"/>
                </a:lnTo>
                <a:lnTo>
                  <a:pt x="22813" y="85618"/>
                </a:lnTo>
                <a:lnTo>
                  <a:pt x="25637" y="87559"/>
                </a:lnTo>
                <a:lnTo>
                  <a:pt x="28471" y="89805"/>
                </a:lnTo>
                <a:lnTo>
                  <a:pt x="31314" y="92255"/>
                </a:lnTo>
                <a:lnTo>
                  <a:pt x="34162" y="94841"/>
                </a:lnTo>
                <a:lnTo>
                  <a:pt x="37013" y="97517"/>
                </a:lnTo>
                <a:lnTo>
                  <a:pt x="40818" y="99301"/>
                </a:lnTo>
                <a:lnTo>
                  <a:pt x="45260" y="100491"/>
                </a:lnTo>
                <a:lnTo>
                  <a:pt x="50126" y="101284"/>
                </a:lnTo>
                <a:lnTo>
                  <a:pt x="55275" y="102765"/>
                </a:lnTo>
                <a:lnTo>
                  <a:pt x="60613" y="104705"/>
                </a:lnTo>
                <a:lnTo>
                  <a:pt x="66077" y="106951"/>
                </a:lnTo>
                <a:lnTo>
                  <a:pt x="71624" y="108448"/>
                </a:lnTo>
                <a:lnTo>
                  <a:pt x="77227" y="109446"/>
                </a:lnTo>
                <a:lnTo>
                  <a:pt x="82867" y="110112"/>
                </a:lnTo>
                <a:lnTo>
                  <a:pt x="88533" y="111508"/>
                </a:lnTo>
                <a:lnTo>
                  <a:pt x="94215" y="113391"/>
                </a:lnTo>
                <a:lnTo>
                  <a:pt x="99907" y="115599"/>
                </a:lnTo>
                <a:lnTo>
                  <a:pt x="105608" y="118024"/>
                </a:lnTo>
                <a:lnTo>
                  <a:pt x="117022" y="123258"/>
                </a:lnTo>
                <a:lnTo>
                  <a:pt x="121780" y="125034"/>
                </a:lnTo>
                <a:lnTo>
                  <a:pt x="125904" y="126219"/>
                </a:lnTo>
                <a:lnTo>
                  <a:pt x="129607" y="127009"/>
                </a:lnTo>
                <a:lnTo>
                  <a:pt x="133980" y="128488"/>
                </a:lnTo>
                <a:lnTo>
                  <a:pt x="138800" y="130426"/>
                </a:lnTo>
                <a:lnTo>
                  <a:pt x="143919" y="132671"/>
                </a:lnTo>
                <a:lnTo>
                  <a:pt x="147332" y="135120"/>
                </a:lnTo>
                <a:lnTo>
                  <a:pt x="149607" y="137705"/>
                </a:lnTo>
                <a:lnTo>
                  <a:pt x="151123" y="140381"/>
                </a:lnTo>
                <a:lnTo>
                  <a:pt x="152808" y="145894"/>
                </a:lnTo>
                <a:lnTo>
                  <a:pt x="153557" y="151519"/>
                </a:lnTo>
                <a:lnTo>
                  <a:pt x="153890" y="157195"/>
                </a:lnTo>
                <a:lnTo>
                  <a:pt x="154078" y="161194"/>
                </a:lnTo>
                <a:lnTo>
                  <a:pt x="151581" y="164669"/>
                </a:lnTo>
                <a:lnTo>
                  <a:pt x="147297" y="169389"/>
                </a:lnTo>
                <a:lnTo>
                  <a:pt x="142218" y="174661"/>
                </a:lnTo>
                <a:lnTo>
                  <a:pt x="138577" y="177401"/>
                </a:lnTo>
                <a:lnTo>
                  <a:pt x="134246" y="180180"/>
                </a:lnTo>
                <a:lnTo>
                  <a:pt x="129452" y="182985"/>
                </a:lnTo>
                <a:lnTo>
                  <a:pt x="124352" y="185808"/>
                </a:lnTo>
                <a:lnTo>
                  <a:pt x="113605" y="191484"/>
                </a:lnTo>
                <a:lnTo>
                  <a:pt x="96844" y="200034"/>
                </a:lnTo>
                <a:lnTo>
                  <a:pt x="91183" y="201936"/>
                </a:lnTo>
                <a:lnTo>
                  <a:pt x="85504" y="203204"/>
                </a:lnTo>
                <a:lnTo>
                  <a:pt x="79813" y="204050"/>
                </a:lnTo>
                <a:lnTo>
                  <a:pt x="74114" y="205566"/>
                </a:lnTo>
                <a:lnTo>
                  <a:pt x="68410" y="207529"/>
                </a:lnTo>
                <a:lnTo>
                  <a:pt x="62702" y="209790"/>
                </a:lnTo>
                <a:lnTo>
                  <a:pt x="56992" y="211298"/>
                </a:lnTo>
                <a:lnTo>
                  <a:pt x="51280" y="212303"/>
                </a:lnTo>
                <a:lnTo>
                  <a:pt x="45567" y="212973"/>
                </a:lnTo>
                <a:lnTo>
                  <a:pt x="40806" y="213419"/>
                </a:lnTo>
                <a:lnTo>
                  <a:pt x="36679" y="213717"/>
                </a:lnTo>
                <a:lnTo>
                  <a:pt x="32976" y="213916"/>
                </a:lnTo>
                <a:lnTo>
                  <a:pt x="26321" y="214136"/>
                </a:lnTo>
                <a:lnTo>
                  <a:pt x="14287" y="214278"/>
                </a:lnTo>
                <a:lnTo>
                  <a:pt x="12333" y="213337"/>
                </a:lnTo>
                <a:lnTo>
                  <a:pt x="11030" y="211757"/>
                </a:lnTo>
                <a:lnTo>
                  <a:pt x="8424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22"/>
          <p:cNvSpPr/>
          <p:nvPr/>
        </p:nvSpPr>
        <p:spPr>
          <a:xfrm>
            <a:off x="2205989" y="2245995"/>
            <a:ext cx="411377" cy="282893"/>
          </a:xfrm>
          <a:custGeom>
            <a:avLst/>
            <a:gdLst/>
            <a:ahLst/>
            <a:cxnLst/>
            <a:rect l="0" t="0" r="0" b="0"/>
            <a:pathLst>
              <a:path w="411377" h="282893">
                <a:moveTo>
                  <a:pt x="0" y="0"/>
                </a:moveTo>
                <a:lnTo>
                  <a:pt x="0" y="24163"/>
                </a:lnTo>
                <a:lnTo>
                  <a:pt x="2540" y="27566"/>
                </a:lnTo>
                <a:lnTo>
                  <a:pt x="4551" y="29808"/>
                </a:lnTo>
                <a:lnTo>
                  <a:pt x="5892" y="32254"/>
                </a:lnTo>
                <a:lnTo>
                  <a:pt x="7381" y="37512"/>
                </a:lnTo>
                <a:lnTo>
                  <a:pt x="8731" y="39296"/>
                </a:lnTo>
                <a:lnTo>
                  <a:pt x="10583" y="40485"/>
                </a:lnTo>
                <a:lnTo>
                  <a:pt x="12771" y="41277"/>
                </a:lnTo>
                <a:lnTo>
                  <a:pt x="17741" y="44697"/>
                </a:lnTo>
                <a:lnTo>
                  <a:pt x="20400" y="46943"/>
                </a:lnTo>
                <a:lnTo>
                  <a:pt x="22173" y="49393"/>
                </a:lnTo>
                <a:lnTo>
                  <a:pt x="24143" y="54655"/>
                </a:lnTo>
                <a:lnTo>
                  <a:pt x="25620" y="56439"/>
                </a:lnTo>
                <a:lnTo>
                  <a:pt x="27558" y="57628"/>
                </a:lnTo>
                <a:lnTo>
                  <a:pt x="29802" y="58421"/>
                </a:lnTo>
                <a:lnTo>
                  <a:pt x="34836" y="61842"/>
                </a:lnTo>
                <a:lnTo>
                  <a:pt x="37511" y="64088"/>
                </a:lnTo>
                <a:lnTo>
                  <a:pt x="40248" y="65585"/>
                </a:lnTo>
                <a:lnTo>
                  <a:pt x="48650" y="68645"/>
                </a:lnTo>
                <a:lnTo>
                  <a:pt x="54325" y="72736"/>
                </a:lnTo>
                <a:lnTo>
                  <a:pt x="58124" y="74208"/>
                </a:lnTo>
                <a:lnTo>
                  <a:pt x="67426" y="75844"/>
                </a:lnTo>
                <a:lnTo>
                  <a:pt x="77910" y="79110"/>
                </a:lnTo>
                <a:lnTo>
                  <a:pt x="88919" y="82785"/>
                </a:lnTo>
                <a:lnTo>
                  <a:pt x="100163" y="84418"/>
                </a:lnTo>
                <a:lnTo>
                  <a:pt x="111509" y="85144"/>
                </a:lnTo>
                <a:lnTo>
                  <a:pt x="117202" y="85337"/>
                </a:lnTo>
                <a:lnTo>
                  <a:pt x="128608" y="88093"/>
                </a:lnTo>
                <a:lnTo>
                  <a:pt x="140027" y="91539"/>
                </a:lnTo>
                <a:lnTo>
                  <a:pt x="151452" y="93072"/>
                </a:lnTo>
                <a:lnTo>
                  <a:pt x="162880" y="93752"/>
                </a:lnTo>
                <a:lnTo>
                  <a:pt x="175261" y="94055"/>
                </a:lnTo>
                <a:lnTo>
                  <a:pt x="271079" y="94296"/>
                </a:lnTo>
                <a:lnTo>
                  <a:pt x="282722" y="96837"/>
                </a:lnTo>
                <a:lnTo>
                  <a:pt x="294247" y="100188"/>
                </a:lnTo>
                <a:lnTo>
                  <a:pt x="305719" y="101678"/>
                </a:lnTo>
                <a:lnTo>
                  <a:pt x="312398" y="102075"/>
                </a:lnTo>
                <a:lnTo>
                  <a:pt x="327439" y="102516"/>
                </a:lnTo>
                <a:lnTo>
                  <a:pt x="347421" y="102765"/>
                </a:lnTo>
                <a:lnTo>
                  <a:pt x="352582" y="103752"/>
                </a:lnTo>
                <a:lnTo>
                  <a:pt x="365348" y="108740"/>
                </a:lnTo>
                <a:lnTo>
                  <a:pt x="375420" y="110241"/>
                </a:lnTo>
                <a:lnTo>
                  <a:pt x="387249" y="111086"/>
                </a:lnTo>
                <a:lnTo>
                  <a:pt x="392236" y="111337"/>
                </a:lnTo>
                <a:lnTo>
                  <a:pt x="395942" y="113935"/>
                </a:lnTo>
                <a:lnTo>
                  <a:pt x="402500" y="119659"/>
                </a:lnTo>
                <a:lnTo>
                  <a:pt x="402872" y="127364"/>
                </a:lnTo>
                <a:lnTo>
                  <a:pt x="403837" y="127772"/>
                </a:lnTo>
                <a:lnTo>
                  <a:pt x="411376" y="128578"/>
                </a:lnTo>
                <a:lnTo>
                  <a:pt x="390242" y="128587"/>
                </a:lnTo>
                <a:lnTo>
                  <a:pt x="377988" y="133138"/>
                </a:lnTo>
                <a:lnTo>
                  <a:pt x="362673" y="137318"/>
                </a:lnTo>
                <a:lnTo>
                  <a:pt x="352958" y="141357"/>
                </a:lnTo>
                <a:lnTo>
                  <a:pt x="341330" y="144436"/>
                </a:lnTo>
                <a:lnTo>
                  <a:pt x="334900" y="147696"/>
                </a:lnTo>
                <a:lnTo>
                  <a:pt x="323385" y="154886"/>
                </a:lnTo>
                <a:lnTo>
                  <a:pt x="313272" y="160278"/>
                </a:lnTo>
                <a:lnTo>
                  <a:pt x="251448" y="191455"/>
                </a:lnTo>
                <a:lnTo>
                  <a:pt x="244785" y="194312"/>
                </a:lnTo>
                <a:lnTo>
                  <a:pt x="237485" y="197168"/>
                </a:lnTo>
                <a:lnTo>
                  <a:pt x="229761" y="200025"/>
                </a:lnTo>
                <a:lnTo>
                  <a:pt x="222707" y="202883"/>
                </a:lnTo>
                <a:lnTo>
                  <a:pt x="216099" y="205740"/>
                </a:lnTo>
                <a:lnTo>
                  <a:pt x="203677" y="211455"/>
                </a:lnTo>
                <a:lnTo>
                  <a:pt x="191806" y="217170"/>
                </a:lnTo>
                <a:lnTo>
                  <a:pt x="185021" y="220027"/>
                </a:lnTo>
                <a:lnTo>
                  <a:pt x="177640" y="222885"/>
                </a:lnTo>
                <a:lnTo>
                  <a:pt x="169862" y="225742"/>
                </a:lnTo>
                <a:lnTo>
                  <a:pt x="162771" y="228599"/>
                </a:lnTo>
                <a:lnTo>
                  <a:pt x="156139" y="231457"/>
                </a:lnTo>
                <a:lnTo>
                  <a:pt x="144643" y="237172"/>
                </a:lnTo>
                <a:lnTo>
                  <a:pt x="136359" y="242887"/>
                </a:lnTo>
                <a:lnTo>
                  <a:pt x="124422" y="246062"/>
                </a:lnTo>
                <a:lnTo>
                  <a:pt x="117238" y="246909"/>
                </a:lnTo>
                <a:lnTo>
                  <a:pt x="106716" y="250389"/>
                </a:lnTo>
                <a:lnTo>
                  <a:pt x="102577" y="252651"/>
                </a:lnTo>
                <a:lnTo>
                  <a:pt x="92898" y="255164"/>
                </a:lnTo>
                <a:lnTo>
                  <a:pt x="87649" y="255834"/>
                </a:lnTo>
                <a:lnTo>
                  <a:pt x="79278" y="259119"/>
                </a:lnTo>
                <a:lnTo>
                  <a:pt x="72382" y="262801"/>
                </a:lnTo>
                <a:lnTo>
                  <a:pt x="66143" y="264438"/>
                </a:lnTo>
                <a:lnTo>
                  <a:pt x="57275" y="265359"/>
                </a:lnTo>
                <a:lnTo>
                  <a:pt x="55328" y="266441"/>
                </a:lnTo>
                <a:lnTo>
                  <a:pt x="54031" y="268115"/>
                </a:lnTo>
                <a:lnTo>
                  <a:pt x="53165" y="270183"/>
                </a:lnTo>
                <a:lnTo>
                  <a:pt x="47397" y="277645"/>
                </a:lnTo>
                <a:lnTo>
                  <a:pt x="42863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23"/>
          <p:cNvSpPr/>
          <p:nvPr/>
        </p:nvSpPr>
        <p:spPr>
          <a:xfrm>
            <a:off x="2128837" y="4054792"/>
            <a:ext cx="402801" cy="265749"/>
          </a:xfrm>
          <a:custGeom>
            <a:avLst/>
            <a:gdLst/>
            <a:ahLst/>
            <a:cxnLst/>
            <a:rect l="0" t="0" r="0" b="0"/>
            <a:pathLst>
              <a:path w="402801" h="265749">
                <a:moveTo>
                  <a:pt x="68580" y="0"/>
                </a:moveTo>
                <a:lnTo>
                  <a:pt x="73131" y="4551"/>
                </a:lnTo>
                <a:lnTo>
                  <a:pt x="75424" y="5891"/>
                </a:lnTo>
                <a:lnTo>
                  <a:pt x="80512" y="7381"/>
                </a:lnTo>
                <a:lnTo>
                  <a:pt x="82249" y="8731"/>
                </a:lnTo>
                <a:lnTo>
                  <a:pt x="83408" y="10583"/>
                </a:lnTo>
                <a:lnTo>
                  <a:pt x="84180" y="12770"/>
                </a:lnTo>
                <a:lnTo>
                  <a:pt x="85648" y="14229"/>
                </a:lnTo>
                <a:lnTo>
                  <a:pt x="87578" y="15201"/>
                </a:lnTo>
                <a:lnTo>
                  <a:pt x="92264" y="16281"/>
                </a:lnTo>
                <a:lnTo>
                  <a:pt x="97521" y="16761"/>
                </a:lnTo>
                <a:lnTo>
                  <a:pt x="100257" y="17842"/>
                </a:lnTo>
                <a:lnTo>
                  <a:pt x="105836" y="21582"/>
                </a:lnTo>
                <a:lnTo>
                  <a:pt x="114031" y="23880"/>
                </a:lnTo>
                <a:lnTo>
                  <a:pt x="123070" y="24901"/>
                </a:lnTo>
                <a:lnTo>
                  <a:pt x="130263" y="25355"/>
                </a:lnTo>
                <a:lnTo>
                  <a:pt x="139175" y="28096"/>
                </a:lnTo>
                <a:lnTo>
                  <a:pt x="148533" y="31537"/>
                </a:lnTo>
                <a:lnTo>
                  <a:pt x="160109" y="33474"/>
                </a:lnTo>
                <a:lnTo>
                  <a:pt x="169902" y="33928"/>
                </a:lnTo>
                <a:lnTo>
                  <a:pt x="176133" y="35001"/>
                </a:lnTo>
                <a:lnTo>
                  <a:pt x="183144" y="36669"/>
                </a:lnTo>
                <a:lnTo>
                  <a:pt x="190676" y="38734"/>
                </a:lnTo>
                <a:lnTo>
                  <a:pt x="197602" y="40110"/>
                </a:lnTo>
                <a:lnTo>
                  <a:pt x="204125" y="41028"/>
                </a:lnTo>
                <a:lnTo>
                  <a:pt x="216452" y="42047"/>
                </a:lnTo>
                <a:lnTo>
                  <a:pt x="228281" y="42500"/>
                </a:lnTo>
                <a:lnTo>
                  <a:pt x="235055" y="43573"/>
                </a:lnTo>
                <a:lnTo>
                  <a:pt x="242428" y="45242"/>
                </a:lnTo>
                <a:lnTo>
                  <a:pt x="250201" y="47306"/>
                </a:lnTo>
                <a:lnTo>
                  <a:pt x="257288" y="48682"/>
                </a:lnTo>
                <a:lnTo>
                  <a:pt x="263918" y="49600"/>
                </a:lnTo>
                <a:lnTo>
                  <a:pt x="276365" y="51572"/>
                </a:lnTo>
                <a:lnTo>
                  <a:pt x="288246" y="55624"/>
                </a:lnTo>
                <a:lnTo>
                  <a:pt x="299877" y="58059"/>
                </a:lnTo>
                <a:lnTo>
                  <a:pt x="312349" y="60094"/>
                </a:lnTo>
                <a:lnTo>
                  <a:pt x="319675" y="61970"/>
                </a:lnTo>
                <a:lnTo>
                  <a:pt x="327417" y="64174"/>
                </a:lnTo>
                <a:lnTo>
                  <a:pt x="334482" y="65642"/>
                </a:lnTo>
                <a:lnTo>
                  <a:pt x="341099" y="66622"/>
                </a:lnTo>
                <a:lnTo>
                  <a:pt x="347414" y="67274"/>
                </a:lnTo>
                <a:lnTo>
                  <a:pt x="356971" y="70540"/>
                </a:lnTo>
                <a:lnTo>
                  <a:pt x="360853" y="72744"/>
                </a:lnTo>
                <a:lnTo>
                  <a:pt x="370247" y="75193"/>
                </a:lnTo>
                <a:lnTo>
                  <a:pt x="384854" y="77038"/>
                </a:lnTo>
                <a:lnTo>
                  <a:pt x="390044" y="77118"/>
                </a:lnTo>
                <a:lnTo>
                  <a:pt x="391475" y="78082"/>
                </a:lnTo>
                <a:lnTo>
                  <a:pt x="392428" y="79677"/>
                </a:lnTo>
                <a:lnTo>
                  <a:pt x="393958" y="84530"/>
                </a:lnTo>
                <a:lnTo>
                  <a:pt x="395036" y="84929"/>
                </a:lnTo>
                <a:lnTo>
                  <a:pt x="402800" y="85716"/>
                </a:lnTo>
                <a:lnTo>
                  <a:pt x="365643" y="85725"/>
                </a:lnTo>
                <a:lnTo>
                  <a:pt x="357453" y="88265"/>
                </a:lnTo>
                <a:lnTo>
                  <a:pt x="348416" y="91616"/>
                </a:lnTo>
                <a:lnTo>
                  <a:pt x="337020" y="94456"/>
                </a:lnTo>
                <a:lnTo>
                  <a:pt x="327269" y="98495"/>
                </a:lnTo>
                <a:lnTo>
                  <a:pt x="316586" y="103466"/>
                </a:lnTo>
                <a:lnTo>
                  <a:pt x="305487" y="109802"/>
                </a:lnTo>
                <a:lnTo>
                  <a:pt x="299861" y="114159"/>
                </a:lnTo>
                <a:lnTo>
                  <a:pt x="294205" y="118969"/>
                </a:lnTo>
                <a:lnTo>
                  <a:pt x="287576" y="123127"/>
                </a:lnTo>
                <a:lnTo>
                  <a:pt x="280300" y="126853"/>
                </a:lnTo>
                <a:lnTo>
                  <a:pt x="265548" y="133532"/>
                </a:lnTo>
                <a:lnTo>
                  <a:pt x="252641" y="139675"/>
                </a:lnTo>
                <a:lnTo>
                  <a:pt x="246533" y="143599"/>
                </a:lnTo>
                <a:lnTo>
                  <a:pt x="240555" y="148120"/>
                </a:lnTo>
                <a:lnTo>
                  <a:pt x="234665" y="153039"/>
                </a:lnTo>
                <a:lnTo>
                  <a:pt x="223041" y="161045"/>
                </a:lnTo>
                <a:lnTo>
                  <a:pt x="217274" y="164514"/>
                </a:lnTo>
                <a:lnTo>
                  <a:pt x="209619" y="168731"/>
                </a:lnTo>
                <a:lnTo>
                  <a:pt x="190954" y="178497"/>
                </a:lnTo>
                <a:lnTo>
                  <a:pt x="182548" y="183768"/>
                </a:lnTo>
                <a:lnTo>
                  <a:pt x="175039" y="189187"/>
                </a:lnTo>
                <a:lnTo>
                  <a:pt x="168128" y="194704"/>
                </a:lnTo>
                <a:lnTo>
                  <a:pt x="160662" y="199335"/>
                </a:lnTo>
                <a:lnTo>
                  <a:pt x="152828" y="203375"/>
                </a:lnTo>
                <a:lnTo>
                  <a:pt x="144748" y="207021"/>
                </a:lnTo>
                <a:lnTo>
                  <a:pt x="138409" y="211357"/>
                </a:lnTo>
                <a:lnTo>
                  <a:pt x="133230" y="216152"/>
                </a:lnTo>
                <a:lnTo>
                  <a:pt x="128825" y="221254"/>
                </a:lnTo>
                <a:lnTo>
                  <a:pt x="116311" y="229463"/>
                </a:lnTo>
                <a:lnTo>
                  <a:pt x="108973" y="232985"/>
                </a:lnTo>
                <a:lnTo>
                  <a:pt x="98280" y="239439"/>
                </a:lnTo>
                <a:lnTo>
                  <a:pt x="89400" y="245482"/>
                </a:lnTo>
                <a:lnTo>
                  <a:pt x="79103" y="251343"/>
                </a:lnTo>
                <a:lnTo>
                  <a:pt x="68177" y="254583"/>
                </a:lnTo>
                <a:lnTo>
                  <a:pt x="62596" y="255447"/>
                </a:lnTo>
                <a:lnTo>
                  <a:pt x="53856" y="258947"/>
                </a:lnTo>
                <a:lnTo>
                  <a:pt x="46796" y="262725"/>
                </a:lnTo>
                <a:lnTo>
                  <a:pt x="40483" y="264404"/>
                </a:lnTo>
                <a:lnTo>
                  <a:pt x="28669" y="265482"/>
                </a:lnTo>
                <a:lnTo>
                  <a:pt x="17164" y="265695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24"/>
          <p:cNvSpPr/>
          <p:nvPr/>
        </p:nvSpPr>
        <p:spPr>
          <a:xfrm>
            <a:off x="2900362" y="4037647"/>
            <a:ext cx="60008" cy="317183"/>
          </a:xfrm>
          <a:custGeom>
            <a:avLst/>
            <a:gdLst/>
            <a:ahLst/>
            <a:cxnLst/>
            <a:rect l="0" t="0" r="0" b="0"/>
            <a:pathLst>
              <a:path w="60008" h="317183">
                <a:moveTo>
                  <a:pt x="0" y="0"/>
                </a:moveTo>
                <a:lnTo>
                  <a:pt x="8219" y="0"/>
                </a:lnTo>
                <a:lnTo>
                  <a:pt x="9290" y="953"/>
                </a:lnTo>
                <a:lnTo>
                  <a:pt x="13019" y="4551"/>
                </a:lnTo>
                <a:lnTo>
                  <a:pt x="14394" y="6844"/>
                </a:lnTo>
                <a:lnTo>
                  <a:pt x="15922" y="11932"/>
                </a:lnTo>
                <a:lnTo>
                  <a:pt x="16783" y="20151"/>
                </a:lnTo>
                <a:lnTo>
                  <a:pt x="17038" y="28619"/>
                </a:lnTo>
                <a:lnTo>
                  <a:pt x="18026" y="32415"/>
                </a:lnTo>
                <a:lnTo>
                  <a:pt x="19637" y="36850"/>
                </a:lnTo>
                <a:lnTo>
                  <a:pt x="21664" y="41712"/>
                </a:lnTo>
                <a:lnTo>
                  <a:pt x="23015" y="46858"/>
                </a:lnTo>
                <a:lnTo>
                  <a:pt x="23916" y="52194"/>
                </a:lnTo>
                <a:lnTo>
                  <a:pt x="24516" y="57656"/>
                </a:lnTo>
                <a:lnTo>
                  <a:pt x="24917" y="63202"/>
                </a:lnTo>
                <a:lnTo>
                  <a:pt x="25184" y="68805"/>
                </a:lnTo>
                <a:lnTo>
                  <a:pt x="25362" y="74445"/>
                </a:lnTo>
                <a:lnTo>
                  <a:pt x="26433" y="81062"/>
                </a:lnTo>
                <a:lnTo>
                  <a:pt x="28099" y="88332"/>
                </a:lnTo>
                <a:lnTo>
                  <a:pt x="30163" y="96035"/>
                </a:lnTo>
                <a:lnTo>
                  <a:pt x="31539" y="103076"/>
                </a:lnTo>
                <a:lnTo>
                  <a:pt x="32456" y="109675"/>
                </a:lnTo>
                <a:lnTo>
                  <a:pt x="33067" y="115979"/>
                </a:lnTo>
                <a:lnTo>
                  <a:pt x="34427" y="123039"/>
                </a:lnTo>
                <a:lnTo>
                  <a:pt x="36287" y="130604"/>
                </a:lnTo>
                <a:lnTo>
                  <a:pt x="38479" y="138504"/>
                </a:lnTo>
                <a:lnTo>
                  <a:pt x="39940" y="146628"/>
                </a:lnTo>
                <a:lnTo>
                  <a:pt x="40914" y="154902"/>
                </a:lnTo>
                <a:lnTo>
                  <a:pt x="41564" y="163276"/>
                </a:lnTo>
                <a:lnTo>
                  <a:pt x="41996" y="170763"/>
                </a:lnTo>
                <a:lnTo>
                  <a:pt x="42478" y="184162"/>
                </a:lnTo>
                <a:lnTo>
                  <a:pt x="42748" y="206967"/>
                </a:lnTo>
                <a:lnTo>
                  <a:pt x="43739" y="215131"/>
                </a:lnTo>
                <a:lnTo>
                  <a:pt x="45352" y="223430"/>
                </a:lnTo>
                <a:lnTo>
                  <a:pt x="47379" y="231821"/>
                </a:lnTo>
                <a:lnTo>
                  <a:pt x="48732" y="239320"/>
                </a:lnTo>
                <a:lnTo>
                  <a:pt x="49633" y="246224"/>
                </a:lnTo>
                <a:lnTo>
                  <a:pt x="50233" y="252732"/>
                </a:lnTo>
                <a:lnTo>
                  <a:pt x="50634" y="258976"/>
                </a:lnTo>
                <a:lnTo>
                  <a:pt x="51079" y="270993"/>
                </a:lnTo>
                <a:lnTo>
                  <a:pt x="51329" y="283917"/>
                </a:lnTo>
                <a:lnTo>
                  <a:pt x="51426" y="305565"/>
                </a:lnTo>
                <a:lnTo>
                  <a:pt x="52381" y="307532"/>
                </a:lnTo>
                <a:lnTo>
                  <a:pt x="53971" y="309796"/>
                </a:lnTo>
                <a:lnTo>
                  <a:pt x="60007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25"/>
          <p:cNvSpPr/>
          <p:nvPr/>
        </p:nvSpPr>
        <p:spPr>
          <a:xfrm>
            <a:off x="3191827" y="2211705"/>
            <a:ext cx="42833" cy="368618"/>
          </a:xfrm>
          <a:custGeom>
            <a:avLst/>
            <a:gdLst/>
            <a:ahLst/>
            <a:cxnLst/>
            <a:rect l="0" t="0" r="0" b="0"/>
            <a:pathLst>
              <a:path w="42833" h="368618">
                <a:moveTo>
                  <a:pt x="34290" y="0"/>
                </a:moveTo>
                <a:lnTo>
                  <a:pt x="34290" y="36073"/>
                </a:lnTo>
                <a:lnTo>
                  <a:pt x="35242" y="40241"/>
                </a:lnTo>
                <a:lnTo>
                  <a:pt x="36830" y="44925"/>
                </a:lnTo>
                <a:lnTo>
                  <a:pt x="38841" y="49952"/>
                </a:lnTo>
                <a:lnTo>
                  <a:pt x="40181" y="55209"/>
                </a:lnTo>
                <a:lnTo>
                  <a:pt x="41075" y="60618"/>
                </a:lnTo>
                <a:lnTo>
                  <a:pt x="42068" y="71709"/>
                </a:lnTo>
                <a:lnTo>
                  <a:pt x="42509" y="82988"/>
                </a:lnTo>
                <a:lnTo>
                  <a:pt x="42793" y="112595"/>
                </a:lnTo>
                <a:lnTo>
                  <a:pt x="42832" y="129099"/>
                </a:lnTo>
                <a:lnTo>
                  <a:pt x="41889" y="137501"/>
                </a:lnTo>
                <a:lnTo>
                  <a:pt x="40309" y="145960"/>
                </a:lnTo>
                <a:lnTo>
                  <a:pt x="38302" y="154456"/>
                </a:lnTo>
                <a:lnTo>
                  <a:pt x="36965" y="162978"/>
                </a:lnTo>
                <a:lnTo>
                  <a:pt x="36073" y="171517"/>
                </a:lnTo>
                <a:lnTo>
                  <a:pt x="35479" y="180067"/>
                </a:lnTo>
                <a:lnTo>
                  <a:pt x="35082" y="188625"/>
                </a:lnTo>
                <a:lnTo>
                  <a:pt x="34642" y="205753"/>
                </a:lnTo>
                <a:lnTo>
                  <a:pt x="33572" y="215273"/>
                </a:lnTo>
                <a:lnTo>
                  <a:pt x="31907" y="225431"/>
                </a:lnTo>
                <a:lnTo>
                  <a:pt x="29843" y="236012"/>
                </a:lnTo>
                <a:lnTo>
                  <a:pt x="28468" y="244971"/>
                </a:lnTo>
                <a:lnTo>
                  <a:pt x="27551" y="252849"/>
                </a:lnTo>
                <a:lnTo>
                  <a:pt x="26940" y="260006"/>
                </a:lnTo>
                <a:lnTo>
                  <a:pt x="25580" y="267635"/>
                </a:lnTo>
                <a:lnTo>
                  <a:pt x="23721" y="275578"/>
                </a:lnTo>
                <a:lnTo>
                  <a:pt x="21529" y="283731"/>
                </a:lnTo>
                <a:lnTo>
                  <a:pt x="20068" y="291071"/>
                </a:lnTo>
                <a:lnTo>
                  <a:pt x="19093" y="297870"/>
                </a:lnTo>
                <a:lnTo>
                  <a:pt x="18444" y="304307"/>
                </a:lnTo>
                <a:lnTo>
                  <a:pt x="18011" y="310504"/>
                </a:lnTo>
                <a:lnTo>
                  <a:pt x="17722" y="316540"/>
                </a:lnTo>
                <a:lnTo>
                  <a:pt x="17530" y="322469"/>
                </a:lnTo>
                <a:lnTo>
                  <a:pt x="16449" y="328327"/>
                </a:lnTo>
                <a:lnTo>
                  <a:pt x="14776" y="334137"/>
                </a:lnTo>
                <a:lnTo>
                  <a:pt x="12708" y="339915"/>
                </a:lnTo>
                <a:lnTo>
                  <a:pt x="11330" y="344720"/>
                </a:lnTo>
                <a:lnTo>
                  <a:pt x="10411" y="348876"/>
                </a:lnTo>
                <a:lnTo>
                  <a:pt x="8936" y="357838"/>
                </a:lnTo>
                <a:lnTo>
                  <a:pt x="7862" y="359526"/>
                </a:lnTo>
                <a:lnTo>
                  <a:pt x="6194" y="361604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6"/>
          <p:cNvSpPr/>
          <p:nvPr/>
        </p:nvSpPr>
        <p:spPr>
          <a:xfrm>
            <a:off x="242992" y="3506273"/>
            <a:ext cx="274216" cy="239910"/>
          </a:xfrm>
          <a:custGeom>
            <a:avLst/>
            <a:gdLst/>
            <a:ahLst/>
            <a:cxnLst/>
            <a:rect l="0" t="0" r="0" b="0"/>
            <a:pathLst>
              <a:path w="274216" h="239910">
                <a:moveTo>
                  <a:pt x="94192" y="231337"/>
                </a:moveTo>
                <a:lnTo>
                  <a:pt x="85973" y="239556"/>
                </a:lnTo>
                <a:lnTo>
                  <a:pt x="77410" y="239900"/>
                </a:lnTo>
                <a:lnTo>
                  <a:pt x="70225" y="239909"/>
                </a:lnTo>
                <a:lnTo>
                  <a:pt x="61450" y="239909"/>
                </a:lnTo>
                <a:lnTo>
                  <a:pt x="58050" y="237369"/>
                </a:lnTo>
                <a:lnTo>
                  <a:pt x="51446" y="231441"/>
                </a:lnTo>
                <a:lnTo>
                  <a:pt x="43959" y="231346"/>
                </a:lnTo>
                <a:lnTo>
                  <a:pt x="35482" y="223957"/>
                </a:lnTo>
                <a:lnTo>
                  <a:pt x="34569" y="223117"/>
                </a:lnTo>
                <a:lnTo>
                  <a:pt x="26838" y="222795"/>
                </a:lnTo>
                <a:lnTo>
                  <a:pt x="21425" y="222773"/>
                </a:lnTo>
                <a:lnTo>
                  <a:pt x="19011" y="221818"/>
                </a:lnTo>
                <a:lnTo>
                  <a:pt x="10832" y="215980"/>
                </a:lnTo>
                <a:lnTo>
                  <a:pt x="8508" y="214223"/>
                </a:lnTo>
                <a:lnTo>
                  <a:pt x="3929" y="214201"/>
                </a:lnTo>
                <a:lnTo>
                  <a:pt x="2584" y="213245"/>
                </a:lnTo>
                <a:lnTo>
                  <a:pt x="1688" y="211656"/>
                </a:lnTo>
                <a:lnTo>
                  <a:pt x="249" y="206811"/>
                </a:lnTo>
                <a:lnTo>
                  <a:pt x="0" y="201422"/>
                </a:lnTo>
                <a:lnTo>
                  <a:pt x="917" y="198058"/>
                </a:lnTo>
                <a:lnTo>
                  <a:pt x="2482" y="193911"/>
                </a:lnTo>
                <a:lnTo>
                  <a:pt x="4477" y="189241"/>
                </a:lnTo>
                <a:lnTo>
                  <a:pt x="6760" y="185176"/>
                </a:lnTo>
                <a:lnTo>
                  <a:pt x="11836" y="178118"/>
                </a:lnTo>
                <a:lnTo>
                  <a:pt x="13571" y="173950"/>
                </a:lnTo>
                <a:lnTo>
                  <a:pt x="14727" y="169266"/>
                </a:lnTo>
                <a:lnTo>
                  <a:pt x="15498" y="164239"/>
                </a:lnTo>
                <a:lnTo>
                  <a:pt x="16964" y="158982"/>
                </a:lnTo>
                <a:lnTo>
                  <a:pt x="18895" y="153573"/>
                </a:lnTo>
                <a:lnTo>
                  <a:pt x="21134" y="148062"/>
                </a:lnTo>
                <a:lnTo>
                  <a:pt x="23579" y="142482"/>
                </a:lnTo>
                <a:lnTo>
                  <a:pt x="28836" y="131203"/>
                </a:lnTo>
                <a:lnTo>
                  <a:pt x="30619" y="125529"/>
                </a:lnTo>
                <a:lnTo>
                  <a:pt x="31808" y="119840"/>
                </a:lnTo>
                <a:lnTo>
                  <a:pt x="32600" y="114143"/>
                </a:lnTo>
                <a:lnTo>
                  <a:pt x="33128" y="108440"/>
                </a:lnTo>
                <a:lnTo>
                  <a:pt x="33480" y="102733"/>
                </a:lnTo>
                <a:lnTo>
                  <a:pt x="33715" y="97024"/>
                </a:lnTo>
                <a:lnTo>
                  <a:pt x="34824" y="91312"/>
                </a:lnTo>
                <a:lnTo>
                  <a:pt x="36516" y="85600"/>
                </a:lnTo>
                <a:lnTo>
                  <a:pt x="38597" y="79886"/>
                </a:lnTo>
                <a:lnTo>
                  <a:pt x="40936" y="75125"/>
                </a:lnTo>
                <a:lnTo>
                  <a:pt x="43448" y="70998"/>
                </a:lnTo>
                <a:lnTo>
                  <a:pt x="46075" y="67294"/>
                </a:lnTo>
                <a:lnTo>
                  <a:pt x="48779" y="62920"/>
                </a:lnTo>
                <a:lnTo>
                  <a:pt x="51535" y="58099"/>
                </a:lnTo>
                <a:lnTo>
                  <a:pt x="54324" y="52980"/>
                </a:lnTo>
                <a:lnTo>
                  <a:pt x="57136" y="48615"/>
                </a:lnTo>
                <a:lnTo>
                  <a:pt x="62800" y="41224"/>
                </a:lnTo>
                <a:lnTo>
                  <a:pt x="65644" y="36968"/>
                </a:lnTo>
                <a:lnTo>
                  <a:pt x="68493" y="32225"/>
                </a:lnTo>
                <a:lnTo>
                  <a:pt x="71344" y="27158"/>
                </a:lnTo>
                <a:lnTo>
                  <a:pt x="74198" y="22827"/>
                </a:lnTo>
                <a:lnTo>
                  <a:pt x="79909" y="15476"/>
                </a:lnTo>
                <a:lnTo>
                  <a:pt x="85444" y="8887"/>
                </a:lnTo>
                <a:lnTo>
                  <a:pt x="89669" y="4518"/>
                </a:lnTo>
                <a:lnTo>
                  <a:pt x="92130" y="2971"/>
                </a:lnTo>
                <a:lnTo>
                  <a:pt x="97403" y="1253"/>
                </a:lnTo>
                <a:lnTo>
                  <a:pt x="105727" y="286"/>
                </a:lnTo>
                <a:lnTo>
                  <a:pt x="109675" y="0"/>
                </a:lnTo>
                <a:lnTo>
                  <a:pt x="113139" y="2473"/>
                </a:lnTo>
                <a:lnTo>
                  <a:pt x="115396" y="4466"/>
                </a:lnTo>
                <a:lnTo>
                  <a:pt x="117853" y="5794"/>
                </a:lnTo>
                <a:lnTo>
                  <a:pt x="125862" y="8617"/>
                </a:lnTo>
                <a:lnTo>
                  <a:pt x="131445" y="12652"/>
                </a:lnTo>
                <a:lnTo>
                  <a:pt x="136173" y="16015"/>
                </a:lnTo>
                <a:lnTo>
                  <a:pt x="149045" y="24831"/>
                </a:lnTo>
                <a:lnTo>
                  <a:pt x="154573" y="28896"/>
                </a:lnTo>
                <a:lnTo>
                  <a:pt x="159211" y="32559"/>
                </a:lnTo>
                <a:lnTo>
                  <a:pt x="163256" y="35953"/>
                </a:lnTo>
                <a:lnTo>
                  <a:pt x="167857" y="40121"/>
                </a:lnTo>
                <a:lnTo>
                  <a:pt x="178050" y="49832"/>
                </a:lnTo>
                <a:lnTo>
                  <a:pt x="182482" y="55088"/>
                </a:lnTo>
                <a:lnTo>
                  <a:pt x="186390" y="60498"/>
                </a:lnTo>
                <a:lnTo>
                  <a:pt x="189947" y="66009"/>
                </a:lnTo>
                <a:lnTo>
                  <a:pt x="193272" y="71588"/>
                </a:lnTo>
                <a:lnTo>
                  <a:pt x="196440" y="77213"/>
                </a:lnTo>
                <a:lnTo>
                  <a:pt x="202501" y="88542"/>
                </a:lnTo>
                <a:lnTo>
                  <a:pt x="208370" y="99927"/>
                </a:lnTo>
                <a:lnTo>
                  <a:pt x="211268" y="106583"/>
                </a:lnTo>
                <a:lnTo>
                  <a:pt x="214153" y="113878"/>
                </a:lnTo>
                <a:lnTo>
                  <a:pt x="217029" y="121598"/>
                </a:lnTo>
                <a:lnTo>
                  <a:pt x="219898" y="128650"/>
                </a:lnTo>
                <a:lnTo>
                  <a:pt x="222764" y="135257"/>
                </a:lnTo>
                <a:lnTo>
                  <a:pt x="225627" y="141566"/>
                </a:lnTo>
                <a:lnTo>
                  <a:pt x="229440" y="147677"/>
                </a:lnTo>
                <a:lnTo>
                  <a:pt x="233888" y="153656"/>
                </a:lnTo>
                <a:lnTo>
                  <a:pt x="238758" y="159547"/>
                </a:lnTo>
                <a:lnTo>
                  <a:pt x="242004" y="165380"/>
                </a:lnTo>
                <a:lnTo>
                  <a:pt x="244169" y="171173"/>
                </a:lnTo>
                <a:lnTo>
                  <a:pt x="245612" y="176940"/>
                </a:lnTo>
                <a:lnTo>
                  <a:pt x="247526" y="181737"/>
                </a:lnTo>
                <a:lnTo>
                  <a:pt x="249755" y="185888"/>
                </a:lnTo>
                <a:lnTo>
                  <a:pt x="252193" y="189607"/>
                </a:lnTo>
                <a:lnTo>
                  <a:pt x="253819" y="193992"/>
                </a:lnTo>
                <a:lnTo>
                  <a:pt x="254902" y="198820"/>
                </a:lnTo>
                <a:lnTo>
                  <a:pt x="255625" y="203944"/>
                </a:lnTo>
                <a:lnTo>
                  <a:pt x="257059" y="208312"/>
                </a:lnTo>
                <a:lnTo>
                  <a:pt x="261193" y="215706"/>
                </a:lnTo>
                <a:lnTo>
                  <a:pt x="263665" y="222167"/>
                </a:lnTo>
                <a:lnTo>
                  <a:pt x="265527" y="230800"/>
                </a:lnTo>
                <a:lnTo>
                  <a:pt x="272412" y="231266"/>
                </a:lnTo>
                <a:lnTo>
                  <a:pt x="274215" y="2313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7"/>
          <p:cNvSpPr/>
          <p:nvPr/>
        </p:nvSpPr>
        <p:spPr>
          <a:xfrm>
            <a:off x="203099" y="3190679"/>
            <a:ext cx="296964" cy="229749"/>
          </a:xfrm>
          <a:custGeom>
            <a:avLst/>
            <a:gdLst/>
            <a:ahLst/>
            <a:cxnLst/>
            <a:rect l="0" t="0" r="0" b="0"/>
            <a:pathLst>
              <a:path w="296964" h="229749">
                <a:moveTo>
                  <a:pt x="5498" y="169741"/>
                </a:moveTo>
                <a:lnTo>
                  <a:pt x="559" y="169741"/>
                </a:lnTo>
                <a:lnTo>
                  <a:pt x="2668" y="169741"/>
                </a:lnTo>
                <a:lnTo>
                  <a:pt x="0" y="169741"/>
                </a:lnTo>
                <a:lnTo>
                  <a:pt x="4586" y="169741"/>
                </a:lnTo>
                <a:lnTo>
                  <a:pt x="4890" y="168788"/>
                </a:lnTo>
                <a:lnTo>
                  <a:pt x="5228" y="165190"/>
                </a:lnTo>
                <a:lnTo>
                  <a:pt x="6270" y="163849"/>
                </a:lnTo>
                <a:lnTo>
                  <a:pt x="7918" y="162955"/>
                </a:lnTo>
                <a:lnTo>
                  <a:pt x="9969" y="162360"/>
                </a:lnTo>
                <a:lnTo>
                  <a:pt x="14787" y="159158"/>
                </a:lnTo>
                <a:lnTo>
                  <a:pt x="22855" y="152000"/>
                </a:lnTo>
                <a:lnTo>
                  <a:pt x="25642" y="149341"/>
                </a:lnTo>
                <a:lnTo>
                  <a:pt x="28452" y="145663"/>
                </a:lnTo>
                <a:lnTo>
                  <a:pt x="31278" y="141307"/>
                </a:lnTo>
                <a:lnTo>
                  <a:pt x="34115" y="136497"/>
                </a:lnTo>
                <a:lnTo>
                  <a:pt x="37911" y="131386"/>
                </a:lnTo>
                <a:lnTo>
                  <a:pt x="42347" y="126073"/>
                </a:lnTo>
                <a:lnTo>
                  <a:pt x="47209" y="120627"/>
                </a:lnTo>
                <a:lnTo>
                  <a:pt x="51403" y="115090"/>
                </a:lnTo>
                <a:lnTo>
                  <a:pt x="55151" y="109495"/>
                </a:lnTo>
                <a:lnTo>
                  <a:pt x="58603" y="103859"/>
                </a:lnTo>
                <a:lnTo>
                  <a:pt x="62808" y="98197"/>
                </a:lnTo>
                <a:lnTo>
                  <a:pt x="67517" y="92517"/>
                </a:lnTo>
                <a:lnTo>
                  <a:pt x="72562" y="86826"/>
                </a:lnTo>
                <a:lnTo>
                  <a:pt x="76877" y="80174"/>
                </a:lnTo>
                <a:lnTo>
                  <a:pt x="80707" y="72882"/>
                </a:lnTo>
                <a:lnTo>
                  <a:pt x="84212" y="65163"/>
                </a:lnTo>
                <a:lnTo>
                  <a:pt x="88454" y="58112"/>
                </a:lnTo>
                <a:lnTo>
                  <a:pt x="93187" y="51507"/>
                </a:lnTo>
                <a:lnTo>
                  <a:pt x="98247" y="45198"/>
                </a:lnTo>
                <a:lnTo>
                  <a:pt x="103526" y="40040"/>
                </a:lnTo>
                <a:lnTo>
                  <a:pt x="108950" y="35649"/>
                </a:lnTo>
                <a:lnTo>
                  <a:pt x="114471" y="31768"/>
                </a:lnTo>
                <a:lnTo>
                  <a:pt x="123145" y="24917"/>
                </a:lnTo>
                <a:lnTo>
                  <a:pt x="130176" y="18697"/>
                </a:lnTo>
                <a:lnTo>
                  <a:pt x="136475" y="12758"/>
                </a:lnTo>
                <a:lnTo>
                  <a:pt x="145377" y="4059"/>
                </a:lnTo>
                <a:lnTo>
                  <a:pt x="148281" y="2136"/>
                </a:lnTo>
                <a:lnTo>
                  <a:pt x="154047" y="0"/>
                </a:lnTo>
                <a:lnTo>
                  <a:pt x="156918" y="382"/>
                </a:lnTo>
                <a:lnTo>
                  <a:pt x="159785" y="1590"/>
                </a:lnTo>
                <a:lnTo>
                  <a:pt x="166462" y="5472"/>
                </a:lnTo>
                <a:lnTo>
                  <a:pt x="175780" y="10372"/>
                </a:lnTo>
                <a:lnTo>
                  <a:pt x="183731" y="15725"/>
                </a:lnTo>
                <a:lnTo>
                  <a:pt x="187185" y="18486"/>
                </a:lnTo>
                <a:lnTo>
                  <a:pt x="190440" y="22232"/>
                </a:lnTo>
                <a:lnTo>
                  <a:pt x="193563" y="26634"/>
                </a:lnTo>
                <a:lnTo>
                  <a:pt x="196597" y="31474"/>
                </a:lnTo>
                <a:lnTo>
                  <a:pt x="199572" y="36605"/>
                </a:lnTo>
                <a:lnTo>
                  <a:pt x="205418" y="47387"/>
                </a:lnTo>
                <a:lnTo>
                  <a:pt x="214064" y="64167"/>
                </a:lnTo>
                <a:lnTo>
                  <a:pt x="216932" y="70783"/>
                </a:lnTo>
                <a:lnTo>
                  <a:pt x="219797" y="78051"/>
                </a:lnTo>
                <a:lnTo>
                  <a:pt x="225519" y="93748"/>
                </a:lnTo>
                <a:lnTo>
                  <a:pt x="231238" y="110248"/>
                </a:lnTo>
                <a:lnTo>
                  <a:pt x="233144" y="117696"/>
                </a:lnTo>
                <a:lnTo>
                  <a:pt x="234414" y="124567"/>
                </a:lnTo>
                <a:lnTo>
                  <a:pt x="235261" y="131052"/>
                </a:lnTo>
                <a:lnTo>
                  <a:pt x="236778" y="138234"/>
                </a:lnTo>
                <a:lnTo>
                  <a:pt x="238742" y="145878"/>
                </a:lnTo>
                <a:lnTo>
                  <a:pt x="241004" y="153833"/>
                </a:lnTo>
                <a:lnTo>
                  <a:pt x="243465" y="161040"/>
                </a:lnTo>
                <a:lnTo>
                  <a:pt x="246057" y="167750"/>
                </a:lnTo>
                <a:lnTo>
                  <a:pt x="248738" y="174129"/>
                </a:lnTo>
                <a:lnTo>
                  <a:pt x="250526" y="180286"/>
                </a:lnTo>
                <a:lnTo>
                  <a:pt x="251717" y="186296"/>
                </a:lnTo>
                <a:lnTo>
                  <a:pt x="252512" y="192207"/>
                </a:lnTo>
                <a:lnTo>
                  <a:pt x="254946" y="197101"/>
                </a:lnTo>
                <a:lnTo>
                  <a:pt x="258474" y="201316"/>
                </a:lnTo>
                <a:lnTo>
                  <a:pt x="262731" y="205078"/>
                </a:lnTo>
                <a:lnTo>
                  <a:pt x="265569" y="208539"/>
                </a:lnTo>
                <a:lnTo>
                  <a:pt x="270516" y="217961"/>
                </a:lnTo>
                <a:lnTo>
                  <a:pt x="275049" y="223874"/>
                </a:lnTo>
                <a:lnTo>
                  <a:pt x="277591" y="225832"/>
                </a:lnTo>
                <a:lnTo>
                  <a:pt x="280238" y="227137"/>
                </a:lnTo>
                <a:lnTo>
                  <a:pt x="285720" y="228588"/>
                </a:lnTo>
                <a:lnTo>
                  <a:pt x="294460" y="229519"/>
                </a:lnTo>
                <a:lnTo>
                  <a:pt x="296963" y="229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28"/>
          <p:cNvSpPr/>
          <p:nvPr/>
        </p:nvSpPr>
        <p:spPr>
          <a:xfrm>
            <a:off x="4241306" y="3471910"/>
            <a:ext cx="210679" cy="197120"/>
          </a:xfrm>
          <a:custGeom>
            <a:avLst/>
            <a:gdLst/>
            <a:ahLst/>
            <a:cxnLst/>
            <a:rect l="0" t="0" r="0" b="0"/>
            <a:pathLst>
              <a:path w="210679" h="197120">
                <a:moveTo>
                  <a:pt x="4939" y="154257"/>
                </a:moveTo>
                <a:lnTo>
                  <a:pt x="0" y="154257"/>
                </a:lnTo>
                <a:lnTo>
                  <a:pt x="4917" y="154257"/>
                </a:lnTo>
                <a:lnTo>
                  <a:pt x="4937" y="142325"/>
                </a:lnTo>
                <a:lnTo>
                  <a:pt x="5890" y="139635"/>
                </a:lnTo>
                <a:lnTo>
                  <a:pt x="9489" y="134106"/>
                </a:lnTo>
                <a:lnTo>
                  <a:pt x="10829" y="130346"/>
                </a:lnTo>
                <a:lnTo>
                  <a:pt x="11724" y="125933"/>
                </a:lnTo>
                <a:lnTo>
                  <a:pt x="12320" y="121087"/>
                </a:lnTo>
                <a:lnTo>
                  <a:pt x="13669" y="115952"/>
                </a:lnTo>
                <a:lnTo>
                  <a:pt x="15522" y="110622"/>
                </a:lnTo>
                <a:lnTo>
                  <a:pt x="17709" y="105165"/>
                </a:lnTo>
                <a:lnTo>
                  <a:pt x="20120" y="100574"/>
                </a:lnTo>
                <a:lnTo>
                  <a:pt x="22679" y="96561"/>
                </a:lnTo>
                <a:lnTo>
                  <a:pt x="25338" y="92933"/>
                </a:lnTo>
                <a:lnTo>
                  <a:pt x="28064" y="88609"/>
                </a:lnTo>
                <a:lnTo>
                  <a:pt x="30833" y="83822"/>
                </a:lnTo>
                <a:lnTo>
                  <a:pt x="36449" y="73423"/>
                </a:lnTo>
                <a:lnTo>
                  <a:pt x="50669" y="45564"/>
                </a:lnTo>
                <a:lnTo>
                  <a:pt x="59234" y="28495"/>
                </a:lnTo>
                <a:lnTo>
                  <a:pt x="62091" y="23743"/>
                </a:lnTo>
                <a:lnTo>
                  <a:pt x="64948" y="19623"/>
                </a:lnTo>
                <a:lnTo>
                  <a:pt x="67805" y="15924"/>
                </a:lnTo>
                <a:lnTo>
                  <a:pt x="69709" y="12505"/>
                </a:lnTo>
                <a:lnTo>
                  <a:pt x="70979" y="9273"/>
                </a:lnTo>
                <a:lnTo>
                  <a:pt x="71826" y="6166"/>
                </a:lnTo>
                <a:lnTo>
                  <a:pt x="73342" y="4095"/>
                </a:lnTo>
                <a:lnTo>
                  <a:pt x="75306" y="2714"/>
                </a:lnTo>
                <a:lnTo>
                  <a:pt x="80751" y="498"/>
                </a:lnTo>
                <a:lnTo>
                  <a:pt x="86245" y="114"/>
                </a:lnTo>
                <a:lnTo>
                  <a:pt x="93905" y="0"/>
                </a:lnTo>
                <a:lnTo>
                  <a:pt x="95682" y="936"/>
                </a:lnTo>
                <a:lnTo>
                  <a:pt x="96867" y="2513"/>
                </a:lnTo>
                <a:lnTo>
                  <a:pt x="97656" y="4517"/>
                </a:lnTo>
                <a:lnTo>
                  <a:pt x="101074" y="9284"/>
                </a:lnTo>
                <a:lnTo>
                  <a:pt x="103319" y="11888"/>
                </a:lnTo>
                <a:lnTo>
                  <a:pt x="104816" y="14577"/>
                </a:lnTo>
                <a:lnTo>
                  <a:pt x="107875" y="23864"/>
                </a:lnTo>
                <a:lnTo>
                  <a:pt x="109757" y="28276"/>
                </a:lnTo>
                <a:lnTo>
                  <a:pt x="111965" y="33122"/>
                </a:lnTo>
                <a:lnTo>
                  <a:pt x="114390" y="37306"/>
                </a:lnTo>
                <a:lnTo>
                  <a:pt x="116958" y="41047"/>
                </a:lnTo>
                <a:lnTo>
                  <a:pt x="119623" y="44493"/>
                </a:lnTo>
                <a:lnTo>
                  <a:pt x="122352" y="48696"/>
                </a:lnTo>
                <a:lnTo>
                  <a:pt x="125125" y="53403"/>
                </a:lnTo>
                <a:lnTo>
                  <a:pt x="127925" y="58446"/>
                </a:lnTo>
                <a:lnTo>
                  <a:pt x="133577" y="69130"/>
                </a:lnTo>
                <a:lnTo>
                  <a:pt x="136417" y="74646"/>
                </a:lnTo>
                <a:lnTo>
                  <a:pt x="139264" y="79275"/>
                </a:lnTo>
                <a:lnTo>
                  <a:pt x="142114" y="83314"/>
                </a:lnTo>
                <a:lnTo>
                  <a:pt x="144966" y="86959"/>
                </a:lnTo>
                <a:lnTo>
                  <a:pt x="147820" y="91294"/>
                </a:lnTo>
                <a:lnTo>
                  <a:pt x="150676" y="96090"/>
                </a:lnTo>
                <a:lnTo>
                  <a:pt x="153531" y="101191"/>
                </a:lnTo>
                <a:lnTo>
                  <a:pt x="155436" y="106497"/>
                </a:lnTo>
                <a:lnTo>
                  <a:pt x="156705" y="111940"/>
                </a:lnTo>
                <a:lnTo>
                  <a:pt x="157551" y="117473"/>
                </a:lnTo>
                <a:lnTo>
                  <a:pt x="159068" y="123067"/>
                </a:lnTo>
                <a:lnTo>
                  <a:pt x="161031" y="128701"/>
                </a:lnTo>
                <a:lnTo>
                  <a:pt x="163293" y="134362"/>
                </a:lnTo>
                <a:lnTo>
                  <a:pt x="165753" y="139089"/>
                </a:lnTo>
                <a:lnTo>
                  <a:pt x="168346" y="143192"/>
                </a:lnTo>
                <a:lnTo>
                  <a:pt x="171027" y="146881"/>
                </a:lnTo>
                <a:lnTo>
                  <a:pt x="172814" y="150292"/>
                </a:lnTo>
                <a:lnTo>
                  <a:pt x="174006" y="153519"/>
                </a:lnTo>
                <a:lnTo>
                  <a:pt x="174800" y="156622"/>
                </a:lnTo>
                <a:lnTo>
                  <a:pt x="177235" y="159644"/>
                </a:lnTo>
                <a:lnTo>
                  <a:pt x="180763" y="162611"/>
                </a:lnTo>
                <a:lnTo>
                  <a:pt x="185019" y="165541"/>
                </a:lnTo>
                <a:lnTo>
                  <a:pt x="187858" y="168448"/>
                </a:lnTo>
                <a:lnTo>
                  <a:pt x="189749" y="171337"/>
                </a:lnTo>
                <a:lnTo>
                  <a:pt x="192804" y="177088"/>
                </a:lnTo>
                <a:lnTo>
                  <a:pt x="197337" y="182820"/>
                </a:lnTo>
                <a:lnTo>
                  <a:pt x="201687" y="188044"/>
                </a:lnTo>
                <a:lnTo>
                  <a:pt x="210678" y="1971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29"/>
          <p:cNvSpPr/>
          <p:nvPr/>
        </p:nvSpPr>
        <p:spPr>
          <a:xfrm>
            <a:off x="4229100" y="3189119"/>
            <a:ext cx="205741" cy="179874"/>
          </a:xfrm>
          <a:custGeom>
            <a:avLst/>
            <a:gdLst/>
            <a:ahLst/>
            <a:cxnLst/>
            <a:rect l="0" t="0" r="0" b="0"/>
            <a:pathLst>
              <a:path w="205741" h="179874">
                <a:moveTo>
                  <a:pt x="0" y="154156"/>
                </a:moveTo>
                <a:lnTo>
                  <a:pt x="0" y="149605"/>
                </a:lnTo>
                <a:lnTo>
                  <a:pt x="952" y="147312"/>
                </a:lnTo>
                <a:lnTo>
                  <a:pt x="4550" y="142224"/>
                </a:lnTo>
                <a:lnTo>
                  <a:pt x="7380" y="138555"/>
                </a:lnTo>
                <a:lnTo>
                  <a:pt x="8730" y="136135"/>
                </a:lnTo>
                <a:lnTo>
                  <a:pt x="12770" y="128367"/>
                </a:lnTo>
                <a:lnTo>
                  <a:pt x="15181" y="124580"/>
                </a:lnTo>
                <a:lnTo>
                  <a:pt x="17740" y="121104"/>
                </a:lnTo>
                <a:lnTo>
                  <a:pt x="20399" y="117834"/>
                </a:lnTo>
                <a:lnTo>
                  <a:pt x="23124" y="114701"/>
                </a:lnTo>
                <a:lnTo>
                  <a:pt x="25894" y="111660"/>
                </a:lnTo>
                <a:lnTo>
                  <a:pt x="28693" y="108680"/>
                </a:lnTo>
                <a:lnTo>
                  <a:pt x="31511" y="104789"/>
                </a:lnTo>
                <a:lnTo>
                  <a:pt x="34342" y="100289"/>
                </a:lnTo>
                <a:lnTo>
                  <a:pt x="37182" y="95385"/>
                </a:lnTo>
                <a:lnTo>
                  <a:pt x="42878" y="84855"/>
                </a:lnTo>
                <a:lnTo>
                  <a:pt x="54295" y="62573"/>
                </a:lnTo>
                <a:lnTo>
                  <a:pt x="58104" y="56906"/>
                </a:lnTo>
                <a:lnTo>
                  <a:pt x="62548" y="51222"/>
                </a:lnTo>
                <a:lnTo>
                  <a:pt x="67416" y="45529"/>
                </a:lnTo>
                <a:lnTo>
                  <a:pt x="71614" y="40780"/>
                </a:lnTo>
                <a:lnTo>
                  <a:pt x="78818" y="32964"/>
                </a:lnTo>
                <a:lnTo>
                  <a:pt x="88229" y="23209"/>
                </a:lnTo>
                <a:lnTo>
                  <a:pt x="105696" y="5609"/>
                </a:lnTo>
                <a:lnTo>
                  <a:pt x="108564" y="3690"/>
                </a:lnTo>
                <a:lnTo>
                  <a:pt x="114291" y="1557"/>
                </a:lnTo>
                <a:lnTo>
                  <a:pt x="120010" y="609"/>
                </a:lnTo>
                <a:lnTo>
                  <a:pt x="126893" y="0"/>
                </a:lnTo>
                <a:lnTo>
                  <a:pt x="130374" y="2457"/>
                </a:lnTo>
                <a:lnTo>
                  <a:pt x="135096" y="6724"/>
                </a:lnTo>
                <a:lnTo>
                  <a:pt x="140370" y="11796"/>
                </a:lnTo>
                <a:lnTo>
                  <a:pt x="142157" y="14481"/>
                </a:lnTo>
                <a:lnTo>
                  <a:pt x="144143" y="20006"/>
                </a:lnTo>
                <a:lnTo>
                  <a:pt x="145625" y="23765"/>
                </a:lnTo>
                <a:lnTo>
                  <a:pt x="147566" y="28176"/>
                </a:lnTo>
                <a:lnTo>
                  <a:pt x="152262" y="38157"/>
                </a:lnTo>
                <a:lnTo>
                  <a:pt x="165842" y="65726"/>
                </a:lnTo>
                <a:lnTo>
                  <a:pt x="167711" y="71390"/>
                </a:lnTo>
                <a:lnTo>
                  <a:pt x="168957" y="77071"/>
                </a:lnTo>
                <a:lnTo>
                  <a:pt x="169788" y="82763"/>
                </a:lnTo>
                <a:lnTo>
                  <a:pt x="171294" y="88463"/>
                </a:lnTo>
                <a:lnTo>
                  <a:pt x="173251" y="94168"/>
                </a:lnTo>
                <a:lnTo>
                  <a:pt x="175508" y="99877"/>
                </a:lnTo>
                <a:lnTo>
                  <a:pt x="177965" y="105587"/>
                </a:lnTo>
                <a:lnTo>
                  <a:pt x="183236" y="117012"/>
                </a:lnTo>
                <a:lnTo>
                  <a:pt x="185022" y="122726"/>
                </a:lnTo>
                <a:lnTo>
                  <a:pt x="186213" y="128440"/>
                </a:lnTo>
                <a:lnTo>
                  <a:pt x="187006" y="134154"/>
                </a:lnTo>
                <a:lnTo>
                  <a:pt x="188488" y="139869"/>
                </a:lnTo>
                <a:lnTo>
                  <a:pt x="190429" y="145584"/>
                </a:lnTo>
                <a:lnTo>
                  <a:pt x="192675" y="151298"/>
                </a:lnTo>
                <a:lnTo>
                  <a:pt x="194172" y="156061"/>
                </a:lnTo>
                <a:lnTo>
                  <a:pt x="195171" y="160188"/>
                </a:lnTo>
                <a:lnTo>
                  <a:pt x="195836" y="163892"/>
                </a:lnTo>
                <a:lnTo>
                  <a:pt x="197232" y="167314"/>
                </a:lnTo>
                <a:lnTo>
                  <a:pt x="199116" y="170548"/>
                </a:lnTo>
                <a:lnTo>
                  <a:pt x="205740" y="1798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30"/>
          <p:cNvSpPr/>
          <p:nvPr/>
        </p:nvSpPr>
        <p:spPr>
          <a:xfrm>
            <a:off x="4194809" y="2829311"/>
            <a:ext cx="360046" cy="33904"/>
          </a:xfrm>
          <a:custGeom>
            <a:avLst/>
            <a:gdLst/>
            <a:ahLst/>
            <a:cxnLst/>
            <a:rect l="0" t="0" r="0" b="0"/>
            <a:pathLst>
              <a:path w="360046" h="33904">
                <a:moveTo>
                  <a:pt x="0" y="33903"/>
                </a:moveTo>
                <a:lnTo>
                  <a:pt x="24702" y="33903"/>
                </a:lnTo>
                <a:lnTo>
                  <a:pt x="30756" y="32951"/>
                </a:lnTo>
                <a:lnTo>
                  <a:pt x="37649" y="31364"/>
                </a:lnTo>
                <a:lnTo>
                  <a:pt x="45102" y="29353"/>
                </a:lnTo>
                <a:lnTo>
                  <a:pt x="52928" y="28012"/>
                </a:lnTo>
                <a:lnTo>
                  <a:pt x="61003" y="27118"/>
                </a:lnTo>
                <a:lnTo>
                  <a:pt x="69244" y="26523"/>
                </a:lnTo>
                <a:lnTo>
                  <a:pt x="77596" y="26126"/>
                </a:lnTo>
                <a:lnTo>
                  <a:pt x="94495" y="25684"/>
                </a:lnTo>
                <a:lnTo>
                  <a:pt x="103954" y="24614"/>
                </a:lnTo>
                <a:lnTo>
                  <a:pt x="114071" y="22948"/>
                </a:lnTo>
                <a:lnTo>
                  <a:pt x="124625" y="20885"/>
                </a:lnTo>
                <a:lnTo>
                  <a:pt x="135470" y="19509"/>
                </a:lnTo>
                <a:lnTo>
                  <a:pt x="146512" y="18592"/>
                </a:lnTo>
                <a:lnTo>
                  <a:pt x="157682" y="17981"/>
                </a:lnTo>
                <a:lnTo>
                  <a:pt x="168939" y="16621"/>
                </a:lnTo>
                <a:lnTo>
                  <a:pt x="180254" y="14762"/>
                </a:lnTo>
                <a:lnTo>
                  <a:pt x="191606" y="12570"/>
                </a:lnTo>
                <a:lnTo>
                  <a:pt x="202986" y="11109"/>
                </a:lnTo>
                <a:lnTo>
                  <a:pt x="214381" y="10135"/>
                </a:lnTo>
                <a:lnTo>
                  <a:pt x="225789" y="9485"/>
                </a:lnTo>
                <a:lnTo>
                  <a:pt x="236251" y="8099"/>
                </a:lnTo>
                <a:lnTo>
                  <a:pt x="246083" y="6223"/>
                </a:lnTo>
                <a:lnTo>
                  <a:pt x="255495" y="4020"/>
                </a:lnTo>
                <a:lnTo>
                  <a:pt x="264628" y="2551"/>
                </a:lnTo>
                <a:lnTo>
                  <a:pt x="273574" y="1572"/>
                </a:lnTo>
                <a:lnTo>
                  <a:pt x="282396" y="919"/>
                </a:lnTo>
                <a:lnTo>
                  <a:pt x="291134" y="484"/>
                </a:lnTo>
                <a:lnTo>
                  <a:pt x="308463" y="0"/>
                </a:lnTo>
                <a:lnTo>
                  <a:pt x="316132" y="824"/>
                </a:lnTo>
                <a:lnTo>
                  <a:pt x="323150" y="2325"/>
                </a:lnTo>
                <a:lnTo>
                  <a:pt x="329734" y="4279"/>
                </a:lnTo>
                <a:lnTo>
                  <a:pt x="335075" y="5581"/>
                </a:lnTo>
                <a:lnTo>
                  <a:pt x="339589" y="6450"/>
                </a:lnTo>
                <a:lnTo>
                  <a:pt x="347144" y="7414"/>
                </a:lnTo>
                <a:lnTo>
                  <a:pt x="357215" y="8034"/>
                </a:lnTo>
                <a:lnTo>
                  <a:pt x="360045" y="81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31"/>
          <p:cNvSpPr/>
          <p:nvPr/>
        </p:nvSpPr>
        <p:spPr>
          <a:xfrm>
            <a:off x="4194809" y="2923609"/>
            <a:ext cx="385764" cy="38843"/>
          </a:xfrm>
          <a:custGeom>
            <a:avLst/>
            <a:gdLst/>
            <a:ahLst/>
            <a:cxnLst/>
            <a:rect l="0" t="0" r="0" b="0"/>
            <a:pathLst>
              <a:path w="385764" h="38843">
                <a:moveTo>
                  <a:pt x="0" y="33903"/>
                </a:moveTo>
                <a:lnTo>
                  <a:pt x="24951" y="33903"/>
                </a:lnTo>
                <a:lnTo>
                  <a:pt x="29016" y="34856"/>
                </a:lnTo>
                <a:lnTo>
                  <a:pt x="32679" y="36443"/>
                </a:lnTo>
                <a:lnTo>
                  <a:pt x="36074" y="38454"/>
                </a:lnTo>
                <a:lnTo>
                  <a:pt x="41194" y="38842"/>
                </a:lnTo>
                <a:lnTo>
                  <a:pt x="47466" y="38148"/>
                </a:lnTo>
                <a:lnTo>
                  <a:pt x="54504" y="36733"/>
                </a:lnTo>
                <a:lnTo>
                  <a:pt x="61101" y="35790"/>
                </a:lnTo>
                <a:lnTo>
                  <a:pt x="67404" y="35161"/>
                </a:lnTo>
                <a:lnTo>
                  <a:pt x="73511" y="34742"/>
                </a:lnTo>
                <a:lnTo>
                  <a:pt x="81393" y="34462"/>
                </a:lnTo>
                <a:lnTo>
                  <a:pt x="109736" y="34069"/>
                </a:lnTo>
                <a:lnTo>
                  <a:pt x="127829" y="33977"/>
                </a:lnTo>
                <a:lnTo>
                  <a:pt x="136654" y="33000"/>
                </a:lnTo>
                <a:lnTo>
                  <a:pt x="145396" y="31396"/>
                </a:lnTo>
                <a:lnTo>
                  <a:pt x="154080" y="29374"/>
                </a:lnTo>
                <a:lnTo>
                  <a:pt x="163681" y="28026"/>
                </a:lnTo>
                <a:lnTo>
                  <a:pt x="173891" y="27128"/>
                </a:lnTo>
                <a:lnTo>
                  <a:pt x="184508" y="26529"/>
                </a:lnTo>
                <a:lnTo>
                  <a:pt x="194442" y="25177"/>
                </a:lnTo>
                <a:lnTo>
                  <a:pt x="203924" y="23323"/>
                </a:lnTo>
                <a:lnTo>
                  <a:pt x="213102" y="21135"/>
                </a:lnTo>
                <a:lnTo>
                  <a:pt x="222078" y="19676"/>
                </a:lnTo>
                <a:lnTo>
                  <a:pt x="230920" y="18703"/>
                </a:lnTo>
                <a:lnTo>
                  <a:pt x="239671" y="18055"/>
                </a:lnTo>
                <a:lnTo>
                  <a:pt x="249316" y="16670"/>
                </a:lnTo>
                <a:lnTo>
                  <a:pt x="259556" y="14794"/>
                </a:lnTo>
                <a:lnTo>
                  <a:pt x="270192" y="12592"/>
                </a:lnTo>
                <a:lnTo>
                  <a:pt x="280141" y="11123"/>
                </a:lnTo>
                <a:lnTo>
                  <a:pt x="289631" y="10144"/>
                </a:lnTo>
                <a:lnTo>
                  <a:pt x="298815" y="9491"/>
                </a:lnTo>
                <a:lnTo>
                  <a:pt x="306842" y="8103"/>
                </a:lnTo>
                <a:lnTo>
                  <a:pt x="314100" y="6226"/>
                </a:lnTo>
                <a:lnTo>
                  <a:pt x="320842" y="4022"/>
                </a:lnTo>
                <a:lnTo>
                  <a:pt x="328195" y="2552"/>
                </a:lnTo>
                <a:lnTo>
                  <a:pt x="335955" y="1573"/>
                </a:lnTo>
                <a:lnTo>
                  <a:pt x="350291" y="484"/>
                </a:lnTo>
                <a:lnTo>
                  <a:pt x="359838" y="0"/>
                </a:lnTo>
                <a:lnTo>
                  <a:pt x="363717" y="824"/>
                </a:lnTo>
                <a:lnTo>
                  <a:pt x="367255" y="2325"/>
                </a:lnTo>
                <a:lnTo>
                  <a:pt x="370568" y="4279"/>
                </a:lnTo>
                <a:lnTo>
                  <a:pt x="373728" y="5581"/>
                </a:lnTo>
                <a:lnTo>
                  <a:pt x="376787" y="6449"/>
                </a:lnTo>
                <a:lnTo>
                  <a:pt x="379779" y="7028"/>
                </a:lnTo>
                <a:lnTo>
                  <a:pt x="381774" y="8366"/>
                </a:lnTo>
                <a:lnTo>
                  <a:pt x="383103" y="10211"/>
                </a:lnTo>
                <a:lnTo>
                  <a:pt x="385763" y="16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32"/>
          <p:cNvSpPr/>
          <p:nvPr/>
        </p:nvSpPr>
        <p:spPr>
          <a:xfrm>
            <a:off x="191559" y="2854995"/>
            <a:ext cx="488526" cy="25366"/>
          </a:xfrm>
          <a:custGeom>
            <a:avLst/>
            <a:gdLst/>
            <a:ahLst/>
            <a:cxnLst/>
            <a:rect l="0" t="0" r="0" b="0"/>
            <a:pathLst>
              <a:path w="488526" h="25366">
                <a:moveTo>
                  <a:pt x="17038" y="16792"/>
                </a:moveTo>
                <a:lnTo>
                  <a:pt x="8818" y="8573"/>
                </a:lnTo>
                <a:lnTo>
                  <a:pt x="0" y="8222"/>
                </a:lnTo>
                <a:lnTo>
                  <a:pt x="4853" y="8220"/>
                </a:lnTo>
                <a:lnTo>
                  <a:pt x="2732" y="8220"/>
                </a:lnTo>
                <a:lnTo>
                  <a:pt x="133081" y="8219"/>
                </a:lnTo>
                <a:lnTo>
                  <a:pt x="143930" y="7267"/>
                </a:lnTo>
                <a:lnTo>
                  <a:pt x="154973" y="5680"/>
                </a:lnTo>
                <a:lnTo>
                  <a:pt x="166144" y="3669"/>
                </a:lnTo>
                <a:lnTo>
                  <a:pt x="178355" y="2328"/>
                </a:lnTo>
                <a:lnTo>
                  <a:pt x="191257" y="1434"/>
                </a:lnTo>
                <a:lnTo>
                  <a:pt x="204622" y="839"/>
                </a:lnTo>
                <a:lnTo>
                  <a:pt x="232171" y="177"/>
                </a:lnTo>
                <a:lnTo>
                  <a:pt x="246185" y="0"/>
                </a:lnTo>
                <a:lnTo>
                  <a:pt x="259338" y="835"/>
                </a:lnTo>
                <a:lnTo>
                  <a:pt x="271916" y="2344"/>
                </a:lnTo>
                <a:lnTo>
                  <a:pt x="284112" y="4302"/>
                </a:lnTo>
                <a:lnTo>
                  <a:pt x="296052" y="5608"/>
                </a:lnTo>
                <a:lnTo>
                  <a:pt x="307822" y="6478"/>
                </a:lnTo>
                <a:lnTo>
                  <a:pt x="319479" y="7059"/>
                </a:lnTo>
                <a:lnTo>
                  <a:pt x="342591" y="7704"/>
                </a:lnTo>
                <a:lnTo>
                  <a:pt x="354089" y="7876"/>
                </a:lnTo>
                <a:lnTo>
                  <a:pt x="364611" y="8943"/>
                </a:lnTo>
                <a:lnTo>
                  <a:pt x="374483" y="10607"/>
                </a:lnTo>
                <a:lnTo>
                  <a:pt x="383922" y="12669"/>
                </a:lnTo>
                <a:lnTo>
                  <a:pt x="393072" y="14043"/>
                </a:lnTo>
                <a:lnTo>
                  <a:pt x="402030" y="14960"/>
                </a:lnTo>
                <a:lnTo>
                  <a:pt x="410859" y="15570"/>
                </a:lnTo>
                <a:lnTo>
                  <a:pt x="419603" y="15978"/>
                </a:lnTo>
                <a:lnTo>
                  <a:pt x="436938" y="16430"/>
                </a:lnTo>
                <a:lnTo>
                  <a:pt x="444609" y="17503"/>
                </a:lnTo>
                <a:lnTo>
                  <a:pt x="451628" y="19171"/>
                </a:lnTo>
                <a:lnTo>
                  <a:pt x="458212" y="21236"/>
                </a:lnTo>
                <a:lnTo>
                  <a:pt x="463554" y="22612"/>
                </a:lnTo>
                <a:lnTo>
                  <a:pt x="468068" y="23530"/>
                </a:lnTo>
                <a:lnTo>
                  <a:pt x="472029" y="24141"/>
                </a:lnTo>
                <a:lnTo>
                  <a:pt x="478971" y="24821"/>
                </a:lnTo>
                <a:lnTo>
                  <a:pt x="488525" y="253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33"/>
          <p:cNvSpPr/>
          <p:nvPr/>
        </p:nvSpPr>
        <p:spPr>
          <a:xfrm>
            <a:off x="122872" y="2974658"/>
            <a:ext cx="497206" cy="42510"/>
          </a:xfrm>
          <a:custGeom>
            <a:avLst/>
            <a:gdLst/>
            <a:ahLst/>
            <a:cxnLst/>
            <a:rect l="0" t="0" r="0" b="0"/>
            <a:pathLst>
              <a:path w="497206" h="42510">
                <a:moveTo>
                  <a:pt x="0" y="34289"/>
                </a:moveTo>
                <a:lnTo>
                  <a:pt x="4551" y="38840"/>
                </a:lnTo>
                <a:lnTo>
                  <a:pt x="6844" y="40181"/>
                </a:lnTo>
                <a:lnTo>
                  <a:pt x="9325" y="41074"/>
                </a:lnTo>
                <a:lnTo>
                  <a:pt x="15574" y="42067"/>
                </a:lnTo>
                <a:lnTo>
                  <a:pt x="24702" y="42509"/>
                </a:lnTo>
                <a:lnTo>
                  <a:pt x="28850" y="41674"/>
                </a:lnTo>
                <a:lnTo>
                  <a:pt x="32569" y="40165"/>
                </a:lnTo>
                <a:lnTo>
                  <a:pt x="36000" y="38206"/>
                </a:lnTo>
                <a:lnTo>
                  <a:pt x="41145" y="36901"/>
                </a:lnTo>
                <a:lnTo>
                  <a:pt x="47432" y="36030"/>
                </a:lnTo>
                <a:lnTo>
                  <a:pt x="62039" y="35063"/>
                </a:lnTo>
                <a:lnTo>
                  <a:pt x="78055" y="34633"/>
                </a:lnTo>
                <a:lnTo>
                  <a:pt x="86327" y="33566"/>
                </a:lnTo>
                <a:lnTo>
                  <a:pt x="94699" y="31902"/>
                </a:lnTo>
                <a:lnTo>
                  <a:pt x="103137" y="29840"/>
                </a:lnTo>
                <a:lnTo>
                  <a:pt x="112573" y="28466"/>
                </a:lnTo>
                <a:lnTo>
                  <a:pt x="122674" y="27549"/>
                </a:lnTo>
                <a:lnTo>
                  <a:pt x="133218" y="26938"/>
                </a:lnTo>
                <a:lnTo>
                  <a:pt x="155093" y="26260"/>
                </a:lnTo>
                <a:lnTo>
                  <a:pt x="166260" y="26079"/>
                </a:lnTo>
                <a:lnTo>
                  <a:pt x="176563" y="25005"/>
                </a:lnTo>
                <a:lnTo>
                  <a:pt x="186288" y="23337"/>
                </a:lnTo>
                <a:lnTo>
                  <a:pt x="195630" y="21273"/>
                </a:lnTo>
                <a:lnTo>
                  <a:pt x="206620" y="19897"/>
                </a:lnTo>
                <a:lnTo>
                  <a:pt x="218709" y="18979"/>
                </a:lnTo>
                <a:lnTo>
                  <a:pt x="231531" y="18367"/>
                </a:lnTo>
                <a:lnTo>
                  <a:pt x="243889" y="17007"/>
                </a:lnTo>
                <a:lnTo>
                  <a:pt x="255938" y="15148"/>
                </a:lnTo>
                <a:lnTo>
                  <a:pt x="267780" y="12956"/>
                </a:lnTo>
                <a:lnTo>
                  <a:pt x="278533" y="11494"/>
                </a:lnTo>
                <a:lnTo>
                  <a:pt x="288558" y="10520"/>
                </a:lnTo>
                <a:lnTo>
                  <a:pt x="298100" y="9870"/>
                </a:lnTo>
                <a:lnTo>
                  <a:pt x="308271" y="8485"/>
                </a:lnTo>
                <a:lnTo>
                  <a:pt x="318861" y="6609"/>
                </a:lnTo>
                <a:lnTo>
                  <a:pt x="329732" y="4406"/>
                </a:lnTo>
                <a:lnTo>
                  <a:pt x="339836" y="2937"/>
                </a:lnTo>
                <a:lnTo>
                  <a:pt x="349430" y="1957"/>
                </a:lnTo>
                <a:lnTo>
                  <a:pt x="358683" y="1305"/>
                </a:lnTo>
                <a:lnTo>
                  <a:pt x="368662" y="869"/>
                </a:lnTo>
                <a:lnTo>
                  <a:pt x="389910" y="386"/>
                </a:lnTo>
                <a:lnTo>
                  <a:pt x="485192" y="0"/>
                </a:lnTo>
                <a:lnTo>
                  <a:pt x="487291" y="952"/>
                </a:lnTo>
                <a:lnTo>
                  <a:pt x="489643" y="2540"/>
                </a:lnTo>
                <a:lnTo>
                  <a:pt x="49720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4"/>
          <p:cNvSpPr/>
          <p:nvPr/>
        </p:nvSpPr>
        <p:spPr>
          <a:xfrm>
            <a:off x="1400174" y="3617595"/>
            <a:ext cx="300039" cy="205229"/>
          </a:xfrm>
          <a:custGeom>
            <a:avLst/>
            <a:gdLst/>
            <a:ahLst/>
            <a:cxnLst/>
            <a:rect l="0" t="0" r="0" b="0"/>
            <a:pathLst>
              <a:path w="300039" h="205229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1"/>
                </a:lnTo>
                <a:lnTo>
                  <a:pt x="20281" y="13122"/>
                </a:lnTo>
                <a:lnTo>
                  <a:pt x="29017" y="21072"/>
                </a:lnTo>
                <a:lnTo>
                  <a:pt x="36074" y="27780"/>
                </a:lnTo>
                <a:lnTo>
                  <a:pt x="44926" y="33936"/>
                </a:lnTo>
                <a:lnTo>
                  <a:pt x="49953" y="36912"/>
                </a:lnTo>
                <a:lnTo>
                  <a:pt x="63159" y="45298"/>
                </a:lnTo>
                <a:lnTo>
                  <a:pt x="70681" y="50201"/>
                </a:lnTo>
                <a:lnTo>
                  <a:pt x="77601" y="55374"/>
                </a:lnTo>
                <a:lnTo>
                  <a:pt x="84119" y="60729"/>
                </a:lnTo>
                <a:lnTo>
                  <a:pt x="90370" y="66203"/>
                </a:lnTo>
                <a:lnTo>
                  <a:pt x="96442" y="71758"/>
                </a:lnTo>
                <a:lnTo>
                  <a:pt x="108268" y="83010"/>
                </a:lnTo>
                <a:lnTo>
                  <a:pt x="115041" y="88677"/>
                </a:lnTo>
                <a:lnTo>
                  <a:pt x="122414" y="94360"/>
                </a:lnTo>
                <a:lnTo>
                  <a:pt x="130187" y="100054"/>
                </a:lnTo>
                <a:lnTo>
                  <a:pt x="137274" y="105756"/>
                </a:lnTo>
                <a:lnTo>
                  <a:pt x="143904" y="111461"/>
                </a:lnTo>
                <a:lnTo>
                  <a:pt x="150228" y="117170"/>
                </a:lnTo>
                <a:lnTo>
                  <a:pt x="156350" y="121928"/>
                </a:lnTo>
                <a:lnTo>
                  <a:pt x="162336" y="126053"/>
                </a:lnTo>
                <a:lnTo>
                  <a:pt x="168232" y="129755"/>
                </a:lnTo>
                <a:lnTo>
                  <a:pt x="174067" y="134128"/>
                </a:lnTo>
                <a:lnTo>
                  <a:pt x="179862" y="138949"/>
                </a:lnTo>
                <a:lnTo>
                  <a:pt x="185631" y="144067"/>
                </a:lnTo>
                <a:lnTo>
                  <a:pt x="191382" y="148432"/>
                </a:lnTo>
                <a:lnTo>
                  <a:pt x="197120" y="152295"/>
                </a:lnTo>
                <a:lnTo>
                  <a:pt x="202851" y="155822"/>
                </a:lnTo>
                <a:lnTo>
                  <a:pt x="224569" y="169888"/>
                </a:lnTo>
                <a:lnTo>
                  <a:pt x="230675" y="174219"/>
                </a:lnTo>
                <a:lnTo>
                  <a:pt x="235699" y="178058"/>
                </a:lnTo>
                <a:lnTo>
                  <a:pt x="240000" y="181570"/>
                </a:lnTo>
                <a:lnTo>
                  <a:pt x="244773" y="184864"/>
                </a:lnTo>
                <a:lnTo>
                  <a:pt x="249859" y="188013"/>
                </a:lnTo>
                <a:lnTo>
                  <a:pt x="255156" y="191064"/>
                </a:lnTo>
                <a:lnTo>
                  <a:pt x="263580" y="196995"/>
                </a:lnTo>
                <a:lnTo>
                  <a:pt x="267160" y="199910"/>
                </a:lnTo>
                <a:lnTo>
                  <a:pt x="273678" y="203148"/>
                </a:lnTo>
                <a:lnTo>
                  <a:pt x="282703" y="204972"/>
                </a:lnTo>
                <a:lnTo>
                  <a:pt x="285624" y="205228"/>
                </a:lnTo>
                <a:lnTo>
                  <a:pt x="288523" y="204446"/>
                </a:lnTo>
                <a:lnTo>
                  <a:pt x="297481" y="198887"/>
                </a:lnTo>
                <a:lnTo>
                  <a:pt x="300038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35"/>
          <p:cNvSpPr/>
          <p:nvPr/>
        </p:nvSpPr>
        <p:spPr>
          <a:xfrm>
            <a:off x="1537334" y="3609022"/>
            <a:ext cx="197169" cy="162879"/>
          </a:xfrm>
          <a:custGeom>
            <a:avLst/>
            <a:gdLst/>
            <a:ahLst/>
            <a:cxnLst/>
            <a:rect l="0" t="0" r="0" b="0"/>
            <a:pathLst>
              <a:path w="197169" h="162879">
                <a:moveTo>
                  <a:pt x="0" y="0"/>
                </a:moveTo>
                <a:lnTo>
                  <a:pt x="0" y="17570"/>
                </a:lnTo>
                <a:lnTo>
                  <a:pt x="953" y="21238"/>
                </a:lnTo>
                <a:lnTo>
                  <a:pt x="2540" y="24636"/>
                </a:lnTo>
                <a:lnTo>
                  <a:pt x="4551" y="27854"/>
                </a:lnTo>
                <a:lnTo>
                  <a:pt x="6844" y="30952"/>
                </a:lnTo>
                <a:lnTo>
                  <a:pt x="9326" y="33970"/>
                </a:lnTo>
                <a:lnTo>
                  <a:pt x="11932" y="36934"/>
                </a:lnTo>
                <a:lnTo>
                  <a:pt x="14622" y="39863"/>
                </a:lnTo>
                <a:lnTo>
                  <a:pt x="20152" y="45657"/>
                </a:lnTo>
                <a:lnTo>
                  <a:pt x="23912" y="48535"/>
                </a:lnTo>
                <a:lnTo>
                  <a:pt x="28324" y="51407"/>
                </a:lnTo>
                <a:lnTo>
                  <a:pt x="33170" y="54274"/>
                </a:lnTo>
                <a:lnTo>
                  <a:pt x="37354" y="57138"/>
                </a:lnTo>
                <a:lnTo>
                  <a:pt x="41095" y="59999"/>
                </a:lnTo>
                <a:lnTo>
                  <a:pt x="44542" y="62860"/>
                </a:lnTo>
                <a:lnTo>
                  <a:pt x="48745" y="66671"/>
                </a:lnTo>
                <a:lnTo>
                  <a:pt x="58494" y="75987"/>
                </a:lnTo>
                <a:lnTo>
                  <a:pt x="70143" y="87391"/>
                </a:lnTo>
                <a:lnTo>
                  <a:pt x="74385" y="90645"/>
                </a:lnTo>
                <a:lnTo>
                  <a:pt x="79117" y="93768"/>
                </a:lnTo>
                <a:lnTo>
                  <a:pt x="84177" y="96802"/>
                </a:lnTo>
                <a:lnTo>
                  <a:pt x="88503" y="99777"/>
                </a:lnTo>
                <a:lnTo>
                  <a:pt x="92340" y="102713"/>
                </a:lnTo>
                <a:lnTo>
                  <a:pt x="95850" y="105623"/>
                </a:lnTo>
                <a:lnTo>
                  <a:pt x="100095" y="108515"/>
                </a:lnTo>
                <a:lnTo>
                  <a:pt x="104830" y="111396"/>
                </a:lnTo>
                <a:lnTo>
                  <a:pt x="109892" y="114269"/>
                </a:lnTo>
                <a:lnTo>
                  <a:pt x="120596" y="120001"/>
                </a:lnTo>
                <a:lnTo>
                  <a:pt x="126117" y="122864"/>
                </a:lnTo>
                <a:lnTo>
                  <a:pt x="130751" y="125724"/>
                </a:lnTo>
                <a:lnTo>
                  <a:pt x="134793" y="128583"/>
                </a:lnTo>
                <a:lnTo>
                  <a:pt x="138439" y="131443"/>
                </a:lnTo>
                <a:lnTo>
                  <a:pt x="142775" y="134301"/>
                </a:lnTo>
                <a:lnTo>
                  <a:pt x="147571" y="137159"/>
                </a:lnTo>
                <a:lnTo>
                  <a:pt x="152673" y="140017"/>
                </a:lnTo>
                <a:lnTo>
                  <a:pt x="163423" y="145732"/>
                </a:lnTo>
                <a:lnTo>
                  <a:pt x="168956" y="148590"/>
                </a:lnTo>
                <a:lnTo>
                  <a:pt x="173598" y="150495"/>
                </a:lnTo>
                <a:lnTo>
                  <a:pt x="177644" y="151765"/>
                </a:lnTo>
                <a:lnTo>
                  <a:pt x="181295" y="152611"/>
                </a:lnTo>
                <a:lnTo>
                  <a:pt x="184681" y="154129"/>
                </a:lnTo>
                <a:lnTo>
                  <a:pt x="187891" y="156092"/>
                </a:lnTo>
                <a:lnTo>
                  <a:pt x="197168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36"/>
          <p:cNvSpPr/>
          <p:nvPr/>
        </p:nvSpPr>
        <p:spPr>
          <a:xfrm>
            <a:off x="1614487" y="3566160"/>
            <a:ext cx="222886" cy="197168"/>
          </a:xfrm>
          <a:custGeom>
            <a:avLst/>
            <a:gdLst/>
            <a:ahLst/>
            <a:cxnLst/>
            <a:rect l="0" t="0" r="0" b="0"/>
            <a:pathLst>
              <a:path w="222886" h="19716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9683" y="15574"/>
                </a:lnTo>
                <a:lnTo>
                  <a:pt x="13123" y="19908"/>
                </a:lnTo>
                <a:lnTo>
                  <a:pt x="17321" y="24702"/>
                </a:lnTo>
                <a:lnTo>
                  <a:pt x="21072" y="29803"/>
                </a:lnTo>
                <a:lnTo>
                  <a:pt x="24526" y="35108"/>
                </a:lnTo>
                <a:lnTo>
                  <a:pt x="27780" y="40550"/>
                </a:lnTo>
                <a:lnTo>
                  <a:pt x="31855" y="46084"/>
                </a:lnTo>
                <a:lnTo>
                  <a:pt x="36477" y="51677"/>
                </a:lnTo>
                <a:lnTo>
                  <a:pt x="41463" y="57311"/>
                </a:lnTo>
                <a:lnTo>
                  <a:pt x="52083" y="68651"/>
                </a:lnTo>
                <a:lnTo>
                  <a:pt x="80095" y="97164"/>
                </a:lnTo>
                <a:lnTo>
                  <a:pt x="91478" y="108589"/>
                </a:lnTo>
                <a:lnTo>
                  <a:pt x="98133" y="114302"/>
                </a:lnTo>
                <a:lnTo>
                  <a:pt x="105427" y="120016"/>
                </a:lnTo>
                <a:lnTo>
                  <a:pt x="113147" y="125731"/>
                </a:lnTo>
                <a:lnTo>
                  <a:pt x="120199" y="131446"/>
                </a:lnTo>
                <a:lnTo>
                  <a:pt x="126805" y="137160"/>
                </a:lnTo>
                <a:lnTo>
                  <a:pt x="133114" y="142875"/>
                </a:lnTo>
                <a:lnTo>
                  <a:pt x="139225" y="147637"/>
                </a:lnTo>
                <a:lnTo>
                  <a:pt x="145204" y="151765"/>
                </a:lnTo>
                <a:lnTo>
                  <a:pt x="151095" y="155469"/>
                </a:lnTo>
                <a:lnTo>
                  <a:pt x="156928" y="159843"/>
                </a:lnTo>
                <a:lnTo>
                  <a:pt x="162721" y="164664"/>
                </a:lnTo>
                <a:lnTo>
                  <a:pt x="168488" y="169784"/>
                </a:lnTo>
                <a:lnTo>
                  <a:pt x="174238" y="174149"/>
                </a:lnTo>
                <a:lnTo>
                  <a:pt x="179976" y="178012"/>
                </a:lnTo>
                <a:lnTo>
                  <a:pt x="185706" y="181539"/>
                </a:lnTo>
                <a:lnTo>
                  <a:pt x="190479" y="183891"/>
                </a:lnTo>
                <a:lnTo>
                  <a:pt x="194614" y="185459"/>
                </a:lnTo>
                <a:lnTo>
                  <a:pt x="198322" y="186504"/>
                </a:lnTo>
                <a:lnTo>
                  <a:pt x="204983" y="190206"/>
                </a:lnTo>
                <a:lnTo>
                  <a:pt x="208093" y="192526"/>
                </a:lnTo>
                <a:lnTo>
                  <a:pt x="214088" y="195104"/>
                </a:lnTo>
                <a:lnTo>
                  <a:pt x="22288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37"/>
          <p:cNvSpPr/>
          <p:nvPr/>
        </p:nvSpPr>
        <p:spPr>
          <a:xfrm>
            <a:off x="3286125" y="2846070"/>
            <a:ext cx="171451" cy="154306"/>
          </a:xfrm>
          <a:custGeom>
            <a:avLst/>
            <a:gdLst/>
            <a:ahLst/>
            <a:cxnLst/>
            <a:rect l="0" t="0" r="0" b="0"/>
            <a:pathLst>
              <a:path w="171451" h="15430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0"/>
                </a:lnTo>
                <a:lnTo>
                  <a:pt x="9325" y="10582"/>
                </a:lnTo>
                <a:lnTo>
                  <a:pt x="11931" y="12770"/>
                </a:lnTo>
                <a:lnTo>
                  <a:pt x="15574" y="15181"/>
                </a:lnTo>
                <a:lnTo>
                  <a:pt x="19908" y="17740"/>
                </a:lnTo>
                <a:lnTo>
                  <a:pt x="24701" y="20399"/>
                </a:lnTo>
                <a:lnTo>
                  <a:pt x="28850" y="24077"/>
                </a:lnTo>
                <a:lnTo>
                  <a:pt x="32568" y="28434"/>
                </a:lnTo>
                <a:lnTo>
                  <a:pt x="35999" y="33243"/>
                </a:lnTo>
                <a:lnTo>
                  <a:pt x="40192" y="37402"/>
                </a:lnTo>
                <a:lnTo>
                  <a:pt x="44892" y="41127"/>
                </a:lnTo>
                <a:lnTo>
                  <a:pt x="49931" y="44563"/>
                </a:lnTo>
                <a:lnTo>
                  <a:pt x="55194" y="48759"/>
                </a:lnTo>
                <a:lnTo>
                  <a:pt x="60609" y="53460"/>
                </a:lnTo>
                <a:lnTo>
                  <a:pt x="66123" y="58500"/>
                </a:lnTo>
                <a:lnTo>
                  <a:pt x="77330" y="69180"/>
                </a:lnTo>
                <a:lnTo>
                  <a:pt x="129754" y="121189"/>
                </a:lnTo>
                <a:lnTo>
                  <a:pt x="134128" y="124608"/>
                </a:lnTo>
                <a:lnTo>
                  <a:pt x="138948" y="127839"/>
                </a:lnTo>
                <a:lnTo>
                  <a:pt x="144067" y="130946"/>
                </a:lnTo>
                <a:lnTo>
                  <a:pt x="148432" y="133970"/>
                </a:lnTo>
                <a:lnTo>
                  <a:pt x="152294" y="136938"/>
                </a:lnTo>
                <a:lnTo>
                  <a:pt x="155822" y="139869"/>
                </a:lnTo>
                <a:lnTo>
                  <a:pt x="159126" y="142776"/>
                </a:lnTo>
                <a:lnTo>
                  <a:pt x="17145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38"/>
          <p:cNvSpPr/>
          <p:nvPr/>
        </p:nvSpPr>
        <p:spPr>
          <a:xfrm>
            <a:off x="3346132" y="2811780"/>
            <a:ext cx="214314" cy="180023"/>
          </a:xfrm>
          <a:custGeom>
            <a:avLst/>
            <a:gdLst/>
            <a:ahLst/>
            <a:cxnLst/>
            <a:rect l="0" t="0" r="0" b="0"/>
            <a:pathLst>
              <a:path w="214314" h="180023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89" y="6844"/>
                </a:lnTo>
                <a:lnTo>
                  <a:pt x="13019" y="11931"/>
                </a:lnTo>
                <a:lnTo>
                  <a:pt x="17851" y="17368"/>
                </a:lnTo>
                <a:lnTo>
                  <a:pt x="20473" y="20151"/>
                </a:lnTo>
                <a:lnTo>
                  <a:pt x="24127" y="22959"/>
                </a:lnTo>
                <a:lnTo>
                  <a:pt x="28467" y="25783"/>
                </a:lnTo>
                <a:lnTo>
                  <a:pt x="33265" y="28619"/>
                </a:lnTo>
                <a:lnTo>
                  <a:pt x="38369" y="31461"/>
                </a:lnTo>
                <a:lnTo>
                  <a:pt x="49120" y="37160"/>
                </a:lnTo>
                <a:lnTo>
                  <a:pt x="54654" y="40966"/>
                </a:lnTo>
                <a:lnTo>
                  <a:pt x="60249" y="45408"/>
                </a:lnTo>
                <a:lnTo>
                  <a:pt x="65884" y="50274"/>
                </a:lnTo>
                <a:lnTo>
                  <a:pt x="71545" y="55424"/>
                </a:lnTo>
                <a:lnTo>
                  <a:pt x="82915" y="66225"/>
                </a:lnTo>
                <a:lnTo>
                  <a:pt x="87662" y="71772"/>
                </a:lnTo>
                <a:lnTo>
                  <a:pt x="91779" y="77376"/>
                </a:lnTo>
                <a:lnTo>
                  <a:pt x="95476" y="83016"/>
                </a:lnTo>
                <a:lnTo>
                  <a:pt x="99846" y="88681"/>
                </a:lnTo>
                <a:lnTo>
                  <a:pt x="104663" y="94363"/>
                </a:lnTo>
                <a:lnTo>
                  <a:pt x="109781" y="100056"/>
                </a:lnTo>
                <a:lnTo>
                  <a:pt x="115097" y="104804"/>
                </a:lnTo>
                <a:lnTo>
                  <a:pt x="120547" y="108922"/>
                </a:lnTo>
                <a:lnTo>
                  <a:pt x="126084" y="112619"/>
                </a:lnTo>
                <a:lnTo>
                  <a:pt x="131681" y="116990"/>
                </a:lnTo>
                <a:lnTo>
                  <a:pt x="137317" y="121808"/>
                </a:lnTo>
                <a:lnTo>
                  <a:pt x="142980" y="126925"/>
                </a:lnTo>
                <a:lnTo>
                  <a:pt x="148660" y="131289"/>
                </a:lnTo>
                <a:lnTo>
                  <a:pt x="154352" y="135151"/>
                </a:lnTo>
                <a:lnTo>
                  <a:pt x="160052" y="138678"/>
                </a:lnTo>
                <a:lnTo>
                  <a:pt x="165756" y="142934"/>
                </a:lnTo>
                <a:lnTo>
                  <a:pt x="171464" y="147677"/>
                </a:lnTo>
                <a:lnTo>
                  <a:pt x="181934" y="157074"/>
                </a:lnTo>
                <a:lnTo>
                  <a:pt x="189762" y="164425"/>
                </a:lnTo>
                <a:lnTo>
                  <a:pt x="193183" y="166767"/>
                </a:lnTo>
                <a:lnTo>
                  <a:pt x="199524" y="169368"/>
                </a:lnTo>
                <a:lnTo>
                  <a:pt x="205518" y="173064"/>
                </a:lnTo>
                <a:lnTo>
                  <a:pt x="214313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39"/>
          <p:cNvSpPr/>
          <p:nvPr/>
        </p:nvSpPr>
        <p:spPr>
          <a:xfrm>
            <a:off x="3449002" y="2786062"/>
            <a:ext cx="162878" cy="128589"/>
          </a:xfrm>
          <a:custGeom>
            <a:avLst/>
            <a:gdLst/>
            <a:ahLst/>
            <a:cxnLst/>
            <a:rect l="0" t="0" r="0" b="0"/>
            <a:pathLst>
              <a:path w="162878" h="12858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24702" y="33170"/>
                </a:lnTo>
                <a:lnTo>
                  <a:pt x="30756" y="38306"/>
                </a:lnTo>
                <a:lnTo>
                  <a:pt x="37649" y="43635"/>
                </a:lnTo>
                <a:lnTo>
                  <a:pt x="45102" y="49092"/>
                </a:lnTo>
                <a:lnTo>
                  <a:pt x="61003" y="60236"/>
                </a:lnTo>
                <a:lnTo>
                  <a:pt x="69243" y="65875"/>
                </a:lnTo>
                <a:lnTo>
                  <a:pt x="76642" y="71539"/>
                </a:lnTo>
                <a:lnTo>
                  <a:pt x="83480" y="77220"/>
                </a:lnTo>
                <a:lnTo>
                  <a:pt x="89943" y="82913"/>
                </a:lnTo>
                <a:lnTo>
                  <a:pt x="97110" y="88613"/>
                </a:lnTo>
                <a:lnTo>
                  <a:pt x="104745" y="94318"/>
                </a:lnTo>
                <a:lnTo>
                  <a:pt x="112693" y="100026"/>
                </a:lnTo>
                <a:lnTo>
                  <a:pt x="118943" y="104784"/>
                </a:lnTo>
                <a:lnTo>
                  <a:pt x="124063" y="108909"/>
                </a:lnTo>
                <a:lnTo>
                  <a:pt x="128429" y="112611"/>
                </a:lnTo>
                <a:lnTo>
                  <a:pt x="134196" y="116031"/>
                </a:lnTo>
                <a:lnTo>
                  <a:pt x="140899" y="119264"/>
                </a:lnTo>
                <a:lnTo>
                  <a:pt x="162877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40"/>
          <p:cNvSpPr/>
          <p:nvPr/>
        </p:nvSpPr>
        <p:spPr>
          <a:xfrm>
            <a:off x="1229916" y="2726462"/>
            <a:ext cx="273129" cy="188189"/>
          </a:xfrm>
          <a:custGeom>
            <a:avLst/>
            <a:gdLst/>
            <a:ahLst/>
            <a:cxnLst/>
            <a:rect l="0" t="0" r="0" b="0"/>
            <a:pathLst>
              <a:path w="273129" h="188189">
                <a:moveTo>
                  <a:pt x="7381" y="188188"/>
                </a:moveTo>
                <a:lnTo>
                  <a:pt x="7381" y="183637"/>
                </a:lnTo>
                <a:lnTo>
                  <a:pt x="6428" y="182296"/>
                </a:lnTo>
                <a:lnTo>
                  <a:pt x="4841" y="181402"/>
                </a:lnTo>
                <a:lnTo>
                  <a:pt x="0" y="179968"/>
                </a:lnTo>
                <a:lnTo>
                  <a:pt x="555" y="179850"/>
                </a:lnTo>
                <a:lnTo>
                  <a:pt x="6294" y="179646"/>
                </a:lnTo>
                <a:lnTo>
                  <a:pt x="11610" y="175073"/>
                </a:lnTo>
                <a:lnTo>
                  <a:pt x="14010" y="173730"/>
                </a:lnTo>
                <a:lnTo>
                  <a:pt x="19217" y="172237"/>
                </a:lnTo>
                <a:lnTo>
                  <a:pt x="20987" y="170886"/>
                </a:lnTo>
                <a:lnTo>
                  <a:pt x="22167" y="169033"/>
                </a:lnTo>
                <a:lnTo>
                  <a:pt x="22953" y="166846"/>
                </a:lnTo>
                <a:lnTo>
                  <a:pt x="26367" y="161875"/>
                </a:lnTo>
                <a:lnTo>
                  <a:pt x="28611" y="159216"/>
                </a:lnTo>
                <a:lnTo>
                  <a:pt x="36184" y="153721"/>
                </a:lnTo>
                <a:lnTo>
                  <a:pt x="40870" y="150923"/>
                </a:lnTo>
                <a:lnTo>
                  <a:pt x="45900" y="148104"/>
                </a:lnTo>
                <a:lnTo>
                  <a:pt x="56568" y="142433"/>
                </a:lnTo>
                <a:lnTo>
                  <a:pt x="62080" y="138634"/>
                </a:lnTo>
                <a:lnTo>
                  <a:pt x="67659" y="134197"/>
                </a:lnTo>
                <a:lnTo>
                  <a:pt x="73284" y="129334"/>
                </a:lnTo>
                <a:lnTo>
                  <a:pt x="79891" y="124187"/>
                </a:lnTo>
                <a:lnTo>
                  <a:pt x="87154" y="118850"/>
                </a:lnTo>
                <a:lnTo>
                  <a:pt x="94853" y="113388"/>
                </a:lnTo>
                <a:lnTo>
                  <a:pt x="102843" y="106889"/>
                </a:lnTo>
                <a:lnTo>
                  <a:pt x="111027" y="99698"/>
                </a:lnTo>
                <a:lnTo>
                  <a:pt x="119341" y="92047"/>
                </a:lnTo>
                <a:lnTo>
                  <a:pt x="127741" y="85041"/>
                </a:lnTo>
                <a:lnTo>
                  <a:pt x="136199" y="78466"/>
                </a:lnTo>
                <a:lnTo>
                  <a:pt x="144694" y="72178"/>
                </a:lnTo>
                <a:lnTo>
                  <a:pt x="161754" y="60110"/>
                </a:lnTo>
                <a:lnTo>
                  <a:pt x="170304" y="54225"/>
                </a:lnTo>
                <a:lnTo>
                  <a:pt x="178861" y="49349"/>
                </a:lnTo>
                <a:lnTo>
                  <a:pt x="187424" y="45146"/>
                </a:lnTo>
                <a:lnTo>
                  <a:pt x="195989" y="41392"/>
                </a:lnTo>
                <a:lnTo>
                  <a:pt x="203605" y="36984"/>
                </a:lnTo>
                <a:lnTo>
                  <a:pt x="210587" y="32140"/>
                </a:lnTo>
                <a:lnTo>
                  <a:pt x="217147" y="27006"/>
                </a:lnTo>
                <a:lnTo>
                  <a:pt x="223425" y="22631"/>
                </a:lnTo>
                <a:lnTo>
                  <a:pt x="229515" y="18761"/>
                </a:lnTo>
                <a:lnTo>
                  <a:pt x="235480" y="15229"/>
                </a:lnTo>
                <a:lnTo>
                  <a:pt x="240410" y="12874"/>
                </a:lnTo>
                <a:lnTo>
                  <a:pt x="248427" y="10258"/>
                </a:lnTo>
                <a:lnTo>
                  <a:pt x="255165" y="6555"/>
                </a:lnTo>
                <a:lnTo>
                  <a:pt x="258295" y="4234"/>
                </a:lnTo>
                <a:lnTo>
                  <a:pt x="264313" y="1656"/>
                </a:lnTo>
                <a:lnTo>
                  <a:pt x="271387" y="0"/>
                </a:lnTo>
                <a:lnTo>
                  <a:pt x="271968" y="817"/>
                </a:lnTo>
                <a:lnTo>
                  <a:pt x="272899" y="6431"/>
                </a:lnTo>
                <a:lnTo>
                  <a:pt x="273128" y="8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41"/>
          <p:cNvSpPr/>
          <p:nvPr/>
        </p:nvSpPr>
        <p:spPr>
          <a:xfrm>
            <a:off x="1340167" y="2760345"/>
            <a:ext cx="308611" cy="197168"/>
          </a:xfrm>
          <a:custGeom>
            <a:avLst/>
            <a:gdLst/>
            <a:ahLst/>
            <a:cxnLst/>
            <a:rect l="0" t="0" r="0" b="0"/>
            <a:pathLst>
              <a:path w="308611" h="197168">
                <a:moveTo>
                  <a:pt x="0" y="197167"/>
                </a:moveTo>
                <a:lnTo>
                  <a:pt x="8219" y="197167"/>
                </a:lnTo>
                <a:lnTo>
                  <a:pt x="13019" y="192616"/>
                </a:lnTo>
                <a:lnTo>
                  <a:pt x="20391" y="187842"/>
                </a:lnTo>
                <a:lnTo>
                  <a:pt x="25024" y="185235"/>
                </a:lnTo>
                <a:lnTo>
                  <a:pt x="30018" y="181593"/>
                </a:lnTo>
                <a:lnTo>
                  <a:pt x="35252" y="177259"/>
                </a:lnTo>
                <a:lnTo>
                  <a:pt x="40646" y="172465"/>
                </a:lnTo>
                <a:lnTo>
                  <a:pt x="47100" y="167364"/>
                </a:lnTo>
                <a:lnTo>
                  <a:pt x="54260" y="162058"/>
                </a:lnTo>
                <a:lnTo>
                  <a:pt x="69835" y="151083"/>
                </a:lnTo>
                <a:lnTo>
                  <a:pt x="240030" y="37147"/>
                </a:lnTo>
                <a:lnTo>
                  <a:pt x="247650" y="32384"/>
                </a:lnTo>
                <a:lnTo>
                  <a:pt x="254635" y="28257"/>
                </a:lnTo>
                <a:lnTo>
                  <a:pt x="261197" y="24553"/>
                </a:lnTo>
                <a:lnTo>
                  <a:pt x="273568" y="17897"/>
                </a:lnTo>
                <a:lnTo>
                  <a:pt x="279533" y="14789"/>
                </a:lnTo>
                <a:lnTo>
                  <a:pt x="288702" y="8795"/>
                </a:lnTo>
                <a:lnTo>
                  <a:pt x="295952" y="3909"/>
                </a:lnTo>
                <a:lnTo>
                  <a:pt x="304436" y="1158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42"/>
          <p:cNvSpPr/>
          <p:nvPr/>
        </p:nvSpPr>
        <p:spPr>
          <a:xfrm>
            <a:off x="1477327" y="2803207"/>
            <a:ext cx="308611" cy="188596"/>
          </a:xfrm>
          <a:custGeom>
            <a:avLst/>
            <a:gdLst/>
            <a:ahLst/>
            <a:cxnLst/>
            <a:rect l="0" t="0" r="0" b="0"/>
            <a:pathLst>
              <a:path w="308611" h="188596">
                <a:moveTo>
                  <a:pt x="0" y="188595"/>
                </a:moveTo>
                <a:lnTo>
                  <a:pt x="4551" y="188595"/>
                </a:lnTo>
                <a:lnTo>
                  <a:pt x="5891" y="187643"/>
                </a:lnTo>
                <a:lnTo>
                  <a:pt x="6785" y="186055"/>
                </a:lnTo>
                <a:lnTo>
                  <a:pt x="7381" y="184044"/>
                </a:lnTo>
                <a:lnTo>
                  <a:pt x="8731" y="182703"/>
                </a:lnTo>
                <a:lnTo>
                  <a:pt x="10583" y="181810"/>
                </a:lnTo>
                <a:lnTo>
                  <a:pt x="15181" y="180817"/>
                </a:lnTo>
                <a:lnTo>
                  <a:pt x="20400" y="180376"/>
                </a:lnTo>
                <a:lnTo>
                  <a:pt x="28434" y="175099"/>
                </a:lnTo>
                <a:lnTo>
                  <a:pt x="33243" y="171025"/>
                </a:lnTo>
                <a:lnTo>
                  <a:pt x="38355" y="167357"/>
                </a:lnTo>
                <a:lnTo>
                  <a:pt x="43667" y="163959"/>
                </a:lnTo>
                <a:lnTo>
                  <a:pt x="49114" y="160741"/>
                </a:lnTo>
                <a:lnTo>
                  <a:pt x="55603" y="157643"/>
                </a:lnTo>
                <a:lnTo>
                  <a:pt x="62786" y="154626"/>
                </a:lnTo>
                <a:lnTo>
                  <a:pt x="70432" y="151661"/>
                </a:lnTo>
                <a:lnTo>
                  <a:pt x="77435" y="147780"/>
                </a:lnTo>
                <a:lnTo>
                  <a:pt x="84008" y="143287"/>
                </a:lnTo>
                <a:lnTo>
                  <a:pt x="90296" y="138388"/>
                </a:lnTo>
                <a:lnTo>
                  <a:pt x="97344" y="133216"/>
                </a:lnTo>
                <a:lnTo>
                  <a:pt x="112797" y="122390"/>
                </a:lnTo>
                <a:lnTo>
                  <a:pt x="214323" y="54289"/>
                </a:lnTo>
                <a:lnTo>
                  <a:pt x="221940" y="49528"/>
                </a:lnTo>
                <a:lnTo>
                  <a:pt x="228922" y="45401"/>
                </a:lnTo>
                <a:lnTo>
                  <a:pt x="235482" y="41697"/>
                </a:lnTo>
                <a:lnTo>
                  <a:pt x="241760" y="37323"/>
                </a:lnTo>
                <a:lnTo>
                  <a:pt x="247851" y="32502"/>
                </a:lnTo>
                <a:lnTo>
                  <a:pt x="253817" y="27383"/>
                </a:lnTo>
                <a:lnTo>
                  <a:pt x="259699" y="23018"/>
                </a:lnTo>
                <a:lnTo>
                  <a:pt x="265525" y="19155"/>
                </a:lnTo>
                <a:lnTo>
                  <a:pt x="271314" y="15628"/>
                </a:lnTo>
                <a:lnTo>
                  <a:pt x="277079" y="13276"/>
                </a:lnTo>
                <a:lnTo>
                  <a:pt x="282826" y="11708"/>
                </a:lnTo>
                <a:lnTo>
                  <a:pt x="288564" y="10663"/>
                </a:lnTo>
                <a:lnTo>
                  <a:pt x="297478" y="696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43"/>
          <p:cNvSpPr/>
          <p:nvPr/>
        </p:nvSpPr>
        <p:spPr>
          <a:xfrm>
            <a:off x="2831782" y="3343275"/>
            <a:ext cx="300038" cy="180023"/>
          </a:xfrm>
          <a:custGeom>
            <a:avLst/>
            <a:gdLst/>
            <a:ahLst/>
            <a:cxnLst/>
            <a:rect l="0" t="0" r="0" b="0"/>
            <a:pathLst>
              <a:path w="300038" h="180023">
                <a:moveTo>
                  <a:pt x="0" y="180022"/>
                </a:moveTo>
                <a:lnTo>
                  <a:pt x="4551" y="175471"/>
                </a:lnTo>
                <a:lnTo>
                  <a:pt x="5891" y="173178"/>
                </a:lnTo>
                <a:lnTo>
                  <a:pt x="7381" y="168090"/>
                </a:lnTo>
                <a:lnTo>
                  <a:pt x="8220" y="164422"/>
                </a:lnTo>
                <a:lnTo>
                  <a:pt x="13496" y="161023"/>
                </a:lnTo>
                <a:lnTo>
                  <a:pt x="17570" y="158784"/>
                </a:lnTo>
                <a:lnTo>
                  <a:pt x="22191" y="155386"/>
                </a:lnTo>
                <a:lnTo>
                  <a:pt x="27176" y="151215"/>
                </a:lnTo>
                <a:lnTo>
                  <a:pt x="32405" y="146530"/>
                </a:lnTo>
                <a:lnTo>
                  <a:pt x="43295" y="136244"/>
                </a:lnTo>
                <a:lnTo>
                  <a:pt x="48866" y="130834"/>
                </a:lnTo>
                <a:lnTo>
                  <a:pt x="55437" y="125323"/>
                </a:lnTo>
                <a:lnTo>
                  <a:pt x="62676" y="119743"/>
                </a:lnTo>
                <a:lnTo>
                  <a:pt x="70359" y="114119"/>
                </a:lnTo>
                <a:lnTo>
                  <a:pt x="86516" y="102789"/>
                </a:lnTo>
                <a:lnTo>
                  <a:pt x="94825" y="97101"/>
                </a:lnTo>
                <a:lnTo>
                  <a:pt x="103221" y="92356"/>
                </a:lnTo>
                <a:lnTo>
                  <a:pt x="111677" y="88241"/>
                </a:lnTo>
                <a:lnTo>
                  <a:pt x="120171" y="84545"/>
                </a:lnTo>
                <a:lnTo>
                  <a:pt x="128692" y="80176"/>
                </a:lnTo>
                <a:lnTo>
                  <a:pt x="137229" y="75358"/>
                </a:lnTo>
                <a:lnTo>
                  <a:pt x="145779" y="70241"/>
                </a:lnTo>
                <a:lnTo>
                  <a:pt x="162898" y="59475"/>
                </a:lnTo>
                <a:lnTo>
                  <a:pt x="171464" y="53938"/>
                </a:lnTo>
                <a:lnTo>
                  <a:pt x="180032" y="49293"/>
                </a:lnTo>
                <a:lnTo>
                  <a:pt x="188601" y="45244"/>
                </a:lnTo>
                <a:lnTo>
                  <a:pt x="197172" y="41593"/>
                </a:lnTo>
                <a:lnTo>
                  <a:pt x="205743" y="37253"/>
                </a:lnTo>
                <a:lnTo>
                  <a:pt x="214314" y="32455"/>
                </a:lnTo>
                <a:lnTo>
                  <a:pt x="222886" y="27352"/>
                </a:lnTo>
                <a:lnTo>
                  <a:pt x="229553" y="22997"/>
                </a:lnTo>
                <a:lnTo>
                  <a:pt x="234950" y="19141"/>
                </a:lnTo>
                <a:lnTo>
                  <a:pt x="239501" y="15618"/>
                </a:lnTo>
                <a:lnTo>
                  <a:pt x="244440" y="13270"/>
                </a:lnTo>
                <a:lnTo>
                  <a:pt x="249638" y="11704"/>
                </a:lnTo>
                <a:lnTo>
                  <a:pt x="255008" y="10660"/>
                </a:lnTo>
                <a:lnTo>
                  <a:pt x="260493" y="9012"/>
                </a:lnTo>
                <a:lnTo>
                  <a:pt x="266054" y="6960"/>
                </a:lnTo>
                <a:lnTo>
                  <a:pt x="271667" y="4640"/>
                </a:lnTo>
                <a:lnTo>
                  <a:pt x="280443" y="2062"/>
                </a:lnTo>
                <a:lnTo>
                  <a:pt x="287519" y="916"/>
                </a:lnTo>
                <a:lnTo>
                  <a:pt x="295905" y="27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44"/>
          <p:cNvSpPr/>
          <p:nvPr/>
        </p:nvSpPr>
        <p:spPr>
          <a:xfrm>
            <a:off x="2943225" y="3411854"/>
            <a:ext cx="274320" cy="197169"/>
          </a:xfrm>
          <a:custGeom>
            <a:avLst/>
            <a:gdLst/>
            <a:ahLst/>
            <a:cxnLst/>
            <a:rect l="0" t="0" r="0" b="0"/>
            <a:pathLst>
              <a:path w="274320" h="197169">
                <a:moveTo>
                  <a:pt x="0" y="197168"/>
                </a:moveTo>
                <a:lnTo>
                  <a:pt x="4550" y="197168"/>
                </a:lnTo>
                <a:lnTo>
                  <a:pt x="5891" y="196216"/>
                </a:lnTo>
                <a:lnTo>
                  <a:pt x="6785" y="194628"/>
                </a:lnTo>
                <a:lnTo>
                  <a:pt x="7380" y="192617"/>
                </a:lnTo>
                <a:lnTo>
                  <a:pt x="8730" y="191277"/>
                </a:lnTo>
                <a:lnTo>
                  <a:pt x="10582" y="190383"/>
                </a:lnTo>
                <a:lnTo>
                  <a:pt x="12770" y="189787"/>
                </a:lnTo>
                <a:lnTo>
                  <a:pt x="17740" y="186585"/>
                </a:lnTo>
                <a:lnTo>
                  <a:pt x="20399" y="184398"/>
                </a:lnTo>
                <a:lnTo>
                  <a:pt x="23124" y="181035"/>
                </a:lnTo>
                <a:lnTo>
                  <a:pt x="25893" y="176887"/>
                </a:lnTo>
                <a:lnTo>
                  <a:pt x="28692" y="172217"/>
                </a:lnTo>
                <a:lnTo>
                  <a:pt x="32463" y="168152"/>
                </a:lnTo>
                <a:lnTo>
                  <a:pt x="36882" y="164489"/>
                </a:lnTo>
                <a:lnTo>
                  <a:pt x="47824" y="156927"/>
                </a:lnTo>
                <a:lnTo>
                  <a:pt x="62212" y="147215"/>
                </a:lnTo>
                <a:lnTo>
                  <a:pt x="69097" y="141959"/>
                </a:lnTo>
                <a:lnTo>
                  <a:pt x="75592" y="136549"/>
                </a:lnTo>
                <a:lnTo>
                  <a:pt x="81827" y="131038"/>
                </a:lnTo>
                <a:lnTo>
                  <a:pt x="89794" y="124506"/>
                </a:lnTo>
                <a:lnTo>
                  <a:pt x="108805" y="109629"/>
                </a:lnTo>
                <a:lnTo>
                  <a:pt x="118257" y="102614"/>
                </a:lnTo>
                <a:lnTo>
                  <a:pt x="136379" y="89739"/>
                </a:lnTo>
                <a:lnTo>
                  <a:pt x="144259" y="83639"/>
                </a:lnTo>
                <a:lnTo>
                  <a:pt x="151417" y="77667"/>
                </a:lnTo>
                <a:lnTo>
                  <a:pt x="158095" y="71781"/>
                </a:lnTo>
                <a:lnTo>
                  <a:pt x="165404" y="65951"/>
                </a:lnTo>
                <a:lnTo>
                  <a:pt x="173134" y="60160"/>
                </a:lnTo>
                <a:lnTo>
                  <a:pt x="189343" y="48646"/>
                </a:lnTo>
                <a:lnTo>
                  <a:pt x="206072" y="37178"/>
                </a:lnTo>
                <a:lnTo>
                  <a:pt x="212629" y="31453"/>
                </a:lnTo>
                <a:lnTo>
                  <a:pt x="217952" y="25731"/>
                </a:lnTo>
                <a:lnTo>
                  <a:pt x="222454" y="20012"/>
                </a:lnTo>
                <a:lnTo>
                  <a:pt x="228312" y="15246"/>
                </a:lnTo>
                <a:lnTo>
                  <a:pt x="235076" y="11117"/>
                </a:lnTo>
                <a:lnTo>
                  <a:pt x="242442" y="7412"/>
                </a:lnTo>
                <a:lnTo>
                  <a:pt x="248305" y="4941"/>
                </a:lnTo>
                <a:lnTo>
                  <a:pt x="253167" y="3294"/>
                </a:lnTo>
                <a:lnTo>
                  <a:pt x="261108" y="1465"/>
                </a:lnTo>
                <a:lnTo>
                  <a:pt x="264560" y="977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45"/>
          <p:cNvSpPr/>
          <p:nvPr/>
        </p:nvSpPr>
        <p:spPr>
          <a:xfrm>
            <a:off x="3046094" y="3454717"/>
            <a:ext cx="291466" cy="195977"/>
          </a:xfrm>
          <a:custGeom>
            <a:avLst/>
            <a:gdLst/>
            <a:ahLst/>
            <a:cxnLst/>
            <a:rect l="0" t="0" r="0" b="0"/>
            <a:pathLst>
              <a:path w="291466" h="195977">
                <a:moveTo>
                  <a:pt x="0" y="188595"/>
                </a:moveTo>
                <a:lnTo>
                  <a:pt x="0" y="195976"/>
                </a:lnTo>
                <a:lnTo>
                  <a:pt x="0" y="192264"/>
                </a:lnTo>
                <a:lnTo>
                  <a:pt x="953" y="191041"/>
                </a:lnTo>
                <a:lnTo>
                  <a:pt x="2540" y="190226"/>
                </a:lnTo>
                <a:lnTo>
                  <a:pt x="7381" y="188917"/>
                </a:lnTo>
                <a:lnTo>
                  <a:pt x="12771" y="184140"/>
                </a:lnTo>
                <a:lnTo>
                  <a:pt x="20400" y="176692"/>
                </a:lnTo>
                <a:lnTo>
                  <a:pt x="28435" y="171240"/>
                </a:lnTo>
                <a:lnTo>
                  <a:pt x="33244" y="168452"/>
                </a:lnTo>
                <a:lnTo>
                  <a:pt x="38355" y="164689"/>
                </a:lnTo>
                <a:lnTo>
                  <a:pt x="43668" y="160275"/>
                </a:lnTo>
                <a:lnTo>
                  <a:pt x="49115" y="155428"/>
                </a:lnTo>
                <a:lnTo>
                  <a:pt x="60247" y="144962"/>
                </a:lnTo>
                <a:lnTo>
                  <a:pt x="65882" y="139503"/>
                </a:lnTo>
                <a:lnTo>
                  <a:pt x="72497" y="133960"/>
                </a:lnTo>
                <a:lnTo>
                  <a:pt x="79764" y="128359"/>
                </a:lnTo>
                <a:lnTo>
                  <a:pt x="87466" y="122720"/>
                </a:lnTo>
                <a:lnTo>
                  <a:pt x="103644" y="111375"/>
                </a:lnTo>
                <a:lnTo>
                  <a:pt x="162923" y="71434"/>
                </a:lnTo>
                <a:lnTo>
                  <a:pt x="170528" y="66672"/>
                </a:lnTo>
                <a:lnTo>
                  <a:pt x="177503" y="62546"/>
                </a:lnTo>
                <a:lnTo>
                  <a:pt x="184058" y="58842"/>
                </a:lnTo>
                <a:lnTo>
                  <a:pt x="191286" y="54468"/>
                </a:lnTo>
                <a:lnTo>
                  <a:pt x="206936" y="44528"/>
                </a:lnTo>
                <a:lnTo>
                  <a:pt x="214158" y="40163"/>
                </a:lnTo>
                <a:lnTo>
                  <a:pt x="220877" y="36300"/>
                </a:lnTo>
                <a:lnTo>
                  <a:pt x="233423" y="29469"/>
                </a:lnTo>
                <a:lnTo>
                  <a:pt x="256999" y="17322"/>
                </a:lnTo>
                <a:lnTo>
                  <a:pt x="262773" y="14405"/>
                </a:lnTo>
                <a:lnTo>
                  <a:pt x="271729" y="11165"/>
                </a:lnTo>
                <a:lnTo>
                  <a:pt x="275450" y="10301"/>
                </a:lnTo>
                <a:lnTo>
                  <a:pt x="282125" y="680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46"/>
          <p:cNvSpPr/>
          <p:nvPr/>
        </p:nvSpPr>
        <p:spPr>
          <a:xfrm>
            <a:off x="311470" y="2366117"/>
            <a:ext cx="488628" cy="317076"/>
          </a:xfrm>
          <a:custGeom>
            <a:avLst/>
            <a:gdLst/>
            <a:ahLst/>
            <a:cxnLst/>
            <a:rect l="0" t="0" r="0" b="0"/>
            <a:pathLst>
              <a:path w="488628" h="317076">
                <a:moveTo>
                  <a:pt x="51432" y="308503"/>
                </a:moveTo>
                <a:lnTo>
                  <a:pt x="22491" y="308503"/>
                </a:lnTo>
                <a:lnTo>
                  <a:pt x="19755" y="309455"/>
                </a:lnTo>
                <a:lnTo>
                  <a:pt x="9062" y="316722"/>
                </a:lnTo>
                <a:lnTo>
                  <a:pt x="0" y="317075"/>
                </a:lnTo>
                <a:lnTo>
                  <a:pt x="11929" y="317075"/>
                </a:lnTo>
                <a:lnTo>
                  <a:pt x="14619" y="316122"/>
                </a:lnTo>
                <a:lnTo>
                  <a:pt x="20148" y="312524"/>
                </a:lnTo>
                <a:lnTo>
                  <a:pt x="28321" y="310290"/>
                </a:lnTo>
                <a:lnTo>
                  <a:pt x="41092" y="309032"/>
                </a:lnTo>
                <a:lnTo>
                  <a:pt x="53940" y="308607"/>
                </a:lnTo>
                <a:lnTo>
                  <a:pt x="67309" y="308534"/>
                </a:lnTo>
                <a:lnTo>
                  <a:pt x="77856" y="305976"/>
                </a:lnTo>
                <a:lnTo>
                  <a:pt x="88893" y="302617"/>
                </a:lnTo>
                <a:lnTo>
                  <a:pt x="100149" y="301124"/>
                </a:lnTo>
                <a:lnTo>
                  <a:pt x="112645" y="300284"/>
                </a:lnTo>
                <a:lnTo>
                  <a:pt x="126931" y="300035"/>
                </a:lnTo>
                <a:lnTo>
                  <a:pt x="275199" y="299930"/>
                </a:lnTo>
                <a:lnTo>
                  <a:pt x="284551" y="302470"/>
                </a:lnTo>
                <a:lnTo>
                  <a:pt x="297987" y="306715"/>
                </a:lnTo>
                <a:lnTo>
                  <a:pt x="310540" y="307973"/>
                </a:lnTo>
                <a:lnTo>
                  <a:pt x="320896" y="308267"/>
                </a:lnTo>
                <a:lnTo>
                  <a:pt x="378361" y="308500"/>
                </a:lnTo>
                <a:lnTo>
                  <a:pt x="449422" y="308503"/>
                </a:lnTo>
                <a:lnTo>
                  <a:pt x="452013" y="307550"/>
                </a:lnTo>
                <a:lnTo>
                  <a:pt x="460212" y="302611"/>
                </a:lnTo>
                <a:lnTo>
                  <a:pt x="469812" y="300283"/>
                </a:lnTo>
                <a:lnTo>
                  <a:pt x="483269" y="299961"/>
                </a:lnTo>
                <a:lnTo>
                  <a:pt x="485056" y="298998"/>
                </a:lnTo>
                <a:lnTo>
                  <a:pt x="486247" y="297404"/>
                </a:lnTo>
                <a:lnTo>
                  <a:pt x="487041" y="295388"/>
                </a:lnTo>
                <a:lnTo>
                  <a:pt x="488159" y="288001"/>
                </a:lnTo>
                <a:lnTo>
                  <a:pt x="488490" y="279780"/>
                </a:lnTo>
                <a:lnTo>
                  <a:pt x="488617" y="270150"/>
                </a:lnTo>
                <a:lnTo>
                  <a:pt x="487669" y="267694"/>
                </a:lnTo>
                <a:lnTo>
                  <a:pt x="484075" y="262426"/>
                </a:lnTo>
                <a:lnTo>
                  <a:pt x="481843" y="254369"/>
                </a:lnTo>
                <a:lnTo>
                  <a:pt x="480851" y="245391"/>
                </a:lnTo>
                <a:lnTo>
                  <a:pt x="480410" y="238225"/>
                </a:lnTo>
                <a:lnTo>
                  <a:pt x="480214" y="229326"/>
                </a:lnTo>
                <a:lnTo>
                  <a:pt x="480162" y="224285"/>
                </a:lnTo>
                <a:lnTo>
                  <a:pt x="481079" y="219973"/>
                </a:lnTo>
                <a:lnTo>
                  <a:pt x="485969" y="209352"/>
                </a:lnTo>
                <a:lnTo>
                  <a:pt x="487447" y="203158"/>
                </a:lnTo>
                <a:lnTo>
                  <a:pt x="488104" y="194690"/>
                </a:lnTo>
                <a:lnTo>
                  <a:pt x="488396" y="185529"/>
                </a:lnTo>
                <a:lnTo>
                  <a:pt x="488560" y="174064"/>
                </a:lnTo>
                <a:lnTo>
                  <a:pt x="488627" y="138602"/>
                </a:lnTo>
                <a:lnTo>
                  <a:pt x="487675" y="134275"/>
                </a:lnTo>
                <a:lnTo>
                  <a:pt x="482738" y="123636"/>
                </a:lnTo>
                <a:lnTo>
                  <a:pt x="481248" y="117437"/>
                </a:lnTo>
                <a:lnTo>
                  <a:pt x="478046" y="108967"/>
                </a:lnTo>
                <a:lnTo>
                  <a:pt x="474401" y="99805"/>
                </a:lnTo>
                <a:lnTo>
                  <a:pt x="472781" y="92558"/>
                </a:lnTo>
                <a:lnTo>
                  <a:pt x="471868" y="83123"/>
                </a:lnTo>
                <a:lnTo>
                  <a:pt x="471598" y="74295"/>
                </a:lnTo>
                <a:lnTo>
                  <a:pt x="471518" y="65647"/>
                </a:lnTo>
                <a:lnTo>
                  <a:pt x="470554" y="62779"/>
                </a:lnTo>
                <a:lnTo>
                  <a:pt x="465600" y="54191"/>
                </a:lnTo>
                <a:lnTo>
                  <a:pt x="464107" y="48473"/>
                </a:lnTo>
                <a:lnTo>
                  <a:pt x="463266" y="39898"/>
                </a:lnTo>
                <a:lnTo>
                  <a:pt x="462195" y="37041"/>
                </a:lnTo>
                <a:lnTo>
                  <a:pt x="458466" y="31326"/>
                </a:lnTo>
                <a:lnTo>
                  <a:pt x="456138" y="29420"/>
                </a:lnTo>
                <a:lnTo>
                  <a:pt x="453633" y="28150"/>
                </a:lnTo>
                <a:lnTo>
                  <a:pt x="451011" y="27303"/>
                </a:lnTo>
                <a:lnTo>
                  <a:pt x="449263" y="25786"/>
                </a:lnTo>
                <a:lnTo>
                  <a:pt x="448098" y="23823"/>
                </a:lnTo>
                <a:lnTo>
                  <a:pt x="446227" y="18378"/>
                </a:lnTo>
                <a:lnTo>
                  <a:pt x="445779" y="8853"/>
                </a:lnTo>
                <a:lnTo>
                  <a:pt x="437299" y="0"/>
                </a:lnTo>
                <a:lnTo>
                  <a:pt x="437225" y="4475"/>
                </a:lnTo>
                <a:lnTo>
                  <a:pt x="436263" y="5805"/>
                </a:lnTo>
                <a:lnTo>
                  <a:pt x="434668" y="6692"/>
                </a:lnTo>
                <a:lnTo>
                  <a:pt x="430357" y="7677"/>
                </a:lnTo>
                <a:lnTo>
                  <a:pt x="425265" y="8115"/>
                </a:lnTo>
                <a:lnTo>
                  <a:pt x="422574" y="9184"/>
                </a:lnTo>
                <a:lnTo>
                  <a:pt x="411477" y="17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47"/>
          <p:cNvSpPr/>
          <p:nvPr/>
        </p:nvSpPr>
        <p:spPr>
          <a:xfrm>
            <a:off x="337219" y="3857634"/>
            <a:ext cx="522889" cy="342892"/>
          </a:xfrm>
          <a:custGeom>
            <a:avLst/>
            <a:gdLst/>
            <a:ahLst/>
            <a:cxnLst/>
            <a:rect l="0" t="0" r="0" b="0"/>
            <a:pathLst>
              <a:path w="522889" h="342892">
                <a:moveTo>
                  <a:pt x="34255" y="17136"/>
                </a:moveTo>
                <a:lnTo>
                  <a:pt x="29705" y="17136"/>
                </a:lnTo>
                <a:lnTo>
                  <a:pt x="28364" y="16183"/>
                </a:lnTo>
                <a:lnTo>
                  <a:pt x="27470" y="14595"/>
                </a:lnTo>
                <a:lnTo>
                  <a:pt x="26036" y="9755"/>
                </a:lnTo>
                <a:lnTo>
                  <a:pt x="24966" y="9358"/>
                </a:lnTo>
                <a:lnTo>
                  <a:pt x="21237" y="8916"/>
                </a:lnTo>
                <a:lnTo>
                  <a:pt x="18909" y="9751"/>
                </a:lnTo>
                <a:lnTo>
                  <a:pt x="10092" y="15975"/>
                </a:lnTo>
                <a:lnTo>
                  <a:pt x="6689" y="16620"/>
                </a:lnTo>
                <a:lnTo>
                  <a:pt x="0" y="17133"/>
                </a:lnTo>
                <a:lnTo>
                  <a:pt x="4526" y="21686"/>
                </a:lnTo>
                <a:lnTo>
                  <a:pt x="6816" y="23027"/>
                </a:lnTo>
                <a:lnTo>
                  <a:pt x="15567" y="25355"/>
                </a:lnTo>
                <a:lnTo>
                  <a:pt x="31642" y="25687"/>
                </a:lnTo>
                <a:lnTo>
                  <a:pt x="104822" y="25708"/>
                </a:lnTo>
                <a:lnTo>
                  <a:pt x="118323" y="23168"/>
                </a:lnTo>
                <a:lnTo>
                  <a:pt x="130674" y="19816"/>
                </a:lnTo>
                <a:lnTo>
                  <a:pt x="142513" y="18327"/>
                </a:lnTo>
                <a:lnTo>
                  <a:pt x="156665" y="17665"/>
                </a:lnTo>
                <a:lnTo>
                  <a:pt x="171527" y="16419"/>
                </a:lnTo>
                <a:lnTo>
                  <a:pt x="184483" y="12689"/>
                </a:lnTo>
                <a:lnTo>
                  <a:pt x="199131" y="10397"/>
                </a:lnTo>
                <a:lnTo>
                  <a:pt x="215166" y="9378"/>
                </a:lnTo>
                <a:lnTo>
                  <a:pt x="231818" y="8925"/>
                </a:lnTo>
                <a:lnTo>
                  <a:pt x="252706" y="8671"/>
                </a:lnTo>
                <a:lnTo>
                  <a:pt x="267552" y="6071"/>
                </a:lnTo>
                <a:lnTo>
                  <a:pt x="283675" y="2693"/>
                </a:lnTo>
                <a:lnTo>
                  <a:pt x="291975" y="1792"/>
                </a:lnTo>
                <a:lnTo>
                  <a:pt x="307865" y="791"/>
                </a:lnTo>
                <a:lnTo>
                  <a:pt x="321277" y="347"/>
                </a:lnTo>
                <a:lnTo>
                  <a:pt x="364395" y="22"/>
                </a:lnTo>
                <a:lnTo>
                  <a:pt x="382476" y="0"/>
                </a:lnTo>
                <a:lnTo>
                  <a:pt x="394125" y="2535"/>
                </a:lnTo>
                <a:lnTo>
                  <a:pt x="408853" y="6777"/>
                </a:lnTo>
                <a:lnTo>
                  <a:pt x="421790" y="8034"/>
                </a:lnTo>
                <a:lnTo>
                  <a:pt x="426914" y="8210"/>
                </a:lnTo>
                <a:lnTo>
                  <a:pt x="437688" y="10946"/>
                </a:lnTo>
                <a:lnTo>
                  <a:pt x="451924" y="15302"/>
                </a:lnTo>
                <a:lnTo>
                  <a:pt x="455576" y="15913"/>
                </a:lnTo>
                <a:lnTo>
                  <a:pt x="458011" y="17273"/>
                </a:lnTo>
                <a:lnTo>
                  <a:pt x="459634" y="19132"/>
                </a:lnTo>
                <a:lnTo>
                  <a:pt x="460716" y="21324"/>
                </a:lnTo>
                <a:lnTo>
                  <a:pt x="462390" y="22786"/>
                </a:lnTo>
                <a:lnTo>
                  <a:pt x="464459" y="23760"/>
                </a:lnTo>
                <a:lnTo>
                  <a:pt x="466790" y="24409"/>
                </a:lnTo>
                <a:lnTo>
                  <a:pt x="468344" y="25795"/>
                </a:lnTo>
                <a:lnTo>
                  <a:pt x="469381" y="27671"/>
                </a:lnTo>
                <a:lnTo>
                  <a:pt x="470071" y="29874"/>
                </a:lnTo>
                <a:lnTo>
                  <a:pt x="471484" y="31343"/>
                </a:lnTo>
                <a:lnTo>
                  <a:pt x="473379" y="32322"/>
                </a:lnTo>
                <a:lnTo>
                  <a:pt x="475594" y="32975"/>
                </a:lnTo>
                <a:lnTo>
                  <a:pt x="477071" y="34363"/>
                </a:lnTo>
                <a:lnTo>
                  <a:pt x="478056" y="36240"/>
                </a:lnTo>
                <a:lnTo>
                  <a:pt x="479150" y="40867"/>
                </a:lnTo>
                <a:lnTo>
                  <a:pt x="479636" y="46098"/>
                </a:lnTo>
                <a:lnTo>
                  <a:pt x="480719" y="48826"/>
                </a:lnTo>
                <a:lnTo>
                  <a:pt x="485840" y="57217"/>
                </a:lnTo>
                <a:lnTo>
                  <a:pt x="488235" y="66887"/>
                </a:lnTo>
                <a:lnTo>
                  <a:pt x="488526" y="75082"/>
                </a:lnTo>
                <a:lnTo>
                  <a:pt x="488598" y="144175"/>
                </a:lnTo>
                <a:lnTo>
                  <a:pt x="489550" y="148501"/>
                </a:lnTo>
                <a:lnTo>
                  <a:pt x="493149" y="155848"/>
                </a:lnTo>
                <a:lnTo>
                  <a:pt x="495383" y="164828"/>
                </a:lnTo>
                <a:lnTo>
                  <a:pt x="496376" y="174217"/>
                </a:lnTo>
                <a:lnTo>
                  <a:pt x="496817" y="181564"/>
                </a:lnTo>
                <a:lnTo>
                  <a:pt x="497014" y="190545"/>
                </a:lnTo>
                <a:lnTo>
                  <a:pt x="497139" y="207282"/>
                </a:lnTo>
                <a:lnTo>
                  <a:pt x="498102" y="210575"/>
                </a:lnTo>
                <a:lnTo>
                  <a:pt x="503056" y="220713"/>
                </a:lnTo>
                <a:lnTo>
                  <a:pt x="504548" y="230169"/>
                </a:lnTo>
                <a:lnTo>
                  <a:pt x="505212" y="238182"/>
                </a:lnTo>
                <a:lnTo>
                  <a:pt x="505586" y="248048"/>
                </a:lnTo>
                <a:lnTo>
                  <a:pt x="505722" y="262809"/>
                </a:lnTo>
                <a:lnTo>
                  <a:pt x="505743" y="338730"/>
                </a:lnTo>
                <a:lnTo>
                  <a:pt x="506695" y="340116"/>
                </a:lnTo>
                <a:lnTo>
                  <a:pt x="508283" y="341041"/>
                </a:lnTo>
                <a:lnTo>
                  <a:pt x="514284" y="342882"/>
                </a:lnTo>
                <a:lnTo>
                  <a:pt x="522888" y="3428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48"/>
          <p:cNvSpPr/>
          <p:nvPr/>
        </p:nvSpPr>
        <p:spPr>
          <a:xfrm>
            <a:off x="3989070" y="3823335"/>
            <a:ext cx="317183" cy="368618"/>
          </a:xfrm>
          <a:custGeom>
            <a:avLst/>
            <a:gdLst/>
            <a:ahLst/>
            <a:cxnLst/>
            <a:rect l="0" t="0" r="0" b="0"/>
            <a:pathLst>
              <a:path w="317183" h="368618">
                <a:moveTo>
                  <a:pt x="317182" y="0"/>
                </a:moveTo>
                <a:lnTo>
                  <a:pt x="292231" y="0"/>
                </a:lnTo>
                <a:lnTo>
                  <a:pt x="288166" y="952"/>
                </a:lnTo>
                <a:lnTo>
                  <a:pt x="277893" y="5891"/>
                </a:lnTo>
                <a:lnTo>
                  <a:pt x="271780" y="7380"/>
                </a:lnTo>
                <a:lnTo>
                  <a:pt x="263349" y="8043"/>
                </a:lnTo>
                <a:lnTo>
                  <a:pt x="254203" y="8337"/>
                </a:lnTo>
                <a:lnTo>
                  <a:pt x="240572" y="8526"/>
                </a:lnTo>
                <a:lnTo>
                  <a:pt x="153032" y="8572"/>
                </a:lnTo>
                <a:lnTo>
                  <a:pt x="143897" y="11112"/>
                </a:lnTo>
                <a:lnTo>
                  <a:pt x="138793" y="13123"/>
                </a:lnTo>
                <a:lnTo>
                  <a:pt x="133486" y="13511"/>
                </a:lnTo>
                <a:lnTo>
                  <a:pt x="128043" y="12817"/>
                </a:lnTo>
                <a:lnTo>
                  <a:pt x="122510" y="11402"/>
                </a:lnTo>
                <a:lnTo>
                  <a:pt x="113821" y="9830"/>
                </a:lnTo>
                <a:lnTo>
                  <a:pt x="106784" y="9131"/>
                </a:lnTo>
                <a:lnTo>
                  <a:pt x="100482" y="8821"/>
                </a:lnTo>
                <a:lnTo>
                  <a:pt x="87028" y="8646"/>
                </a:lnTo>
                <a:lnTo>
                  <a:pt x="9796" y="8572"/>
                </a:lnTo>
                <a:lnTo>
                  <a:pt x="9388" y="9525"/>
                </a:lnTo>
                <a:lnTo>
                  <a:pt x="8644" y="17303"/>
                </a:lnTo>
                <a:lnTo>
                  <a:pt x="8575" y="29884"/>
                </a:lnTo>
                <a:lnTo>
                  <a:pt x="6033" y="37411"/>
                </a:lnTo>
                <a:lnTo>
                  <a:pt x="2681" y="46155"/>
                </a:lnTo>
                <a:lnTo>
                  <a:pt x="794" y="56432"/>
                </a:lnTo>
                <a:lnTo>
                  <a:pt x="235" y="66462"/>
                </a:lnTo>
                <a:lnTo>
                  <a:pt x="30" y="87363"/>
                </a:lnTo>
                <a:lnTo>
                  <a:pt x="0" y="143014"/>
                </a:lnTo>
                <a:lnTo>
                  <a:pt x="952" y="147730"/>
                </a:lnTo>
                <a:lnTo>
                  <a:pt x="4550" y="155510"/>
                </a:lnTo>
                <a:lnTo>
                  <a:pt x="6785" y="164683"/>
                </a:lnTo>
                <a:lnTo>
                  <a:pt x="7778" y="175110"/>
                </a:lnTo>
                <a:lnTo>
                  <a:pt x="8219" y="186094"/>
                </a:lnTo>
                <a:lnTo>
                  <a:pt x="8467" y="198437"/>
                </a:lnTo>
                <a:lnTo>
                  <a:pt x="11066" y="207574"/>
                </a:lnTo>
                <a:lnTo>
                  <a:pt x="14443" y="217985"/>
                </a:lnTo>
                <a:lnTo>
                  <a:pt x="15944" y="228962"/>
                </a:lnTo>
                <a:lnTo>
                  <a:pt x="16611" y="237651"/>
                </a:lnTo>
                <a:lnTo>
                  <a:pt x="16789" y="241301"/>
                </a:lnTo>
                <a:lnTo>
                  <a:pt x="19527" y="250437"/>
                </a:lnTo>
                <a:lnTo>
                  <a:pt x="22966" y="259895"/>
                </a:lnTo>
                <a:lnTo>
                  <a:pt x="24494" y="267274"/>
                </a:lnTo>
                <a:lnTo>
                  <a:pt x="25173" y="276268"/>
                </a:lnTo>
                <a:lnTo>
                  <a:pt x="25475" y="285663"/>
                </a:lnTo>
                <a:lnTo>
                  <a:pt x="25669" y="299455"/>
                </a:lnTo>
                <a:lnTo>
                  <a:pt x="25717" y="346948"/>
                </a:lnTo>
                <a:lnTo>
                  <a:pt x="26670" y="348456"/>
                </a:lnTo>
                <a:lnTo>
                  <a:pt x="28257" y="349462"/>
                </a:lnTo>
                <a:lnTo>
                  <a:pt x="30268" y="350132"/>
                </a:lnTo>
                <a:lnTo>
                  <a:pt x="31609" y="351531"/>
                </a:lnTo>
                <a:lnTo>
                  <a:pt x="32502" y="353417"/>
                </a:lnTo>
                <a:lnTo>
                  <a:pt x="34289" y="360040"/>
                </a:lnTo>
                <a:lnTo>
                  <a:pt x="34289" y="360041"/>
                </a:lnTo>
                <a:lnTo>
                  <a:pt x="34289" y="360044"/>
                </a:lnTo>
                <a:lnTo>
                  <a:pt x="34289" y="368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49"/>
          <p:cNvSpPr/>
          <p:nvPr/>
        </p:nvSpPr>
        <p:spPr>
          <a:xfrm>
            <a:off x="3911917" y="2400300"/>
            <a:ext cx="445771" cy="265748"/>
          </a:xfrm>
          <a:custGeom>
            <a:avLst/>
            <a:gdLst/>
            <a:ahLst/>
            <a:cxnLst/>
            <a:rect l="0" t="0" r="0" b="0"/>
            <a:pathLst>
              <a:path w="445771" h="26574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5" y="10583"/>
                </a:lnTo>
                <a:lnTo>
                  <a:pt x="11931" y="12770"/>
                </a:lnTo>
                <a:lnTo>
                  <a:pt x="13670" y="15181"/>
                </a:lnTo>
                <a:lnTo>
                  <a:pt x="15601" y="20399"/>
                </a:lnTo>
                <a:lnTo>
                  <a:pt x="16687" y="28692"/>
                </a:lnTo>
                <a:lnTo>
                  <a:pt x="16942" y="34342"/>
                </a:lnTo>
                <a:lnTo>
                  <a:pt x="17009" y="37182"/>
                </a:lnTo>
                <a:lnTo>
                  <a:pt x="18007" y="40028"/>
                </a:lnTo>
                <a:lnTo>
                  <a:pt x="21656" y="45730"/>
                </a:lnTo>
                <a:lnTo>
                  <a:pt x="23912" y="53979"/>
                </a:lnTo>
                <a:lnTo>
                  <a:pt x="24514" y="58846"/>
                </a:lnTo>
                <a:lnTo>
                  <a:pt x="25868" y="63043"/>
                </a:lnTo>
                <a:lnTo>
                  <a:pt x="29912" y="70247"/>
                </a:lnTo>
                <a:lnTo>
                  <a:pt x="31371" y="74453"/>
                </a:lnTo>
                <a:lnTo>
                  <a:pt x="32344" y="79163"/>
                </a:lnTo>
                <a:lnTo>
                  <a:pt x="32993" y="84208"/>
                </a:lnTo>
                <a:lnTo>
                  <a:pt x="33425" y="89476"/>
                </a:lnTo>
                <a:lnTo>
                  <a:pt x="33713" y="94893"/>
                </a:lnTo>
                <a:lnTo>
                  <a:pt x="34120" y="109079"/>
                </a:lnTo>
                <a:lnTo>
                  <a:pt x="34268" y="132262"/>
                </a:lnTo>
                <a:lnTo>
                  <a:pt x="34287" y="155576"/>
                </a:lnTo>
                <a:lnTo>
                  <a:pt x="35241" y="159915"/>
                </a:lnTo>
                <a:lnTo>
                  <a:pt x="36829" y="164712"/>
                </a:lnTo>
                <a:lnTo>
                  <a:pt x="38840" y="169815"/>
                </a:lnTo>
                <a:lnTo>
                  <a:pt x="41075" y="178026"/>
                </a:lnTo>
                <a:lnTo>
                  <a:pt x="42068" y="185802"/>
                </a:lnTo>
                <a:lnTo>
                  <a:pt x="42333" y="190543"/>
                </a:lnTo>
                <a:lnTo>
                  <a:pt x="42627" y="199938"/>
                </a:lnTo>
                <a:lnTo>
                  <a:pt x="42758" y="207289"/>
                </a:lnTo>
                <a:lnTo>
                  <a:pt x="43745" y="210582"/>
                </a:lnTo>
                <a:lnTo>
                  <a:pt x="47383" y="216782"/>
                </a:lnTo>
                <a:lnTo>
                  <a:pt x="49634" y="222712"/>
                </a:lnTo>
                <a:lnTo>
                  <a:pt x="51079" y="229730"/>
                </a:lnTo>
                <a:lnTo>
                  <a:pt x="58174" y="238015"/>
                </a:lnTo>
                <a:lnTo>
                  <a:pt x="58785" y="238686"/>
                </a:lnTo>
                <a:lnTo>
                  <a:pt x="59464" y="241973"/>
                </a:lnTo>
                <a:lnTo>
                  <a:pt x="59645" y="244182"/>
                </a:lnTo>
                <a:lnTo>
                  <a:pt x="60719" y="245655"/>
                </a:lnTo>
                <a:lnTo>
                  <a:pt x="62386" y="246638"/>
                </a:lnTo>
                <a:lnTo>
                  <a:pt x="68217" y="248487"/>
                </a:lnTo>
                <a:lnTo>
                  <a:pt x="80480" y="248592"/>
                </a:lnTo>
                <a:lnTo>
                  <a:pt x="324092" y="248602"/>
                </a:lnTo>
                <a:lnTo>
                  <a:pt x="334859" y="251142"/>
                </a:lnTo>
                <a:lnTo>
                  <a:pt x="345993" y="254493"/>
                </a:lnTo>
                <a:lnTo>
                  <a:pt x="357292" y="255983"/>
                </a:lnTo>
                <a:lnTo>
                  <a:pt x="368664" y="256645"/>
                </a:lnTo>
                <a:lnTo>
                  <a:pt x="383236" y="257018"/>
                </a:lnTo>
                <a:lnTo>
                  <a:pt x="422897" y="257174"/>
                </a:lnTo>
                <a:lnTo>
                  <a:pt x="425759" y="258127"/>
                </a:lnTo>
                <a:lnTo>
                  <a:pt x="434337" y="263066"/>
                </a:lnTo>
                <a:lnTo>
                  <a:pt x="445764" y="265746"/>
                </a:lnTo>
                <a:lnTo>
                  <a:pt x="445770" y="265747"/>
                </a:lnTo>
                <a:lnTo>
                  <a:pt x="44577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50"/>
          <p:cNvSpPr/>
          <p:nvPr/>
        </p:nvSpPr>
        <p:spPr>
          <a:xfrm>
            <a:off x="2292067" y="2991836"/>
            <a:ext cx="471136" cy="137127"/>
          </a:xfrm>
          <a:custGeom>
            <a:avLst/>
            <a:gdLst/>
            <a:ahLst/>
            <a:cxnLst/>
            <a:rect l="0" t="0" r="0" b="0"/>
            <a:pathLst>
              <a:path w="471136" h="137127">
                <a:moveTo>
                  <a:pt x="8220" y="137126"/>
                </a:moveTo>
                <a:lnTo>
                  <a:pt x="0" y="137126"/>
                </a:lnTo>
                <a:lnTo>
                  <a:pt x="2344" y="134586"/>
                </a:lnTo>
                <a:lnTo>
                  <a:pt x="7059" y="129745"/>
                </a:lnTo>
                <a:lnTo>
                  <a:pt x="7704" y="126543"/>
                </a:lnTo>
                <a:lnTo>
                  <a:pt x="8118" y="121277"/>
                </a:lnTo>
                <a:lnTo>
                  <a:pt x="10715" y="118017"/>
                </a:lnTo>
                <a:lnTo>
                  <a:pt x="12741" y="115814"/>
                </a:lnTo>
                <a:lnTo>
                  <a:pt x="17532" y="110827"/>
                </a:lnTo>
                <a:lnTo>
                  <a:pt x="28369" y="99864"/>
                </a:lnTo>
                <a:lnTo>
                  <a:pt x="32130" y="97045"/>
                </a:lnTo>
                <a:lnTo>
                  <a:pt x="36542" y="94213"/>
                </a:lnTo>
                <a:lnTo>
                  <a:pt x="41389" y="91372"/>
                </a:lnTo>
                <a:lnTo>
                  <a:pt x="44620" y="88526"/>
                </a:lnTo>
                <a:lnTo>
                  <a:pt x="46774" y="85676"/>
                </a:lnTo>
                <a:lnTo>
                  <a:pt x="48210" y="82824"/>
                </a:lnTo>
                <a:lnTo>
                  <a:pt x="51073" y="79969"/>
                </a:lnTo>
                <a:lnTo>
                  <a:pt x="54886" y="77114"/>
                </a:lnTo>
                <a:lnTo>
                  <a:pt x="59333" y="74258"/>
                </a:lnTo>
                <a:lnTo>
                  <a:pt x="64203" y="70449"/>
                </a:lnTo>
                <a:lnTo>
                  <a:pt x="69354" y="66005"/>
                </a:lnTo>
                <a:lnTo>
                  <a:pt x="79206" y="56939"/>
                </a:lnTo>
                <a:lnTo>
                  <a:pt x="86759" y="49735"/>
                </a:lnTo>
                <a:lnTo>
                  <a:pt x="92012" y="46480"/>
                </a:lnTo>
                <a:lnTo>
                  <a:pt x="98371" y="43358"/>
                </a:lnTo>
                <a:lnTo>
                  <a:pt x="105468" y="40324"/>
                </a:lnTo>
                <a:lnTo>
                  <a:pt x="118434" y="34413"/>
                </a:lnTo>
                <a:lnTo>
                  <a:pt x="142280" y="22857"/>
                </a:lnTo>
                <a:lnTo>
                  <a:pt x="153845" y="19665"/>
                </a:lnTo>
                <a:lnTo>
                  <a:pt x="165334" y="17294"/>
                </a:lnTo>
                <a:lnTo>
                  <a:pt x="176791" y="13065"/>
                </a:lnTo>
                <a:lnTo>
                  <a:pt x="188233" y="10550"/>
                </a:lnTo>
                <a:lnTo>
                  <a:pt x="199668" y="8480"/>
                </a:lnTo>
                <a:lnTo>
                  <a:pt x="211100" y="4385"/>
                </a:lnTo>
                <a:lnTo>
                  <a:pt x="222532" y="1930"/>
                </a:lnTo>
                <a:lnTo>
                  <a:pt x="233962" y="839"/>
                </a:lnTo>
                <a:lnTo>
                  <a:pt x="245392" y="354"/>
                </a:lnTo>
                <a:lnTo>
                  <a:pt x="262537" y="81"/>
                </a:lnTo>
                <a:lnTo>
                  <a:pt x="279682" y="0"/>
                </a:lnTo>
                <a:lnTo>
                  <a:pt x="291112" y="2521"/>
                </a:lnTo>
                <a:lnTo>
                  <a:pt x="302543" y="5864"/>
                </a:lnTo>
                <a:lnTo>
                  <a:pt x="313972" y="7350"/>
                </a:lnTo>
                <a:lnTo>
                  <a:pt x="325402" y="10550"/>
                </a:lnTo>
                <a:lnTo>
                  <a:pt x="331117" y="12737"/>
                </a:lnTo>
                <a:lnTo>
                  <a:pt x="335880" y="15148"/>
                </a:lnTo>
                <a:lnTo>
                  <a:pt x="340008" y="17707"/>
                </a:lnTo>
                <a:lnTo>
                  <a:pt x="343712" y="20366"/>
                </a:lnTo>
                <a:lnTo>
                  <a:pt x="347133" y="23091"/>
                </a:lnTo>
                <a:lnTo>
                  <a:pt x="350367" y="25860"/>
                </a:lnTo>
                <a:lnTo>
                  <a:pt x="353476" y="28659"/>
                </a:lnTo>
                <a:lnTo>
                  <a:pt x="357453" y="30525"/>
                </a:lnTo>
                <a:lnTo>
                  <a:pt x="371200" y="34103"/>
                </a:lnTo>
                <a:lnTo>
                  <a:pt x="378459" y="38316"/>
                </a:lnTo>
                <a:lnTo>
                  <a:pt x="380776" y="40772"/>
                </a:lnTo>
                <a:lnTo>
                  <a:pt x="382321" y="43363"/>
                </a:lnTo>
                <a:lnTo>
                  <a:pt x="383351" y="46042"/>
                </a:lnTo>
                <a:lnTo>
                  <a:pt x="384989" y="48781"/>
                </a:lnTo>
                <a:lnTo>
                  <a:pt x="387035" y="51559"/>
                </a:lnTo>
                <a:lnTo>
                  <a:pt x="389351" y="54364"/>
                </a:lnTo>
                <a:lnTo>
                  <a:pt x="391847" y="57186"/>
                </a:lnTo>
                <a:lnTo>
                  <a:pt x="397161" y="62862"/>
                </a:lnTo>
                <a:lnTo>
                  <a:pt x="399911" y="64757"/>
                </a:lnTo>
                <a:lnTo>
                  <a:pt x="408333" y="68376"/>
                </a:lnTo>
                <a:lnTo>
                  <a:pt x="414013" y="72598"/>
                </a:lnTo>
                <a:lnTo>
                  <a:pt x="416861" y="74105"/>
                </a:lnTo>
                <a:lnTo>
                  <a:pt x="425421" y="77178"/>
                </a:lnTo>
                <a:lnTo>
                  <a:pt x="431132" y="81273"/>
                </a:lnTo>
                <a:lnTo>
                  <a:pt x="435152" y="84382"/>
                </a:lnTo>
                <a:lnTo>
                  <a:pt x="438633" y="85109"/>
                </a:lnTo>
                <a:lnTo>
                  <a:pt x="440894" y="85303"/>
                </a:lnTo>
                <a:lnTo>
                  <a:pt x="442402" y="86385"/>
                </a:lnTo>
                <a:lnTo>
                  <a:pt x="443407" y="88059"/>
                </a:lnTo>
                <a:lnTo>
                  <a:pt x="444077" y="90127"/>
                </a:lnTo>
                <a:lnTo>
                  <a:pt x="445477" y="91506"/>
                </a:lnTo>
                <a:lnTo>
                  <a:pt x="447362" y="92425"/>
                </a:lnTo>
                <a:lnTo>
                  <a:pt x="452681" y="93900"/>
                </a:lnTo>
                <a:lnTo>
                  <a:pt x="453117" y="94974"/>
                </a:lnTo>
                <a:lnTo>
                  <a:pt x="453602" y="98707"/>
                </a:lnTo>
                <a:lnTo>
                  <a:pt x="454684" y="100083"/>
                </a:lnTo>
                <a:lnTo>
                  <a:pt x="456358" y="101001"/>
                </a:lnTo>
                <a:lnTo>
                  <a:pt x="462455" y="102804"/>
                </a:lnTo>
                <a:lnTo>
                  <a:pt x="471135" y="1028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51"/>
          <p:cNvSpPr/>
          <p:nvPr/>
        </p:nvSpPr>
        <p:spPr>
          <a:xfrm>
            <a:off x="2308891" y="3274695"/>
            <a:ext cx="385732" cy="162847"/>
          </a:xfrm>
          <a:custGeom>
            <a:avLst/>
            <a:gdLst/>
            <a:ahLst/>
            <a:cxnLst/>
            <a:rect l="0" t="0" r="0" b="0"/>
            <a:pathLst>
              <a:path w="385732" h="162847">
                <a:moveTo>
                  <a:pt x="8541" y="77152"/>
                </a:moveTo>
                <a:lnTo>
                  <a:pt x="0" y="77152"/>
                </a:lnTo>
                <a:lnTo>
                  <a:pt x="7352" y="77152"/>
                </a:lnTo>
                <a:lnTo>
                  <a:pt x="7748" y="78105"/>
                </a:lnTo>
                <a:lnTo>
                  <a:pt x="8306" y="83044"/>
                </a:lnTo>
                <a:lnTo>
                  <a:pt x="8437" y="84533"/>
                </a:lnTo>
                <a:lnTo>
                  <a:pt x="11035" y="87735"/>
                </a:lnTo>
                <a:lnTo>
                  <a:pt x="15364" y="92333"/>
                </a:lnTo>
                <a:lnTo>
                  <a:pt x="37482" y="114663"/>
                </a:lnTo>
                <a:lnTo>
                  <a:pt x="40217" y="116447"/>
                </a:lnTo>
                <a:lnTo>
                  <a:pt x="48618" y="119910"/>
                </a:lnTo>
                <a:lnTo>
                  <a:pt x="54293" y="124096"/>
                </a:lnTo>
                <a:lnTo>
                  <a:pt x="59990" y="129131"/>
                </a:lnTo>
                <a:lnTo>
                  <a:pt x="62843" y="131807"/>
                </a:lnTo>
                <a:lnTo>
                  <a:pt x="65697" y="133591"/>
                </a:lnTo>
                <a:lnTo>
                  <a:pt x="75218" y="137055"/>
                </a:lnTo>
                <a:lnTo>
                  <a:pt x="84530" y="141241"/>
                </a:lnTo>
                <a:lnTo>
                  <a:pt x="92479" y="143736"/>
                </a:lnTo>
                <a:lnTo>
                  <a:pt x="100139" y="145798"/>
                </a:lnTo>
                <a:lnTo>
                  <a:pt x="109894" y="149888"/>
                </a:lnTo>
                <a:lnTo>
                  <a:pt x="120579" y="152342"/>
                </a:lnTo>
                <a:lnTo>
                  <a:pt x="130726" y="153432"/>
                </a:lnTo>
                <a:lnTo>
                  <a:pt x="142745" y="154046"/>
                </a:lnTo>
                <a:lnTo>
                  <a:pt x="152643" y="154190"/>
                </a:lnTo>
                <a:lnTo>
                  <a:pt x="156996" y="155180"/>
                </a:lnTo>
                <a:lnTo>
                  <a:pt x="168627" y="160173"/>
                </a:lnTo>
                <a:lnTo>
                  <a:pt x="178433" y="161675"/>
                </a:lnTo>
                <a:lnTo>
                  <a:pt x="190113" y="162521"/>
                </a:lnTo>
                <a:lnTo>
                  <a:pt x="199095" y="162719"/>
                </a:lnTo>
                <a:lnTo>
                  <a:pt x="220383" y="162846"/>
                </a:lnTo>
                <a:lnTo>
                  <a:pt x="231598" y="160323"/>
                </a:lnTo>
                <a:lnTo>
                  <a:pt x="241980" y="156980"/>
                </a:lnTo>
                <a:lnTo>
                  <a:pt x="253180" y="155097"/>
                </a:lnTo>
                <a:lnTo>
                  <a:pt x="259509" y="154657"/>
                </a:lnTo>
                <a:lnTo>
                  <a:pt x="262531" y="153587"/>
                </a:lnTo>
                <a:lnTo>
                  <a:pt x="268428" y="149858"/>
                </a:lnTo>
                <a:lnTo>
                  <a:pt x="276764" y="147566"/>
                </a:lnTo>
                <a:lnTo>
                  <a:pt x="281654" y="146955"/>
                </a:lnTo>
                <a:lnTo>
                  <a:pt x="289627" y="143735"/>
                </a:lnTo>
                <a:lnTo>
                  <a:pt x="296346" y="139130"/>
                </a:lnTo>
                <a:lnTo>
                  <a:pt x="299471" y="136568"/>
                </a:lnTo>
                <a:lnTo>
                  <a:pt x="302507" y="133908"/>
                </a:lnTo>
                <a:lnTo>
                  <a:pt x="305483" y="131182"/>
                </a:lnTo>
                <a:lnTo>
                  <a:pt x="311330" y="125613"/>
                </a:lnTo>
                <a:lnTo>
                  <a:pt x="314223" y="123747"/>
                </a:lnTo>
                <a:lnTo>
                  <a:pt x="319977" y="121673"/>
                </a:lnTo>
                <a:lnTo>
                  <a:pt x="322845" y="119215"/>
                </a:lnTo>
                <a:lnTo>
                  <a:pt x="325710" y="115672"/>
                </a:lnTo>
                <a:lnTo>
                  <a:pt x="328572" y="111404"/>
                </a:lnTo>
                <a:lnTo>
                  <a:pt x="330480" y="107607"/>
                </a:lnTo>
                <a:lnTo>
                  <a:pt x="331752" y="104123"/>
                </a:lnTo>
                <a:lnTo>
                  <a:pt x="332600" y="100848"/>
                </a:lnTo>
                <a:lnTo>
                  <a:pt x="335070" y="97711"/>
                </a:lnTo>
                <a:lnTo>
                  <a:pt x="338622" y="94669"/>
                </a:lnTo>
                <a:lnTo>
                  <a:pt x="342895" y="91687"/>
                </a:lnTo>
                <a:lnTo>
                  <a:pt x="346696" y="88747"/>
                </a:lnTo>
                <a:lnTo>
                  <a:pt x="350183" y="85835"/>
                </a:lnTo>
                <a:lnTo>
                  <a:pt x="358071" y="78867"/>
                </a:lnTo>
                <a:lnTo>
                  <a:pt x="361690" y="75374"/>
                </a:lnTo>
                <a:lnTo>
                  <a:pt x="363989" y="73109"/>
                </a:lnTo>
                <a:lnTo>
                  <a:pt x="365521" y="70647"/>
                </a:lnTo>
                <a:lnTo>
                  <a:pt x="366543" y="68053"/>
                </a:lnTo>
                <a:lnTo>
                  <a:pt x="367224" y="65371"/>
                </a:lnTo>
                <a:lnTo>
                  <a:pt x="368630" y="62631"/>
                </a:lnTo>
                <a:lnTo>
                  <a:pt x="370521" y="59851"/>
                </a:lnTo>
                <a:lnTo>
                  <a:pt x="372733" y="57046"/>
                </a:lnTo>
                <a:lnTo>
                  <a:pt x="374208" y="54223"/>
                </a:lnTo>
                <a:lnTo>
                  <a:pt x="375192" y="51388"/>
                </a:lnTo>
                <a:lnTo>
                  <a:pt x="375848" y="48546"/>
                </a:lnTo>
                <a:lnTo>
                  <a:pt x="376284" y="45699"/>
                </a:lnTo>
                <a:lnTo>
                  <a:pt x="376576" y="42849"/>
                </a:lnTo>
                <a:lnTo>
                  <a:pt x="377043" y="35980"/>
                </a:lnTo>
                <a:lnTo>
                  <a:pt x="377107" y="32501"/>
                </a:lnTo>
                <a:lnTo>
                  <a:pt x="377148" y="22506"/>
                </a:lnTo>
                <a:lnTo>
                  <a:pt x="378104" y="20719"/>
                </a:lnTo>
                <a:lnTo>
                  <a:pt x="379694" y="19527"/>
                </a:lnTo>
                <a:lnTo>
                  <a:pt x="384538" y="17616"/>
                </a:lnTo>
                <a:lnTo>
                  <a:pt x="384936" y="16506"/>
                </a:lnTo>
                <a:lnTo>
                  <a:pt x="385378" y="12733"/>
                </a:lnTo>
                <a:lnTo>
                  <a:pt x="385728" y="8604"/>
                </a:lnTo>
                <a:lnTo>
                  <a:pt x="3857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52"/>
          <p:cNvSpPr/>
          <p:nvPr/>
        </p:nvSpPr>
        <p:spPr>
          <a:xfrm>
            <a:off x="2018694" y="3077527"/>
            <a:ext cx="101571" cy="377191"/>
          </a:xfrm>
          <a:custGeom>
            <a:avLst/>
            <a:gdLst/>
            <a:ahLst/>
            <a:cxnLst/>
            <a:rect l="0" t="0" r="0" b="0"/>
            <a:pathLst>
              <a:path w="101571" h="377191">
                <a:moveTo>
                  <a:pt x="75853" y="0"/>
                </a:moveTo>
                <a:lnTo>
                  <a:pt x="67633" y="0"/>
                </a:lnTo>
                <a:lnTo>
                  <a:pt x="67385" y="4551"/>
                </a:lnTo>
                <a:lnTo>
                  <a:pt x="66398" y="5891"/>
                </a:lnTo>
                <a:lnTo>
                  <a:pt x="64787" y="6785"/>
                </a:lnTo>
                <a:lnTo>
                  <a:pt x="62761" y="7381"/>
                </a:lnTo>
                <a:lnTo>
                  <a:pt x="60457" y="8731"/>
                </a:lnTo>
                <a:lnTo>
                  <a:pt x="57969" y="10583"/>
                </a:lnTo>
                <a:lnTo>
                  <a:pt x="51683" y="15849"/>
                </a:lnTo>
                <a:lnTo>
                  <a:pt x="50214" y="17233"/>
                </a:lnTo>
                <a:lnTo>
                  <a:pt x="38340" y="28963"/>
                </a:lnTo>
                <a:lnTo>
                  <a:pt x="36556" y="32644"/>
                </a:lnTo>
                <a:lnTo>
                  <a:pt x="34576" y="41813"/>
                </a:lnTo>
                <a:lnTo>
                  <a:pt x="33460" y="53135"/>
                </a:lnTo>
                <a:lnTo>
                  <a:pt x="32351" y="56378"/>
                </a:lnTo>
                <a:lnTo>
                  <a:pt x="30659" y="59493"/>
                </a:lnTo>
                <a:lnTo>
                  <a:pt x="28579" y="62522"/>
                </a:lnTo>
                <a:lnTo>
                  <a:pt x="26267" y="70968"/>
                </a:lnTo>
                <a:lnTo>
                  <a:pt x="25651" y="75887"/>
                </a:lnTo>
                <a:lnTo>
                  <a:pt x="24287" y="80119"/>
                </a:lnTo>
                <a:lnTo>
                  <a:pt x="22426" y="83893"/>
                </a:lnTo>
                <a:lnTo>
                  <a:pt x="20232" y="87361"/>
                </a:lnTo>
                <a:lnTo>
                  <a:pt x="17795" y="93755"/>
                </a:lnTo>
                <a:lnTo>
                  <a:pt x="16423" y="105249"/>
                </a:lnTo>
                <a:lnTo>
                  <a:pt x="16231" y="110171"/>
                </a:lnTo>
                <a:lnTo>
                  <a:pt x="13477" y="120720"/>
                </a:lnTo>
                <a:lnTo>
                  <a:pt x="11409" y="126200"/>
                </a:lnTo>
                <a:lnTo>
                  <a:pt x="9111" y="134829"/>
                </a:lnTo>
                <a:lnTo>
                  <a:pt x="7137" y="142791"/>
                </a:lnTo>
                <a:lnTo>
                  <a:pt x="5278" y="147582"/>
                </a:lnTo>
                <a:lnTo>
                  <a:pt x="3085" y="152680"/>
                </a:lnTo>
                <a:lnTo>
                  <a:pt x="649" y="163426"/>
                </a:lnTo>
                <a:lnTo>
                  <a:pt x="0" y="168958"/>
                </a:lnTo>
                <a:lnTo>
                  <a:pt x="1818" y="180185"/>
                </a:lnTo>
                <a:lnTo>
                  <a:pt x="4849" y="191525"/>
                </a:lnTo>
                <a:lnTo>
                  <a:pt x="6196" y="202915"/>
                </a:lnTo>
                <a:lnTo>
                  <a:pt x="6794" y="211787"/>
                </a:lnTo>
                <a:lnTo>
                  <a:pt x="7060" y="219858"/>
                </a:lnTo>
                <a:lnTo>
                  <a:pt x="7245" y="246099"/>
                </a:lnTo>
                <a:lnTo>
                  <a:pt x="8207" y="250744"/>
                </a:lnTo>
                <a:lnTo>
                  <a:pt x="9801" y="254792"/>
                </a:lnTo>
                <a:lnTo>
                  <a:pt x="11815" y="258444"/>
                </a:lnTo>
                <a:lnTo>
                  <a:pt x="14054" y="267582"/>
                </a:lnTo>
                <a:lnTo>
                  <a:pt x="15049" y="277040"/>
                </a:lnTo>
                <a:lnTo>
                  <a:pt x="15492" y="284419"/>
                </a:lnTo>
                <a:lnTo>
                  <a:pt x="16562" y="287720"/>
                </a:lnTo>
                <a:lnTo>
                  <a:pt x="18228" y="290873"/>
                </a:lnTo>
                <a:lnTo>
                  <a:pt x="20292" y="293928"/>
                </a:lnTo>
                <a:lnTo>
                  <a:pt x="22584" y="302402"/>
                </a:lnTo>
                <a:lnTo>
                  <a:pt x="23195" y="307329"/>
                </a:lnTo>
                <a:lnTo>
                  <a:pt x="24556" y="311566"/>
                </a:lnTo>
                <a:lnTo>
                  <a:pt x="26415" y="315343"/>
                </a:lnTo>
                <a:lnTo>
                  <a:pt x="28607" y="318814"/>
                </a:lnTo>
                <a:lnTo>
                  <a:pt x="31020" y="322080"/>
                </a:lnTo>
                <a:lnTo>
                  <a:pt x="33582" y="325210"/>
                </a:lnTo>
                <a:lnTo>
                  <a:pt x="36242" y="328249"/>
                </a:lnTo>
                <a:lnTo>
                  <a:pt x="38968" y="331228"/>
                </a:lnTo>
                <a:lnTo>
                  <a:pt x="44538" y="337078"/>
                </a:lnTo>
                <a:lnTo>
                  <a:pt x="53027" y="345726"/>
                </a:lnTo>
                <a:lnTo>
                  <a:pt x="55874" y="347641"/>
                </a:lnTo>
                <a:lnTo>
                  <a:pt x="58723" y="348918"/>
                </a:lnTo>
                <a:lnTo>
                  <a:pt x="61576" y="349770"/>
                </a:lnTo>
                <a:lnTo>
                  <a:pt x="64430" y="351290"/>
                </a:lnTo>
                <a:lnTo>
                  <a:pt x="67285" y="353256"/>
                </a:lnTo>
                <a:lnTo>
                  <a:pt x="70141" y="355519"/>
                </a:lnTo>
                <a:lnTo>
                  <a:pt x="72045" y="357980"/>
                </a:lnTo>
                <a:lnTo>
                  <a:pt x="73314" y="360573"/>
                </a:lnTo>
                <a:lnTo>
                  <a:pt x="74161" y="363255"/>
                </a:lnTo>
                <a:lnTo>
                  <a:pt x="75677" y="365042"/>
                </a:lnTo>
                <a:lnTo>
                  <a:pt x="77641" y="366234"/>
                </a:lnTo>
                <a:lnTo>
                  <a:pt x="79902" y="367029"/>
                </a:lnTo>
                <a:lnTo>
                  <a:pt x="81410" y="368511"/>
                </a:lnTo>
                <a:lnTo>
                  <a:pt x="82415" y="370452"/>
                </a:lnTo>
                <a:lnTo>
                  <a:pt x="83085" y="372698"/>
                </a:lnTo>
                <a:lnTo>
                  <a:pt x="84484" y="374195"/>
                </a:lnTo>
                <a:lnTo>
                  <a:pt x="86370" y="375194"/>
                </a:lnTo>
                <a:lnTo>
                  <a:pt x="91689" y="376796"/>
                </a:lnTo>
                <a:lnTo>
                  <a:pt x="93078" y="376927"/>
                </a:lnTo>
                <a:lnTo>
                  <a:pt x="94956" y="377015"/>
                </a:lnTo>
                <a:lnTo>
                  <a:pt x="101570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53"/>
          <p:cNvSpPr/>
          <p:nvPr/>
        </p:nvSpPr>
        <p:spPr>
          <a:xfrm>
            <a:off x="2137412" y="3094672"/>
            <a:ext cx="77151" cy="282894"/>
          </a:xfrm>
          <a:custGeom>
            <a:avLst/>
            <a:gdLst/>
            <a:ahLst/>
            <a:cxnLst/>
            <a:rect l="0" t="0" r="0" b="0"/>
            <a:pathLst>
              <a:path w="77151" h="282894">
                <a:moveTo>
                  <a:pt x="8570" y="0"/>
                </a:moveTo>
                <a:lnTo>
                  <a:pt x="24492" y="0"/>
                </a:lnTo>
                <a:lnTo>
                  <a:pt x="24900" y="953"/>
                </a:lnTo>
                <a:lnTo>
                  <a:pt x="25353" y="4551"/>
                </a:lnTo>
                <a:lnTo>
                  <a:pt x="24521" y="5892"/>
                </a:lnTo>
                <a:lnTo>
                  <a:pt x="23014" y="6785"/>
                </a:lnTo>
                <a:lnTo>
                  <a:pt x="21057" y="7381"/>
                </a:lnTo>
                <a:lnTo>
                  <a:pt x="19752" y="9683"/>
                </a:lnTo>
                <a:lnTo>
                  <a:pt x="18302" y="17321"/>
                </a:lnTo>
                <a:lnTo>
                  <a:pt x="16963" y="21072"/>
                </a:lnTo>
                <a:lnTo>
                  <a:pt x="15118" y="24526"/>
                </a:lnTo>
                <a:lnTo>
                  <a:pt x="12935" y="27781"/>
                </a:lnTo>
                <a:lnTo>
                  <a:pt x="11480" y="30903"/>
                </a:lnTo>
                <a:lnTo>
                  <a:pt x="9863" y="36912"/>
                </a:lnTo>
                <a:lnTo>
                  <a:pt x="8480" y="40801"/>
                </a:lnTo>
                <a:lnTo>
                  <a:pt x="6605" y="45298"/>
                </a:lnTo>
                <a:lnTo>
                  <a:pt x="4402" y="50201"/>
                </a:lnTo>
                <a:lnTo>
                  <a:pt x="2934" y="54422"/>
                </a:lnTo>
                <a:lnTo>
                  <a:pt x="1303" y="61653"/>
                </a:lnTo>
                <a:lnTo>
                  <a:pt x="868" y="65867"/>
                </a:lnTo>
                <a:lnTo>
                  <a:pt x="578" y="70581"/>
                </a:lnTo>
                <a:lnTo>
                  <a:pt x="255" y="80900"/>
                </a:lnTo>
                <a:lnTo>
                  <a:pt x="13" y="117527"/>
                </a:lnTo>
                <a:lnTo>
                  <a:pt x="0" y="135505"/>
                </a:lnTo>
                <a:lnTo>
                  <a:pt x="952" y="140819"/>
                </a:lnTo>
                <a:lnTo>
                  <a:pt x="2539" y="146267"/>
                </a:lnTo>
                <a:lnTo>
                  <a:pt x="4549" y="151804"/>
                </a:lnTo>
                <a:lnTo>
                  <a:pt x="5889" y="157400"/>
                </a:lnTo>
                <a:lnTo>
                  <a:pt x="6783" y="163036"/>
                </a:lnTo>
                <a:lnTo>
                  <a:pt x="7378" y="168698"/>
                </a:lnTo>
                <a:lnTo>
                  <a:pt x="8728" y="174378"/>
                </a:lnTo>
                <a:lnTo>
                  <a:pt x="10580" y="180069"/>
                </a:lnTo>
                <a:lnTo>
                  <a:pt x="12768" y="185769"/>
                </a:lnTo>
                <a:lnTo>
                  <a:pt x="14226" y="191473"/>
                </a:lnTo>
                <a:lnTo>
                  <a:pt x="15198" y="197182"/>
                </a:lnTo>
                <a:lnTo>
                  <a:pt x="15846" y="202892"/>
                </a:lnTo>
                <a:lnTo>
                  <a:pt x="17231" y="207652"/>
                </a:lnTo>
                <a:lnTo>
                  <a:pt x="19106" y="211777"/>
                </a:lnTo>
                <a:lnTo>
                  <a:pt x="21309" y="215480"/>
                </a:lnTo>
                <a:lnTo>
                  <a:pt x="23730" y="218900"/>
                </a:lnTo>
                <a:lnTo>
                  <a:pt x="26297" y="222134"/>
                </a:lnTo>
                <a:lnTo>
                  <a:pt x="28960" y="225242"/>
                </a:lnTo>
                <a:lnTo>
                  <a:pt x="30736" y="229219"/>
                </a:lnTo>
                <a:lnTo>
                  <a:pt x="31920" y="233775"/>
                </a:lnTo>
                <a:lnTo>
                  <a:pt x="32709" y="238717"/>
                </a:lnTo>
                <a:lnTo>
                  <a:pt x="34188" y="242965"/>
                </a:lnTo>
                <a:lnTo>
                  <a:pt x="36126" y="246749"/>
                </a:lnTo>
                <a:lnTo>
                  <a:pt x="38371" y="250224"/>
                </a:lnTo>
                <a:lnTo>
                  <a:pt x="40820" y="253494"/>
                </a:lnTo>
                <a:lnTo>
                  <a:pt x="43405" y="256626"/>
                </a:lnTo>
                <a:lnTo>
                  <a:pt x="46081" y="259667"/>
                </a:lnTo>
                <a:lnTo>
                  <a:pt x="48817" y="261694"/>
                </a:lnTo>
                <a:lnTo>
                  <a:pt x="51594" y="263045"/>
                </a:lnTo>
                <a:lnTo>
                  <a:pt x="54398" y="263946"/>
                </a:lnTo>
                <a:lnTo>
                  <a:pt x="57219" y="265499"/>
                </a:lnTo>
                <a:lnTo>
                  <a:pt x="60053" y="267487"/>
                </a:lnTo>
                <a:lnTo>
                  <a:pt x="62894" y="269765"/>
                </a:lnTo>
                <a:lnTo>
                  <a:pt x="65741" y="271283"/>
                </a:lnTo>
                <a:lnTo>
                  <a:pt x="68592" y="272296"/>
                </a:lnTo>
                <a:lnTo>
                  <a:pt x="71444" y="272970"/>
                </a:lnTo>
                <a:lnTo>
                  <a:pt x="73346" y="274373"/>
                </a:lnTo>
                <a:lnTo>
                  <a:pt x="74614" y="276260"/>
                </a:lnTo>
                <a:lnTo>
                  <a:pt x="77150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54"/>
          <p:cNvSpPr/>
          <p:nvPr/>
        </p:nvSpPr>
        <p:spPr>
          <a:xfrm>
            <a:off x="2848927" y="3103245"/>
            <a:ext cx="94297" cy="300038"/>
          </a:xfrm>
          <a:custGeom>
            <a:avLst/>
            <a:gdLst/>
            <a:ahLst/>
            <a:cxnLst/>
            <a:rect l="0" t="0" r="0" b="0"/>
            <a:pathLst>
              <a:path w="94297" h="300038">
                <a:moveTo>
                  <a:pt x="25717" y="0"/>
                </a:moveTo>
                <a:lnTo>
                  <a:pt x="45869" y="0"/>
                </a:lnTo>
                <a:lnTo>
                  <a:pt x="47724" y="952"/>
                </a:lnTo>
                <a:lnTo>
                  <a:pt x="48961" y="2540"/>
                </a:lnTo>
                <a:lnTo>
                  <a:pt x="49786" y="4550"/>
                </a:lnTo>
                <a:lnTo>
                  <a:pt x="51288" y="6844"/>
                </a:lnTo>
                <a:lnTo>
                  <a:pt x="53242" y="9325"/>
                </a:lnTo>
                <a:lnTo>
                  <a:pt x="55497" y="11931"/>
                </a:lnTo>
                <a:lnTo>
                  <a:pt x="57953" y="14622"/>
                </a:lnTo>
                <a:lnTo>
                  <a:pt x="63222" y="20151"/>
                </a:lnTo>
                <a:lnTo>
                  <a:pt x="71543" y="28619"/>
                </a:lnTo>
                <a:lnTo>
                  <a:pt x="73413" y="31462"/>
                </a:lnTo>
                <a:lnTo>
                  <a:pt x="75491" y="37160"/>
                </a:lnTo>
                <a:lnTo>
                  <a:pt x="76997" y="40013"/>
                </a:lnTo>
                <a:lnTo>
                  <a:pt x="78954" y="42868"/>
                </a:lnTo>
                <a:lnTo>
                  <a:pt x="81211" y="45724"/>
                </a:lnTo>
                <a:lnTo>
                  <a:pt x="83668" y="49532"/>
                </a:lnTo>
                <a:lnTo>
                  <a:pt x="86259" y="53976"/>
                </a:lnTo>
                <a:lnTo>
                  <a:pt x="88938" y="58844"/>
                </a:lnTo>
                <a:lnTo>
                  <a:pt x="90725" y="63042"/>
                </a:lnTo>
                <a:lnTo>
                  <a:pt x="92709" y="70246"/>
                </a:lnTo>
                <a:lnTo>
                  <a:pt x="93592" y="79163"/>
                </a:lnTo>
                <a:lnTo>
                  <a:pt x="93827" y="84207"/>
                </a:lnTo>
                <a:lnTo>
                  <a:pt x="94088" y="94893"/>
                </a:lnTo>
                <a:lnTo>
                  <a:pt x="94296" y="160127"/>
                </a:lnTo>
                <a:lnTo>
                  <a:pt x="93344" y="164854"/>
                </a:lnTo>
                <a:lnTo>
                  <a:pt x="91757" y="168957"/>
                </a:lnTo>
                <a:lnTo>
                  <a:pt x="89746" y="172646"/>
                </a:lnTo>
                <a:lnTo>
                  <a:pt x="82366" y="186938"/>
                </a:lnTo>
                <a:lnTo>
                  <a:pt x="57137" y="237203"/>
                </a:lnTo>
                <a:lnTo>
                  <a:pt x="54284" y="241956"/>
                </a:lnTo>
                <a:lnTo>
                  <a:pt x="51429" y="246076"/>
                </a:lnTo>
                <a:lnTo>
                  <a:pt x="48574" y="249775"/>
                </a:lnTo>
                <a:lnTo>
                  <a:pt x="46670" y="253195"/>
                </a:lnTo>
                <a:lnTo>
                  <a:pt x="44555" y="259533"/>
                </a:lnTo>
                <a:lnTo>
                  <a:pt x="43038" y="262557"/>
                </a:lnTo>
                <a:lnTo>
                  <a:pt x="41075" y="265525"/>
                </a:lnTo>
                <a:lnTo>
                  <a:pt x="38813" y="268456"/>
                </a:lnTo>
                <a:lnTo>
                  <a:pt x="36353" y="271364"/>
                </a:lnTo>
                <a:lnTo>
                  <a:pt x="33760" y="274254"/>
                </a:lnTo>
                <a:lnTo>
                  <a:pt x="28340" y="280005"/>
                </a:lnTo>
                <a:lnTo>
                  <a:pt x="15344" y="293250"/>
                </a:lnTo>
                <a:lnTo>
                  <a:pt x="9910" y="298696"/>
                </a:lnTo>
                <a:lnTo>
                  <a:pt x="8512" y="299143"/>
                </a:lnTo>
                <a:lnTo>
                  <a:pt x="6627" y="299441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55"/>
          <p:cNvSpPr/>
          <p:nvPr/>
        </p:nvSpPr>
        <p:spPr>
          <a:xfrm>
            <a:off x="2788919" y="3086100"/>
            <a:ext cx="68473" cy="265748"/>
          </a:xfrm>
          <a:custGeom>
            <a:avLst/>
            <a:gdLst/>
            <a:ahLst/>
            <a:cxnLst/>
            <a:rect l="0" t="0" r="0" b="0"/>
            <a:pathLst>
              <a:path w="68473" h="265748">
                <a:moveTo>
                  <a:pt x="0" y="0"/>
                </a:moveTo>
                <a:lnTo>
                  <a:pt x="12771" y="0"/>
                </a:lnTo>
                <a:lnTo>
                  <a:pt x="14229" y="952"/>
                </a:lnTo>
                <a:lnTo>
                  <a:pt x="15201" y="2539"/>
                </a:lnTo>
                <a:lnTo>
                  <a:pt x="15849" y="4551"/>
                </a:lnTo>
                <a:lnTo>
                  <a:pt x="17234" y="5891"/>
                </a:lnTo>
                <a:lnTo>
                  <a:pt x="19109" y="6785"/>
                </a:lnTo>
                <a:lnTo>
                  <a:pt x="21312" y="7380"/>
                </a:lnTo>
                <a:lnTo>
                  <a:pt x="22781" y="8730"/>
                </a:lnTo>
                <a:lnTo>
                  <a:pt x="23760" y="10583"/>
                </a:lnTo>
                <a:lnTo>
                  <a:pt x="24412" y="12770"/>
                </a:lnTo>
                <a:lnTo>
                  <a:pt x="25800" y="15181"/>
                </a:lnTo>
                <a:lnTo>
                  <a:pt x="27678" y="17740"/>
                </a:lnTo>
                <a:lnTo>
                  <a:pt x="29882" y="20399"/>
                </a:lnTo>
                <a:lnTo>
                  <a:pt x="32304" y="23124"/>
                </a:lnTo>
                <a:lnTo>
                  <a:pt x="37535" y="28692"/>
                </a:lnTo>
                <a:lnTo>
                  <a:pt x="39311" y="31510"/>
                </a:lnTo>
                <a:lnTo>
                  <a:pt x="41284" y="37182"/>
                </a:lnTo>
                <a:lnTo>
                  <a:pt x="42763" y="40028"/>
                </a:lnTo>
                <a:lnTo>
                  <a:pt x="44701" y="42878"/>
                </a:lnTo>
                <a:lnTo>
                  <a:pt x="46946" y="45730"/>
                </a:lnTo>
                <a:lnTo>
                  <a:pt x="49395" y="47631"/>
                </a:lnTo>
                <a:lnTo>
                  <a:pt x="51980" y="48899"/>
                </a:lnTo>
                <a:lnTo>
                  <a:pt x="54656" y="49744"/>
                </a:lnTo>
                <a:lnTo>
                  <a:pt x="56440" y="52213"/>
                </a:lnTo>
                <a:lnTo>
                  <a:pt x="58422" y="60036"/>
                </a:lnTo>
                <a:lnTo>
                  <a:pt x="59303" y="67322"/>
                </a:lnTo>
                <a:lnTo>
                  <a:pt x="59538" y="70599"/>
                </a:lnTo>
                <a:lnTo>
                  <a:pt x="60647" y="73736"/>
                </a:lnTo>
                <a:lnTo>
                  <a:pt x="62339" y="76780"/>
                </a:lnTo>
                <a:lnTo>
                  <a:pt x="64420" y="79761"/>
                </a:lnTo>
                <a:lnTo>
                  <a:pt x="65807" y="83654"/>
                </a:lnTo>
                <a:lnTo>
                  <a:pt x="66731" y="88154"/>
                </a:lnTo>
                <a:lnTo>
                  <a:pt x="67348" y="93059"/>
                </a:lnTo>
                <a:lnTo>
                  <a:pt x="68033" y="101050"/>
                </a:lnTo>
                <a:lnTo>
                  <a:pt x="68337" y="108728"/>
                </a:lnTo>
                <a:lnTo>
                  <a:pt x="68472" y="118491"/>
                </a:lnTo>
                <a:lnTo>
                  <a:pt x="67556" y="122809"/>
                </a:lnTo>
                <a:lnTo>
                  <a:pt x="65992" y="126640"/>
                </a:lnTo>
                <a:lnTo>
                  <a:pt x="63997" y="130147"/>
                </a:lnTo>
                <a:lnTo>
                  <a:pt x="62668" y="134389"/>
                </a:lnTo>
                <a:lnTo>
                  <a:pt x="61781" y="139123"/>
                </a:lnTo>
                <a:lnTo>
                  <a:pt x="61190" y="144183"/>
                </a:lnTo>
                <a:lnTo>
                  <a:pt x="60533" y="152346"/>
                </a:lnTo>
                <a:lnTo>
                  <a:pt x="60241" y="160102"/>
                </a:lnTo>
                <a:lnTo>
                  <a:pt x="60112" y="169899"/>
                </a:lnTo>
                <a:lnTo>
                  <a:pt x="59125" y="174226"/>
                </a:lnTo>
                <a:lnTo>
                  <a:pt x="57514" y="178063"/>
                </a:lnTo>
                <a:lnTo>
                  <a:pt x="55488" y="181573"/>
                </a:lnTo>
                <a:lnTo>
                  <a:pt x="54137" y="185819"/>
                </a:lnTo>
                <a:lnTo>
                  <a:pt x="53237" y="190554"/>
                </a:lnTo>
                <a:lnTo>
                  <a:pt x="52636" y="195616"/>
                </a:lnTo>
                <a:lnTo>
                  <a:pt x="51283" y="199943"/>
                </a:lnTo>
                <a:lnTo>
                  <a:pt x="49429" y="203780"/>
                </a:lnTo>
                <a:lnTo>
                  <a:pt x="47241" y="207291"/>
                </a:lnTo>
                <a:lnTo>
                  <a:pt x="44829" y="211536"/>
                </a:lnTo>
                <a:lnTo>
                  <a:pt x="39609" y="221333"/>
                </a:lnTo>
                <a:lnTo>
                  <a:pt x="37836" y="225661"/>
                </a:lnTo>
                <a:lnTo>
                  <a:pt x="35866" y="233009"/>
                </a:lnTo>
                <a:lnTo>
                  <a:pt x="34389" y="236301"/>
                </a:lnTo>
                <a:lnTo>
                  <a:pt x="32451" y="239449"/>
                </a:lnTo>
                <a:lnTo>
                  <a:pt x="30206" y="242500"/>
                </a:lnTo>
                <a:lnTo>
                  <a:pt x="28710" y="245486"/>
                </a:lnTo>
                <a:lnTo>
                  <a:pt x="27048" y="251345"/>
                </a:lnTo>
                <a:lnTo>
                  <a:pt x="25652" y="254241"/>
                </a:lnTo>
                <a:lnTo>
                  <a:pt x="23769" y="257124"/>
                </a:lnTo>
                <a:lnTo>
                  <a:pt x="18454" y="264044"/>
                </a:lnTo>
                <a:lnTo>
                  <a:pt x="17065" y="264612"/>
                </a:lnTo>
                <a:lnTo>
                  <a:pt x="15187" y="264990"/>
                </a:lnTo>
                <a:lnTo>
                  <a:pt x="8960" y="265703"/>
                </a:lnTo>
                <a:lnTo>
                  <a:pt x="3711" y="265738"/>
                </a:lnTo>
                <a:lnTo>
                  <a:pt x="8573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Parallelograms: Square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many pairs of parallel sides?</a:t>
            </a:r>
          </a:p>
          <a:p>
            <a:pPr>
              <a:buNone/>
            </a:pPr>
            <a:r>
              <a:rPr lang="en-US" dirty="0" smtClean="0"/>
              <a:t>How many pairs of congruent sides?</a:t>
            </a:r>
          </a:p>
          <a:p>
            <a:pPr>
              <a:buNone/>
            </a:pPr>
            <a:r>
              <a:rPr lang="en-US" dirty="0" smtClean="0"/>
              <a:t>Do the diagonal bisect each other?</a:t>
            </a:r>
          </a:p>
          <a:p>
            <a:pPr>
              <a:buNone/>
            </a:pPr>
            <a:r>
              <a:rPr lang="en-US" dirty="0" smtClean="0"/>
              <a:t>Mark all parallel and congruent parts.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2438400"/>
            <a:ext cx="2743200" cy="2743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5"/>
          <p:cNvSpPr/>
          <p:nvPr/>
        </p:nvSpPr>
        <p:spPr>
          <a:xfrm>
            <a:off x="6586551" y="2177428"/>
            <a:ext cx="385750" cy="317170"/>
          </a:xfrm>
          <a:custGeom>
            <a:avLst/>
            <a:gdLst/>
            <a:ahLst/>
            <a:cxnLst/>
            <a:rect l="0" t="0" r="0" b="0"/>
            <a:pathLst>
              <a:path w="385750" h="317170">
                <a:moveTo>
                  <a:pt x="51421" y="51422"/>
                </a:moveTo>
                <a:lnTo>
                  <a:pt x="71572" y="31270"/>
                </a:lnTo>
                <a:lnTo>
                  <a:pt x="79745" y="25638"/>
                </a:lnTo>
                <a:lnTo>
                  <a:pt x="88774" y="19960"/>
                </a:lnTo>
                <a:lnTo>
                  <a:pt x="100166" y="11408"/>
                </a:lnTo>
                <a:lnTo>
                  <a:pt x="109916" y="5698"/>
                </a:lnTo>
                <a:lnTo>
                  <a:pt x="120599" y="2525"/>
                </a:lnTo>
                <a:lnTo>
                  <a:pt x="131697" y="1115"/>
                </a:lnTo>
                <a:lnTo>
                  <a:pt x="142980" y="488"/>
                </a:lnTo>
                <a:lnTo>
                  <a:pt x="154344" y="210"/>
                </a:lnTo>
                <a:lnTo>
                  <a:pt x="201680" y="0"/>
                </a:lnTo>
                <a:lnTo>
                  <a:pt x="206839" y="948"/>
                </a:lnTo>
                <a:lnTo>
                  <a:pt x="215111" y="4541"/>
                </a:lnTo>
                <a:lnTo>
                  <a:pt x="246053" y="20138"/>
                </a:lnTo>
                <a:lnTo>
                  <a:pt x="254764" y="25770"/>
                </a:lnTo>
                <a:lnTo>
                  <a:pt x="258421" y="28606"/>
                </a:lnTo>
                <a:lnTo>
                  <a:pt x="265023" y="36836"/>
                </a:lnTo>
                <a:lnTo>
                  <a:pt x="270180" y="45892"/>
                </a:lnTo>
                <a:lnTo>
                  <a:pt x="274036" y="57297"/>
                </a:lnTo>
                <a:lnTo>
                  <a:pt x="278313" y="67051"/>
                </a:lnTo>
                <a:lnTo>
                  <a:pt x="279836" y="72318"/>
                </a:lnTo>
                <a:lnTo>
                  <a:pt x="280850" y="77735"/>
                </a:lnTo>
                <a:lnTo>
                  <a:pt x="281526" y="83252"/>
                </a:lnTo>
                <a:lnTo>
                  <a:pt x="281024" y="88834"/>
                </a:lnTo>
                <a:lnTo>
                  <a:pt x="279738" y="94461"/>
                </a:lnTo>
                <a:lnTo>
                  <a:pt x="277926" y="100117"/>
                </a:lnTo>
                <a:lnTo>
                  <a:pt x="276720" y="105793"/>
                </a:lnTo>
                <a:lnTo>
                  <a:pt x="275916" y="111481"/>
                </a:lnTo>
                <a:lnTo>
                  <a:pt x="275378" y="117179"/>
                </a:lnTo>
                <a:lnTo>
                  <a:pt x="274069" y="123835"/>
                </a:lnTo>
                <a:lnTo>
                  <a:pt x="272243" y="131129"/>
                </a:lnTo>
                <a:lnTo>
                  <a:pt x="270073" y="138850"/>
                </a:lnTo>
                <a:lnTo>
                  <a:pt x="267674" y="145902"/>
                </a:lnTo>
                <a:lnTo>
                  <a:pt x="265123" y="152509"/>
                </a:lnTo>
                <a:lnTo>
                  <a:pt x="262468" y="158818"/>
                </a:lnTo>
                <a:lnTo>
                  <a:pt x="259747" y="164929"/>
                </a:lnTo>
                <a:lnTo>
                  <a:pt x="254183" y="176799"/>
                </a:lnTo>
                <a:lnTo>
                  <a:pt x="250413" y="182632"/>
                </a:lnTo>
                <a:lnTo>
                  <a:pt x="245995" y="188425"/>
                </a:lnTo>
                <a:lnTo>
                  <a:pt x="241145" y="194192"/>
                </a:lnTo>
                <a:lnTo>
                  <a:pt x="236006" y="199942"/>
                </a:lnTo>
                <a:lnTo>
                  <a:pt x="225216" y="211411"/>
                </a:lnTo>
                <a:lnTo>
                  <a:pt x="218720" y="216183"/>
                </a:lnTo>
                <a:lnTo>
                  <a:pt x="211531" y="220318"/>
                </a:lnTo>
                <a:lnTo>
                  <a:pt x="203881" y="224026"/>
                </a:lnTo>
                <a:lnTo>
                  <a:pt x="196876" y="228404"/>
                </a:lnTo>
                <a:lnTo>
                  <a:pt x="190301" y="233227"/>
                </a:lnTo>
                <a:lnTo>
                  <a:pt x="178868" y="242714"/>
                </a:lnTo>
                <a:lnTo>
                  <a:pt x="170611" y="250106"/>
                </a:lnTo>
                <a:lnTo>
                  <a:pt x="158687" y="259106"/>
                </a:lnTo>
                <a:lnTo>
                  <a:pt x="151507" y="264172"/>
                </a:lnTo>
                <a:lnTo>
                  <a:pt x="144815" y="268503"/>
                </a:lnTo>
                <a:lnTo>
                  <a:pt x="138449" y="272343"/>
                </a:lnTo>
                <a:lnTo>
                  <a:pt x="132300" y="275855"/>
                </a:lnTo>
                <a:lnTo>
                  <a:pt x="120387" y="282297"/>
                </a:lnTo>
                <a:lnTo>
                  <a:pt x="108743" y="287383"/>
                </a:lnTo>
                <a:lnTo>
                  <a:pt x="97217" y="289643"/>
                </a:lnTo>
                <a:lnTo>
                  <a:pt x="85745" y="293188"/>
                </a:lnTo>
                <a:lnTo>
                  <a:pt x="75249" y="296986"/>
                </a:lnTo>
                <a:lnTo>
                  <a:pt x="67409" y="298674"/>
                </a:lnTo>
                <a:lnTo>
                  <a:pt x="58210" y="299424"/>
                </a:lnTo>
                <a:lnTo>
                  <a:pt x="48723" y="299757"/>
                </a:lnTo>
                <a:lnTo>
                  <a:pt x="37075" y="299945"/>
                </a:lnTo>
                <a:lnTo>
                  <a:pt x="27265" y="299989"/>
                </a:lnTo>
                <a:lnTo>
                  <a:pt x="22935" y="299048"/>
                </a:lnTo>
                <a:lnTo>
                  <a:pt x="15583" y="295463"/>
                </a:lnTo>
                <a:lnTo>
                  <a:pt x="4055" y="286353"/>
                </a:lnTo>
                <a:lnTo>
                  <a:pt x="1794" y="284423"/>
                </a:lnTo>
                <a:lnTo>
                  <a:pt x="1191" y="282956"/>
                </a:lnTo>
                <a:lnTo>
                  <a:pt x="343" y="276340"/>
                </a:lnTo>
                <a:lnTo>
                  <a:pt x="33" y="267319"/>
                </a:lnTo>
                <a:lnTo>
                  <a:pt x="0" y="257102"/>
                </a:lnTo>
                <a:lnTo>
                  <a:pt x="948" y="254265"/>
                </a:lnTo>
                <a:lnTo>
                  <a:pt x="2532" y="252373"/>
                </a:lnTo>
                <a:lnTo>
                  <a:pt x="6833" y="249318"/>
                </a:lnTo>
                <a:lnTo>
                  <a:pt x="15561" y="242243"/>
                </a:lnTo>
                <a:lnTo>
                  <a:pt x="24688" y="236879"/>
                </a:lnTo>
                <a:lnTo>
                  <a:pt x="35095" y="231319"/>
                </a:lnTo>
                <a:lnTo>
                  <a:pt x="47023" y="225674"/>
                </a:lnTo>
                <a:lnTo>
                  <a:pt x="54204" y="222835"/>
                </a:lnTo>
                <a:lnTo>
                  <a:pt x="61849" y="219989"/>
                </a:lnTo>
                <a:lnTo>
                  <a:pt x="68850" y="218093"/>
                </a:lnTo>
                <a:lnTo>
                  <a:pt x="75422" y="216828"/>
                </a:lnTo>
                <a:lnTo>
                  <a:pt x="81710" y="215985"/>
                </a:lnTo>
                <a:lnTo>
                  <a:pt x="87806" y="215423"/>
                </a:lnTo>
                <a:lnTo>
                  <a:pt x="99660" y="214799"/>
                </a:lnTo>
                <a:lnTo>
                  <a:pt x="113818" y="214521"/>
                </a:lnTo>
                <a:lnTo>
                  <a:pt x="121594" y="214447"/>
                </a:lnTo>
                <a:lnTo>
                  <a:pt x="128683" y="215350"/>
                </a:lnTo>
                <a:lnTo>
                  <a:pt x="135314" y="216905"/>
                </a:lnTo>
                <a:lnTo>
                  <a:pt x="164195" y="226244"/>
                </a:lnTo>
                <a:lnTo>
                  <a:pt x="171371" y="228930"/>
                </a:lnTo>
                <a:lnTo>
                  <a:pt x="178060" y="231673"/>
                </a:lnTo>
                <a:lnTo>
                  <a:pt x="184424" y="234454"/>
                </a:lnTo>
                <a:lnTo>
                  <a:pt x="196576" y="240084"/>
                </a:lnTo>
                <a:lnTo>
                  <a:pt x="219900" y="251460"/>
                </a:lnTo>
                <a:lnTo>
                  <a:pt x="226606" y="254313"/>
                </a:lnTo>
                <a:lnTo>
                  <a:pt x="233933" y="257167"/>
                </a:lnTo>
                <a:lnTo>
                  <a:pt x="241676" y="260023"/>
                </a:lnTo>
                <a:lnTo>
                  <a:pt x="248742" y="262879"/>
                </a:lnTo>
                <a:lnTo>
                  <a:pt x="255359" y="265736"/>
                </a:lnTo>
                <a:lnTo>
                  <a:pt x="267791" y="271450"/>
                </a:lnTo>
                <a:lnTo>
                  <a:pt x="279665" y="277164"/>
                </a:lnTo>
                <a:lnTo>
                  <a:pt x="288753" y="280339"/>
                </a:lnTo>
                <a:lnTo>
                  <a:pt x="292510" y="281186"/>
                </a:lnTo>
                <a:lnTo>
                  <a:pt x="299224" y="284667"/>
                </a:lnTo>
                <a:lnTo>
                  <a:pt x="310900" y="291981"/>
                </a:lnTo>
                <a:lnTo>
                  <a:pt x="320097" y="296449"/>
                </a:lnTo>
                <a:lnTo>
                  <a:pt x="330630" y="299917"/>
                </a:lnTo>
                <a:lnTo>
                  <a:pt x="336804" y="304104"/>
                </a:lnTo>
                <a:lnTo>
                  <a:pt x="345263" y="306600"/>
                </a:lnTo>
                <a:lnTo>
                  <a:pt x="354420" y="307709"/>
                </a:lnTo>
                <a:lnTo>
                  <a:pt x="361665" y="308202"/>
                </a:lnTo>
                <a:lnTo>
                  <a:pt x="370600" y="310961"/>
                </a:lnTo>
                <a:lnTo>
                  <a:pt x="385749" y="31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6"/>
          <p:cNvSpPr/>
          <p:nvPr/>
        </p:nvSpPr>
        <p:spPr>
          <a:xfrm>
            <a:off x="7212330" y="3969219"/>
            <a:ext cx="497205" cy="462750"/>
          </a:xfrm>
          <a:custGeom>
            <a:avLst/>
            <a:gdLst/>
            <a:ahLst/>
            <a:cxnLst/>
            <a:rect l="0" t="0" r="0" b="0"/>
            <a:pathLst>
              <a:path w="497205" h="462750">
                <a:moveTo>
                  <a:pt x="0" y="42710"/>
                </a:moveTo>
                <a:lnTo>
                  <a:pt x="0" y="75880"/>
                </a:lnTo>
                <a:lnTo>
                  <a:pt x="2540" y="86345"/>
                </a:lnTo>
                <a:lnTo>
                  <a:pt x="5891" y="97346"/>
                </a:lnTo>
                <a:lnTo>
                  <a:pt x="7381" y="108586"/>
                </a:lnTo>
                <a:lnTo>
                  <a:pt x="8043" y="119931"/>
                </a:lnTo>
                <a:lnTo>
                  <a:pt x="8219" y="125623"/>
                </a:lnTo>
                <a:lnTo>
                  <a:pt x="10955" y="137028"/>
                </a:lnTo>
                <a:lnTo>
                  <a:pt x="14394" y="149400"/>
                </a:lnTo>
                <a:lnTo>
                  <a:pt x="15311" y="156699"/>
                </a:lnTo>
                <a:lnTo>
                  <a:pt x="15922" y="164423"/>
                </a:lnTo>
                <a:lnTo>
                  <a:pt x="19141" y="178085"/>
                </a:lnTo>
                <a:lnTo>
                  <a:pt x="23747" y="190507"/>
                </a:lnTo>
                <a:lnTo>
                  <a:pt x="28969" y="202378"/>
                </a:lnTo>
                <a:lnTo>
                  <a:pt x="37264" y="215220"/>
                </a:lnTo>
                <a:lnTo>
                  <a:pt x="48600" y="228093"/>
                </a:lnTo>
                <a:lnTo>
                  <a:pt x="54303" y="234005"/>
                </a:lnTo>
                <a:lnTo>
                  <a:pt x="57157" y="235963"/>
                </a:lnTo>
                <a:lnTo>
                  <a:pt x="62867" y="238138"/>
                </a:lnTo>
                <a:lnTo>
                  <a:pt x="71438" y="239362"/>
                </a:lnTo>
                <a:lnTo>
                  <a:pt x="79693" y="237109"/>
                </a:lnTo>
                <a:lnTo>
                  <a:pt x="88759" y="233885"/>
                </a:lnTo>
                <a:lnTo>
                  <a:pt x="95964" y="232452"/>
                </a:lnTo>
                <a:lnTo>
                  <a:pt x="104880" y="226735"/>
                </a:lnTo>
                <a:lnTo>
                  <a:pt x="115194" y="218797"/>
                </a:lnTo>
                <a:lnTo>
                  <a:pt x="126127" y="212094"/>
                </a:lnTo>
                <a:lnTo>
                  <a:pt x="134796" y="203399"/>
                </a:lnTo>
                <a:lnTo>
                  <a:pt x="142777" y="193185"/>
                </a:lnTo>
                <a:lnTo>
                  <a:pt x="152673" y="182296"/>
                </a:lnTo>
                <a:lnTo>
                  <a:pt x="160882" y="168566"/>
                </a:lnTo>
                <a:lnTo>
                  <a:pt x="164405" y="160904"/>
                </a:lnTo>
                <a:lnTo>
                  <a:pt x="173399" y="147311"/>
                </a:lnTo>
                <a:lnTo>
                  <a:pt x="182793" y="133967"/>
                </a:lnTo>
                <a:lnTo>
                  <a:pt x="186632" y="126408"/>
                </a:lnTo>
                <a:lnTo>
                  <a:pt x="193438" y="111342"/>
                </a:lnTo>
                <a:lnTo>
                  <a:pt x="199637" y="98296"/>
                </a:lnTo>
                <a:lnTo>
                  <a:pt x="202624" y="91197"/>
                </a:lnTo>
                <a:lnTo>
                  <a:pt x="205567" y="83608"/>
                </a:lnTo>
                <a:lnTo>
                  <a:pt x="208482" y="75691"/>
                </a:lnTo>
                <a:lnTo>
                  <a:pt x="211721" y="61813"/>
                </a:lnTo>
                <a:lnTo>
                  <a:pt x="213161" y="50248"/>
                </a:lnTo>
                <a:lnTo>
                  <a:pt x="213971" y="38382"/>
                </a:lnTo>
                <a:lnTo>
                  <a:pt x="214245" y="25839"/>
                </a:lnTo>
                <a:lnTo>
                  <a:pt x="214267" y="22891"/>
                </a:lnTo>
                <a:lnTo>
                  <a:pt x="213330" y="20925"/>
                </a:lnTo>
                <a:lnTo>
                  <a:pt x="211753" y="19615"/>
                </a:lnTo>
                <a:lnTo>
                  <a:pt x="209748" y="18741"/>
                </a:lnTo>
                <a:lnTo>
                  <a:pt x="208412" y="17205"/>
                </a:lnTo>
                <a:lnTo>
                  <a:pt x="207521" y="15230"/>
                </a:lnTo>
                <a:lnTo>
                  <a:pt x="206927" y="12960"/>
                </a:lnTo>
                <a:lnTo>
                  <a:pt x="205579" y="12399"/>
                </a:lnTo>
                <a:lnTo>
                  <a:pt x="203727" y="12978"/>
                </a:lnTo>
                <a:lnTo>
                  <a:pt x="198463" y="16200"/>
                </a:lnTo>
                <a:lnTo>
                  <a:pt x="198031" y="17417"/>
                </a:lnTo>
                <a:lnTo>
                  <a:pt x="197551" y="21309"/>
                </a:lnTo>
                <a:lnTo>
                  <a:pt x="196471" y="23680"/>
                </a:lnTo>
                <a:lnTo>
                  <a:pt x="191352" y="31569"/>
                </a:lnTo>
                <a:lnTo>
                  <a:pt x="189820" y="37124"/>
                </a:lnTo>
                <a:lnTo>
                  <a:pt x="188958" y="50157"/>
                </a:lnTo>
                <a:lnTo>
                  <a:pt x="188702" y="66084"/>
                </a:lnTo>
                <a:lnTo>
                  <a:pt x="191183" y="79769"/>
                </a:lnTo>
                <a:lnTo>
                  <a:pt x="193177" y="87419"/>
                </a:lnTo>
                <a:lnTo>
                  <a:pt x="195394" y="100998"/>
                </a:lnTo>
                <a:lnTo>
                  <a:pt x="197332" y="114336"/>
                </a:lnTo>
                <a:lnTo>
                  <a:pt x="199182" y="121894"/>
                </a:lnTo>
                <a:lnTo>
                  <a:pt x="201368" y="129790"/>
                </a:lnTo>
                <a:lnTo>
                  <a:pt x="206337" y="146182"/>
                </a:lnTo>
                <a:lnTo>
                  <a:pt x="225777" y="205623"/>
                </a:lnTo>
                <a:lnTo>
                  <a:pt x="227670" y="214184"/>
                </a:lnTo>
                <a:lnTo>
                  <a:pt x="228932" y="222749"/>
                </a:lnTo>
                <a:lnTo>
                  <a:pt x="229774" y="231316"/>
                </a:lnTo>
                <a:lnTo>
                  <a:pt x="231287" y="239885"/>
                </a:lnTo>
                <a:lnTo>
                  <a:pt x="233249" y="248455"/>
                </a:lnTo>
                <a:lnTo>
                  <a:pt x="235509" y="257026"/>
                </a:lnTo>
                <a:lnTo>
                  <a:pt x="237968" y="265598"/>
                </a:lnTo>
                <a:lnTo>
                  <a:pt x="243241" y="282742"/>
                </a:lnTo>
                <a:lnTo>
                  <a:pt x="245028" y="291313"/>
                </a:lnTo>
                <a:lnTo>
                  <a:pt x="246219" y="299886"/>
                </a:lnTo>
                <a:lnTo>
                  <a:pt x="247014" y="308458"/>
                </a:lnTo>
                <a:lnTo>
                  <a:pt x="248495" y="317031"/>
                </a:lnTo>
                <a:lnTo>
                  <a:pt x="250436" y="325603"/>
                </a:lnTo>
                <a:lnTo>
                  <a:pt x="252683" y="334176"/>
                </a:lnTo>
                <a:lnTo>
                  <a:pt x="254180" y="341796"/>
                </a:lnTo>
                <a:lnTo>
                  <a:pt x="255844" y="355343"/>
                </a:lnTo>
                <a:lnTo>
                  <a:pt x="256288" y="362574"/>
                </a:lnTo>
                <a:lnTo>
                  <a:pt x="256780" y="378230"/>
                </a:lnTo>
                <a:lnTo>
                  <a:pt x="257123" y="410733"/>
                </a:lnTo>
                <a:lnTo>
                  <a:pt x="257140" y="416646"/>
                </a:lnTo>
                <a:lnTo>
                  <a:pt x="254619" y="428297"/>
                </a:lnTo>
                <a:lnTo>
                  <a:pt x="250324" y="438872"/>
                </a:lnTo>
                <a:lnTo>
                  <a:pt x="242550" y="450181"/>
                </a:lnTo>
                <a:lnTo>
                  <a:pt x="237023" y="456536"/>
                </a:lnTo>
                <a:lnTo>
                  <a:pt x="234215" y="458612"/>
                </a:lnTo>
                <a:lnTo>
                  <a:pt x="224565" y="462216"/>
                </a:lnTo>
                <a:lnTo>
                  <a:pt x="211240" y="462691"/>
                </a:lnTo>
                <a:lnTo>
                  <a:pt x="195396" y="462749"/>
                </a:lnTo>
                <a:lnTo>
                  <a:pt x="192176" y="461801"/>
                </a:lnTo>
                <a:lnTo>
                  <a:pt x="186059" y="458208"/>
                </a:lnTo>
                <a:lnTo>
                  <a:pt x="177260" y="450830"/>
                </a:lnTo>
                <a:lnTo>
                  <a:pt x="168621" y="438061"/>
                </a:lnTo>
                <a:lnTo>
                  <a:pt x="160028" y="426763"/>
                </a:lnTo>
                <a:lnTo>
                  <a:pt x="158120" y="422571"/>
                </a:lnTo>
                <a:lnTo>
                  <a:pt x="156001" y="412832"/>
                </a:lnTo>
                <a:lnTo>
                  <a:pt x="155059" y="402154"/>
                </a:lnTo>
                <a:lnTo>
                  <a:pt x="154528" y="387972"/>
                </a:lnTo>
                <a:lnTo>
                  <a:pt x="154454" y="384328"/>
                </a:lnTo>
                <a:lnTo>
                  <a:pt x="156910" y="375198"/>
                </a:lnTo>
                <a:lnTo>
                  <a:pt x="161178" y="364790"/>
                </a:lnTo>
                <a:lnTo>
                  <a:pt x="166249" y="353815"/>
                </a:lnTo>
                <a:lnTo>
                  <a:pt x="174460" y="336926"/>
                </a:lnTo>
                <a:lnTo>
                  <a:pt x="178219" y="332199"/>
                </a:lnTo>
                <a:lnTo>
                  <a:pt x="191659" y="320043"/>
                </a:lnTo>
                <a:lnTo>
                  <a:pt x="203049" y="305753"/>
                </a:lnTo>
                <a:lnTo>
                  <a:pt x="218066" y="295062"/>
                </a:lnTo>
                <a:lnTo>
                  <a:pt x="228998" y="288852"/>
                </a:lnTo>
                <a:lnTo>
                  <a:pt x="240206" y="282917"/>
                </a:lnTo>
                <a:lnTo>
                  <a:pt x="262924" y="271345"/>
                </a:lnTo>
                <a:lnTo>
                  <a:pt x="274335" y="263071"/>
                </a:lnTo>
                <a:lnTo>
                  <a:pt x="285757" y="253996"/>
                </a:lnTo>
                <a:lnTo>
                  <a:pt x="297183" y="246788"/>
                </a:lnTo>
                <a:lnTo>
                  <a:pt x="308611" y="240409"/>
                </a:lnTo>
                <a:lnTo>
                  <a:pt x="325755" y="231463"/>
                </a:lnTo>
                <a:lnTo>
                  <a:pt x="337185" y="224708"/>
                </a:lnTo>
                <a:lnTo>
                  <a:pt x="348615" y="215356"/>
                </a:lnTo>
                <a:lnTo>
                  <a:pt x="361209" y="203932"/>
                </a:lnTo>
                <a:lnTo>
                  <a:pt x="379889" y="185646"/>
                </a:lnTo>
                <a:lnTo>
                  <a:pt x="390584" y="174068"/>
                </a:lnTo>
                <a:lnTo>
                  <a:pt x="396795" y="164274"/>
                </a:lnTo>
                <a:lnTo>
                  <a:pt x="405271" y="151031"/>
                </a:lnTo>
                <a:lnTo>
                  <a:pt x="414435" y="136573"/>
                </a:lnTo>
                <a:lnTo>
                  <a:pt x="421683" y="123797"/>
                </a:lnTo>
                <a:lnTo>
                  <a:pt x="425540" y="111769"/>
                </a:lnTo>
                <a:lnTo>
                  <a:pt x="428206" y="100073"/>
                </a:lnTo>
                <a:lnTo>
                  <a:pt x="432566" y="88525"/>
                </a:lnTo>
                <a:lnTo>
                  <a:pt x="437679" y="74503"/>
                </a:lnTo>
                <a:lnTo>
                  <a:pt x="442174" y="60650"/>
                </a:lnTo>
                <a:lnTo>
                  <a:pt x="444704" y="46545"/>
                </a:lnTo>
                <a:lnTo>
                  <a:pt x="445297" y="36159"/>
                </a:lnTo>
                <a:lnTo>
                  <a:pt x="445629" y="24154"/>
                </a:lnTo>
                <a:lnTo>
                  <a:pt x="444724" y="20814"/>
                </a:lnTo>
                <a:lnTo>
                  <a:pt x="439850" y="11563"/>
                </a:lnTo>
                <a:lnTo>
                  <a:pt x="438376" y="5690"/>
                </a:lnTo>
                <a:lnTo>
                  <a:pt x="437030" y="3743"/>
                </a:lnTo>
                <a:lnTo>
                  <a:pt x="435182" y="2445"/>
                </a:lnTo>
                <a:lnTo>
                  <a:pt x="430586" y="1002"/>
                </a:lnTo>
                <a:lnTo>
                  <a:pt x="417077" y="0"/>
                </a:lnTo>
                <a:lnTo>
                  <a:pt x="414258" y="902"/>
                </a:lnTo>
                <a:lnTo>
                  <a:pt x="408587" y="4444"/>
                </a:lnTo>
                <a:lnTo>
                  <a:pt x="394330" y="17222"/>
                </a:lnTo>
                <a:lnTo>
                  <a:pt x="391474" y="20003"/>
                </a:lnTo>
                <a:lnTo>
                  <a:pt x="382904" y="33019"/>
                </a:lnTo>
                <a:lnTo>
                  <a:pt x="377189" y="43483"/>
                </a:lnTo>
                <a:lnTo>
                  <a:pt x="365760" y="65723"/>
                </a:lnTo>
                <a:lnTo>
                  <a:pt x="362585" y="77068"/>
                </a:lnTo>
                <a:lnTo>
                  <a:pt x="361174" y="88461"/>
                </a:lnTo>
                <a:lnTo>
                  <a:pt x="360546" y="99874"/>
                </a:lnTo>
                <a:lnTo>
                  <a:pt x="362808" y="111297"/>
                </a:lnTo>
                <a:lnTo>
                  <a:pt x="366035" y="122723"/>
                </a:lnTo>
                <a:lnTo>
                  <a:pt x="367469" y="134152"/>
                </a:lnTo>
                <a:lnTo>
                  <a:pt x="370647" y="145581"/>
                </a:lnTo>
                <a:lnTo>
                  <a:pt x="375234" y="156059"/>
                </a:lnTo>
                <a:lnTo>
                  <a:pt x="383172" y="167312"/>
                </a:lnTo>
                <a:lnTo>
                  <a:pt x="394387" y="179648"/>
                </a:lnTo>
                <a:lnTo>
                  <a:pt x="400073" y="186439"/>
                </a:lnTo>
                <a:lnTo>
                  <a:pt x="405775" y="195807"/>
                </a:lnTo>
                <a:lnTo>
                  <a:pt x="408629" y="199068"/>
                </a:lnTo>
                <a:lnTo>
                  <a:pt x="411484" y="201241"/>
                </a:lnTo>
                <a:lnTo>
                  <a:pt x="417197" y="204609"/>
                </a:lnTo>
                <a:lnTo>
                  <a:pt x="431165" y="214532"/>
                </a:lnTo>
                <a:lnTo>
                  <a:pt x="440231" y="219088"/>
                </a:lnTo>
                <a:lnTo>
                  <a:pt x="447436" y="221113"/>
                </a:lnTo>
                <a:lnTo>
                  <a:pt x="460775" y="222413"/>
                </a:lnTo>
                <a:lnTo>
                  <a:pt x="475404" y="222638"/>
                </a:lnTo>
                <a:lnTo>
                  <a:pt x="497204" y="222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77"/>
          <p:cNvSpPr/>
          <p:nvPr/>
        </p:nvSpPr>
        <p:spPr>
          <a:xfrm>
            <a:off x="7812405" y="3943455"/>
            <a:ext cx="188582" cy="308118"/>
          </a:xfrm>
          <a:custGeom>
            <a:avLst/>
            <a:gdLst/>
            <a:ahLst/>
            <a:cxnLst/>
            <a:rect l="0" t="0" r="0" b="0"/>
            <a:pathLst>
              <a:path w="188582" h="308118">
                <a:moveTo>
                  <a:pt x="94297" y="8467"/>
                </a:moveTo>
                <a:lnTo>
                  <a:pt x="85829" y="0"/>
                </a:lnTo>
                <a:lnTo>
                  <a:pt x="81205" y="4477"/>
                </a:lnTo>
                <a:lnTo>
                  <a:pt x="73802" y="11836"/>
                </a:lnTo>
                <a:lnTo>
                  <a:pt x="68361" y="19806"/>
                </a:lnTo>
                <a:lnTo>
                  <a:pt x="65576" y="24599"/>
                </a:lnTo>
                <a:lnTo>
                  <a:pt x="61815" y="29700"/>
                </a:lnTo>
                <a:lnTo>
                  <a:pt x="57403" y="35004"/>
                </a:lnTo>
                <a:lnTo>
                  <a:pt x="52556" y="40446"/>
                </a:lnTo>
                <a:lnTo>
                  <a:pt x="48372" y="45979"/>
                </a:lnTo>
                <a:lnTo>
                  <a:pt x="44630" y="51573"/>
                </a:lnTo>
                <a:lnTo>
                  <a:pt x="41183" y="57207"/>
                </a:lnTo>
                <a:lnTo>
                  <a:pt x="36980" y="61915"/>
                </a:lnTo>
                <a:lnTo>
                  <a:pt x="32274" y="66006"/>
                </a:lnTo>
                <a:lnTo>
                  <a:pt x="27231" y="69687"/>
                </a:lnTo>
                <a:lnTo>
                  <a:pt x="23868" y="74045"/>
                </a:lnTo>
                <a:lnTo>
                  <a:pt x="21627" y="78856"/>
                </a:lnTo>
                <a:lnTo>
                  <a:pt x="18184" y="88329"/>
                </a:lnTo>
                <a:lnTo>
                  <a:pt x="13479" y="95713"/>
                </a:lnTo>
                <a:lnTo>
                  <a:pt x="10753" y="102171"/>
                </a:lnTo>
                <a:lnTo>
                  <a:pt x="9542" y="109168"/>
                </a:lnTo>
                <a:lnTo>
                  <a:pt x="9003" y="118628"/>
                </a:lnTo>
                <a:lnTo>
                  <a:pt x="8657" y="127488"/>
                </a:lnTo>
                <a:lnTo>
                  <a:pt x="8609" y="132168"/>
                </a:lnTo>
                <a:lnTo>
                  <a:pt x="9550" y="133797"/>
                </a:lnTo>
                <a:lnTo>
                  <a:pt x="11129" y="134883"/>
                </a:lnTo>
                <a:lnTo>
                  <a:pt x="13135" y="135606"/>
                </a:lnTo>
                <a:lnTo>
                  <a:pt x="17902" y="138951"/>
                </a:lnTo>
                <a:lnTo>
                  <a:pt x="20507" y="141177"/>
                </a:lnTo>
                <a:lnTo>
                  <a:pt x="23197" y="142660"/>
                </a:lnTo>
                <a:lnTo>
                  <a:pt x="32485" y="145701"/>
                </a:lnTo>
                <a:lnTo>
                  <a:pt x="36896" y="147581"/>
                </a:lnTo>
                <a:lnTo>
                  <a:pt x="41742" y="149787"/>
                </a:lnTo>
                <a:lnTo>
                  <a:pt x="45926" y="151258"/>
                </a:lnTo>
                <a:lnTo>
                  <a:pt x="49667" y="152239"/>
                </a:lnTo>
                <a:lnTo>
                  <a:pt x="53114" y="152892"/>
                </a:lnTo>
                <a:lnTo>
                  <a:pt x="58269" y="153328"/>
                </a:lnTo>
                <a:lnTo>
                  <a:pt x="64563" y="153618"/>
                </a:lnTo>
                <a:lnTo>
                  <a:pt x="71617" y="153812"/>
                </a:lnTo>
                <a:lnTo>
                  <a:pt x="78224" y="154894"/>
                </a:lnTo>
                <a:lnTo>
                  <a:pt x="84535" y="156567"/>
                </a:lnTo>
                <a:lnTo>
                  <a:pt x="90646" y="158636"/>
                </a:lnTo>
                <a:lnTo>
                  <a:pt x="96626" y="160967"/>
                </a:lnTo>
                <a:lnTo>
                  <a:pt x="102517" y="163474"/>
                </a:lnTo>
                <a:lnTo>
                  <a:pt x="108350" y="166098"/>
                </a:lnTo>
                <a:lnTo>
                  <a:pt x="115095" y="168799"/>
                </a:lnTo>
                <a:lnTo>
                  <a:pt x="130210" y="174341"/>
                </a:lnTo>
                <a:lnTo>
                  <a:pt x="136337" y="177152"/>
                </a:lnTo>
                <a:lnTo>
                  <a:pt x="141373" y="179979"/>
                </a:lnTo>
                <a:lnTo>
                  <a:pt x="145684" y="182816"/>
                </a:lnTo>
                <a:lnTo>
                  <a:pt x="150462" y="184707"/>
                </a:lnTo>
                <a:lnTo>
                  <a:pt x="155553" y="185968"/>
                </a:lnTo>
                <a:lnTo>
                  <a:pt x="160852" y="186808"/>
                </a:lnTo>
                <a:lnTo>
                  <a:pt x="165337" y="188321"/>
                </a:lnTo>
                <a:lnTo>
                  <a:pt x="169279" y="190282"/>
                </a:lnTo>
                <a:lnTo>
                  <a:pt x="172860" y="192542"/>
                </a:lnTo>
                <a:lnTo>
                  <a:pt x="176201" y="195954"/>
                </a:lnTo>
                <a:lnTo>
                  <a:pt x="179380" y="200133"/>
                </a:lnTo>
                <a:lnTo>
                  <a:pt x="184499" y="208905"/>
                </a:lnTo>
                <a:lnTo>
                  <a:pt x="186774" y="215978"/>
                </a:lnTo>
                <a:lnTo>
                  <a:pt x="188056" y="225315"/>
                </a:lnTo>
                <a:lnTo>
                  <a:pt x="188355" y="233749"/>
                </a:lnTo>
                <a:lnTo>
                  <a:pt x="188581" y="259565"/>
                </a:lnTo>
                <a:lnTo>
                  <a:pt x="187633" y="262544"/>
                </a:lnTo>
                <a:lnTo>
                  <a:pt x="184039" y="268393"/>
                </a:lnTo>
                <a:lnTo>
                  <a:pt x="180795" y="271286"/>
                </a:lnTo>
                <a:lnTo>
                  <a:pt x="176728" y="274167"/>
                </a:lnTo>
                <a:lnTo>
                  <a:pt x="172111" y="277040"/>
                </a:lnTo>
                <a:lnTo>
                  <a:pt x="167128" y="279908"/>
                </a:lnTo>
                <a:lnTo>
                  <a:pt x="156511" y="285635"/>
                </a:lnTo>
                <a:lnTo>
                  <a:pt x="151013" y="287544"/>
                </a:lnTo>
                <a:lnTo>
                  <a:pt x="145443" y="288815"/>
                </a:lnTo>
                <a:lnTo>
                  <a:pt x="139824" y="289664"/>
                </a:lnTo>
                <a:lnTo>
                  <a:pt x="134174" y="291181"/>
                </a:lnTo>
                <a:lnTo>
                  <a:pt x="128501" y="293146"/>
                </a:lnTo>
                <a:lnTo>
                  <a:pt x="122815" y="295408"/>
                </a:lnTo>
                <a:lnTo>
                  <a:pt x="117119" y="296916"/>
                </a:lnTo>
                <a:lnTo>
                  <a:pt x="111417" y="297921"/>
                </a:lnTo>
                <a:lnTo>
                  <a:pt x="105710" y="298592"/>
                </a:lnTo>
                <a:lnTo>
                  <a:pt x="100953" y="299991"/>
                </a:lnTo>
                <a:lnTo>
                  <a:pt x="96830" y="301876"/>
                </a:lnTo>
                <a:lnTo>
                  <a:pt x="93128" y="304086"/>
                </a:lnTo>
                <a:lnTo>
                  <a:pt x="88755" y="305559"/>
                </a:lnTo>
                <a:lnTo>
                  <a:pt x="83935" y="306541"/>
                </a:lnTo>
                <a:lnTo>
                  <a:pt x="78817" y="307196"/>
                </a:lnTo>
                <a:lnTo>
                  <a:pt x="73499" y="307632"/>
                </a:lnTo>
                <a:lnTo>
                  <a:pt x="68049" y="307923"/>
                </a:lnTo>
                <a:lnTo>
                  <a:pt x="62511" y="308117"/>
                </a:lnTo>
                <a:lnTo>
                  <a:pt x="57866" y="307294"/>
                </a:lnTo>
                <a:lnTo>
                  <a:pt x="53817" y="305792"/>
                </a:lnTo>
                <a:lnTo>
                  <a:pt x="50166" y="303839"/>
                </a:lnTo>
                <a:lnTo>
                  <a:pt x="45826" y="302536"/>
                </a:lnTo>
                <a:lnTo>
                  <a:pt x="41028" y="301668"/>
                </a:lnTo>
                <a:lnTo>
                  <a:pt x="35925" y="301089"/>
                </a:lnTo>
                <a:lnTo>
                  <a:pt x="31570" y="299751"/>
                </a:lnTo>
                <a:lnTo>
                  <a:pt x="27714" y="297907"/>
                </a:lnTo>
                <a:lnTo>
                  <a:pt x="24191" y="295724"/>
                </a:lnTo>
                <a:lnTo>
                  <a:pt x="20890" y="294270"/>
                </a:lnTo>
                <a:lnTo>
                  <a:pt x="17736" y="293299"/>
                </a:lnTo>
                <a:lnTo>
                  <a:pt x="14682" y="292653"/>
                </a:lnTo>
                <a:lnTo>
                  <a:pt x="11693" y="292222"/>
                </a:lnTo>
                <a:lnTo>
                  <a:pt x="5832" y="291743"/>
                </a:lnTo>
                <a:lnTo>
                  <a:pt x="3888" y="290663"/>
                </a:lnTo>
                <a:lnTo>
                  <a:pt x="2592" y="288990"/>
                </a:lnTo>
                <a:lnTo>
                  <a:pt x="0" y="282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78"/>
          <p:cNvSpPr/>
          <p:nvPr/>
        </p:nvSpPr>
        <p:spPr>
          <a:xfrm>
            <a:off x="268614" y="3926205"/>
            <a:ext cx="600066" cy="25718"/>
          </a:xfrm>
          <a:custGeom>
            <a:avLst/>
            <a:gdLst/>
            <a:ahLst/>
            <a:cxnLst/>
            <a:rect l="0" t="0" r="0" b="0"/>
            <a:pathLst>
              <a:path w="600066" h="25718">
                <a:moveTo>
                  <a:pt x="8563" y="17145"/>
                </a:moveTo>
                <a:lnTo>
                  <a:pt x="0" y="17145"/>
                </a:lnTo>
                <a:lnTo>
                  <a:pt x="98856" y="17145"/>
                </a:lnTo>
                <a:lnTo>
                  <a:pt x="105906" y="16192"/>
                </a:lnTo>
                <a:lnTo>
                  <a:pt x="113463" y="14605"/>
                </a:lnTo>
                <a:lnTo>
                  <a:pt x="121359" y="12594"/>
                </a:lnTo>
                <a:lnTo>
                  <a:pt x="129480" y="11253"/>
                </a:lnTo>
                <a:lnTo>
                  <a:pt x="137752" y="10360"/>
                </a:lnTo>
                <a:lnTo>
                  <a:pt x="146124" y="9764"/>
                </a:lnTo>
                <a:lnTo>
                  <a:pt x="163046" y="9102"/>
                </a:lnTo>
                <a:lnTo>
                  <a:pt x="188638" y="8729"/>
                </a:lnTo>
                <a:lnTo>
                  <a:pt x="222886" y="8603"/>
                </a:lnTo>
                <a:lnTo>
                  <a:pt x="232407" y="7640"/>
                </a:lnTo>
                <a:lnTo>
                  <a:pt x="242565" y="6046"/>
                </a:lnTo>
                <a:lnTo>
                  <a:pt x="253147" y="4031"/>
                </a:lnTo>
                <a:lnTo>
                  <a:pt x="263059" y="2687"/>
                </a:lnTo>
                <a:lnTo>
                  <a:pt x="272524" y="1791"/>
                </a:lnTo>
                <a:lnTo>
                  <a:pt x="281692" y="1194"/>
                </a:lnTo>
                <a:lnTo>
                  <a:pt x="291614" y="796"/>
                </a:lnTo>
                <a:lnTo>
                  <a:pt x="322829" y="235"/>
                </a:lnTo>
                <a:lnTo>
                  <a:pt x="488558" y="0"/>
                </a:lnTo>
                <a:lnTo>
                  <a:pt x="497152" y="952"/>
                </a:lnTo>
                <a:lnTo>
                  <a:pt x="505739" y="2540"/>
                </a:lnTo>
                <a:lnTo>
                  <a:pt x="514321" y="4551"/>
                </a:lnTo>
                <a:lnTo>
                  <a:pt x="521948" y="5891"/>
                </a:lnTo>
                <a:lnTo>
                  <a:pt x="528937" y="6785"/>
                </a:lnTo>
                <a:lnTo>
                  <a:pt x="535501" y="7380"/>
                </a:lnTo>
                <a:lnTo>
                  <a:pt x="542735" y="8730"/>
                </a:lnTo>
                <a:lnTo>
                  <a:pt x="550415" y="10582"/>
                </a:lnTo>
                <a:lnTo>
                  <a:pt x="558393" y="12770"/>
                </a:lnTo>
                <a:lnTo>
                  <a:pt x="564664" y="15181"/>
                </a:lnTo>
                <a:lnTo>
                  <a:pt x="569797" y="17740"/>
                </a:lnTo>
                <a:lnTo>
                  <a:pt x="574171" y="20399"/>
                </a:lnTo>
                <a:lnTo>
                  <a:pt x="578993" y="22172"/>
                </a:lnTo>
                <a:lnTo>
                  <a:pt x="584112" y="23354"/>
                </a:lnTo>
                <a:lnTo>
                  <a:pt x="600065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79"/>
          <p:cNvSpPr/>
          <p:nvPr/>
        </p:nvSpPr>
        <p:spPr>
          <a:xfrm>
            <a:off x="3140745" y="3789045"/>
            <a:ext cx="642585" cy="34291"/>
          </a:xfrm>
          <a:custGeom>
            <a:avLst/>
            <a:gdLst/>
            <a:ahLst/>
            <a:cxnLst/>
            <a:rect l="0" t="0" r="0" b="0"/>
            <a:pathLst>
              <a:path w="642585" h="34291">
                <a:moveTo>
                  <a:pt x="8219" y="0"/>
                </a:moveTo>
                <a:lnTo>
                  <a:pt x="0" y="0"/>
                </a:lnTo>
                <a:lnTo>
                  <a:pt x="835" y="952"/>
                </a:lnTo>
                <a:lnTo>
                  <a:pt x="7876" y="8219"/>
                </a:lnTo>
                <a:lnTo>
                  <a:pt x="12668" y="13019"/>
                </a:lnTo>
                <a:lnTo>
                  <a:pt x="14995" y="14394"/>
                </a:lnTo>
                <a:lnTo>
                  <a:pt x="17499" y="15311"/>
                </a:lnTo>
                <a:lnTo>
                  <a:pt x="20121" y="15922"/>
                </a:lnTo>
                <a:lnTo>
                  <a:pt x="23774" y="17282"/>
                </a:lnTo>
                <a:lnTo>
                  <a:pt x="28114" y="19141"/>
                </a:lnTo>
                <a:lnTo>
                  <a:pt x="32913" y="21333"/>
                </a:lnTo>
                <a:lnTo>
                  <a:pt x="38016" y="22795"/>
                </a:lnTo>
                <a:lnTo>
                  <a:pt x="43324" y="23769"/>
                </a:lnTo>
                <a:lnTo>
                  <a:pt x="48768" y="24418"/>
                </a:lnTo>
                <a:lnTo>
                  <a:pt x="65530" y="25332"/>
                </a:lnTo>
                <a:lnTo>
                  <a:pt x="72144" y="26413"/>
                </a:lnTo>
                <a:lnTo>
                  <a:pt x="79411" y="28086"/>
                </a:lnTo>
                <a:lnTo>
                  <a:pt x="87113" y="30154"/>
                </a:lnTo>
                <a:lnTo>
                  <a:pt x="95105" y="31533"/>
                </a:lnTo>
                <a:lnTo>
                  <a:pt x="103291" y="32451"/>
                </a:lnTo>
                <a:lnTo>
                  <a:pt x="120959" y="33473"/>
                </a:lnTo>
                <a:lnTo>
                  <a:pt x="141510" y="33927"/>
                </a:lnTo>
                <a:lnTo>
                  <a:pt x="392714" y="34290"/>
                </a:lnTo>
                <a:lnTo>
                  <a:pt x="405519" y="33337"/>
                </a:lnTo>
                <a:lnTo>
                  <a:pt x="417866" y="31750"/>
                </a:lnTo>
                <a:lnTo>
                  <a:pt x="429907" y="29739"/>
                </a:lnTo>
                <a:lnTo>
                  <a:pt x="441744" y="28398"/>
                </a:lnTo>
                <a:lnTo>
                  <a:pt x="453446" y="27504"/>
                </a:lnTo>
                <a:lnTo>
                  <a:pt x="465057" y="26909"/>
                </a:lnTo>
                <a:lnTo>
                  <a:pt x="488119" y="26247"/>
                </a:lnTo>
                <a:lnTo>
                  <a:pt x="556348" y="25748"/>
                </a:lnTo>
                <a:lnTo>
                  <a:pt x="642584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0"/>
          <p:cNvSpPr/>
          <p:nvPr/>
        </p:nvSpPr>
        <p:spPr>
          <a:xfrm>
            <a:off x="2026321" y="5049202"/>
            <a:ext cx="59652" cy="385764"/>
          </a:xfrm>
          <a:custGeom>
            <a:avLst/>
            <a:gdLst/>
            <a:ahLst/>
            <a:cxnLst/>
            <a:rect l="0" t="0" r="0" b="0"/>
            <a:pathLst>
              <a:path w="59652" h="385764">
                <a:moveTo>
                  <a:pt x="16791" y="0"/>
                </a:moveTo>
                <a:lnTo>
                  <a:pt x="8571" y="0"/>
                </a:lnTo>
                <a:lnTo>
                  <a:pt x="8249" y="11932"/>
                </a:lnTo>
                <a:lnTo>
                  <a:pt x="7287" y="14622"/>
                </a:lnTo>
                <a:lnTo>
                  <a:pt x="5692" y="17368"/>
                </a:lnTo>
                <a:lnTo>
                  <a:pt x="3677" y="20151"/>
                </a:lnTo>
                <a:lnTo>
                  <a:pt x="2333" y="22959"/>
                </a:lnTo>
                <a:lnTo>
                  <a:pt x="840" y="28619"/>
                </a:lnTo>
                <a:lnTo>
                  <a:pt x="177" y="36850"/>
                </a:lnTo>
                <a:lnTo>
                  <a:pt x="0" y="41712"/>
                </a:lnTo>
                <a:lnTo>
                  <a:pt x="834" y="46857"/>
                </a:lnTo>
                <a:lnTo>
                  <a:pt x="2343" y="52193"/>
                </a:lnTo>
                <a:lnTo>
                  <a:pt x="4302" y="57656"/>
                </a:lnTo>
                <a:lnTo>
                  <a:pt x="6560" y="63202"/>
                </a:lnTo>
                <a:lnTo>
                  <a:pt x="9018" y="68805"/>
                </a:lnTo>
                <a:lnTo>
                  <a:pt x="11609" y="74445"/>
                </a:lnTo>
                <a:lnTo>
                  <a:pt x="13336" y="81063"/>
                </a:lnTo>
                <a:lnTo>
                  <a:pt x="14488" y="88332"/>
                </a:lnTo>
                <a:lnTo>
                  <a:pt x="15255" y="96036"/>
                </a:lnTo>
                <a:lnTo>
                  <a:pt x="16720" y="104029"/>
                </a:lnTo>
                <a:lnTo>
                  <a:pt x="18649" y="112215"/>
                </a:lnTo>
                <a:lnTo>
                  <a:pt x="20887" y="120530"/>
                </a:lnTo>
                <a:lnTo>
                  <a:pt x="22379" y="128931"/>
                </a:lnTo>
                <a:lnTo>
                  <a:pt x="23374" y="137389"/>
                </a:lnTo>
                <a:lnTo>
                  <a:pt x="24037" y="145885"/>
                </a:lnTo>
                <a:lnTo>
                  <a:pt x="25432" y="155359"/>
                </a:lnTo>
                <a:lnTo>
                  <a:pt x="27314" y="165485"/>
                </a:lnTo>
                <a:lnTo>
                  <a:pt x="29521" y="176046"/>
                </a:lnTo>
                <a:lnTo>
                  <a:pt x="31945" y="185944"/>
                </a:lnTo>
                <a:lnTo>
                  <a:pt x="34514" y="195400"/>
                </a:lnTo>
                <a:lnTo>
                  <a:pt x="37179" y="204562"/>
                </a:lnTo>
                <a:lnTo>
                  <a:pt x="45480" y="235659"/>
                </a:lnTo>
                <a:lnTo>
                  <a:pt x="47347" y="245689"/>
                </a:lnTo>
                <a:lnTo>
                  <a:pt x="48592" y="255232"/>
                </a:lnTo>
                <a:lnTo>
                  <a:pt x="49422" y="264453"/>
                </a:lnTo>
                <a:lnTo>
                  <a:pt x="49975" y="273457"/>
                </a:lnTo>
                <a:lnTo>
                  <a:pt x="50589" y="291081"/>
                </a:lnTo>
                <a:lnTo>
                  <a:pt x="51706" y="298830"/>
                </a:lnTo>
                <a:lnTo>
                  <a:pt x="53403" y="305900"/>
                </a:lnTo>
                <a:lnTo>
                  <a:pt x="55486" y="312518"/>
                </a:lnTo>
                <a:lnTo>
                  <a:pt x="56875" y="318835"/>
                </a:lnTo>
                <a:lnTo>
                  <a:pt x="57801" y="324952"/>
                </a:lnTo>
                <a:lnTo>
                  <a:pt x="58830" y="336828"/>
                </a:lnTo>
                <a:lnTo>
                  <a:pt x="59288" y="348456"/>
                </a:lnTo>
                <a:lnTo>
                  <a:pt x="59545" y="361162"/>
                </a:lnTo>
                <a:lnTo>
                  <a:pt x="59651" y="381194"/>
                </a:lnTo>
                <a:lnTo>
                  <a:pt x="58699" y="382717"/>
                </a:lnTo>
                <a:lnTo>
                  <a:pt x="57112" y="383732"/>
                </a:lnTo>
                <a:lnTo>
                  <a:pt x="51081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1"/>
          <p:cNvSpPr/>
          <p:nvPr/>
        </p:nvSpPr>
        <p:spPr>
          <a:xfrm>
            <a:off x="2111692" y="2194560"/>
            <a:ext cx="77040" cy="437198"/>
          </a:xfrm>
          <a:custGeom>
            <a:avLst/>
            <a:gdLst/>
            <a:ahLst/>
            <a:cxnLst/>
            <a:rect l="0" t="0" r="0" b="0"/>
            <a:pathLst>
              <a:path w="77040" h="437198">
                <a:moveTo>
                  <a:pt x="68580" y="0"/>
                </a:moveTo>
                <a:lnTo>
                  <a:pt x="60360" y="0"/>
                </a:lnTo>
                <a:lnTo>
                  <a:pt x="60017" y="12770"/>
                </a:lnTo>
                <a:lnTo>
                  <a:pt x="60966" y="15181"/>
                </a:lnTo>
                <a:lnTo>
                  <a:pt x="62552" y="17740"/>
                </a:lnTo>
                <a:lnTo>
                  <a:pt x="64561" y="20399"/>
                </a:lnTo>
                <a:lnTo>
                  <a:pt x="66794" y="28434"/>
                </a:lnTo>
                <a:lnTo>
                  <a:pt x="68739" y="38355"/>
                </a:lnTo>
                <a:lnTo>
                  <a:pt x="70591" y="43667"/>
                </a:lnTo>
                <a:lnTo>
                  <a:pt x="72778" y="49114"/>
                </a:lnTo>
                <a:lnTo>
                  <a:pt x="74236" y="54650"/>
                </a:lnTo>
                <a:lnTo>
                  <a:pt x="75856" y="65881"/>
                </a:lnTo>
                <a:lnTo>
                  <a:pt x="76288" y="72496"/>
                </a:lnTo>
                <a:lnTo>
                  <a:pt x="76576" y="79763"/>
                </a:lnTo>
                <a:lnTo>
                  <a:pt x="76897" y="95457"/>
                </a:lnTo>
                <a:lnTo>
                  <a:pt x="77039" y="111958"/>
                </a:lnTo>
                <a:lnTo>
                  <a:pt x="76124" y="121311"/>
                </a:lnTo>
                <a:lnTo>
                  <a:pt x="74562" y="131356"/>
                </a:lnTo>
                <a:lnTo>
                  <a:pt x="72568" y="141863"/>
                </a:lnTo>
                <a:lnTo>
                  <a:pt x="71239" y="151725"/>
                </a:lnTo>
                <a:lnTo>
                  <a:pt x="70352" y="161158"/>
                </a:lnTo>
                <a:lnTo>
                  <a:pt x="69762" y="170303"/>
                </a:lnTo>
                <a:lnTo>
                  <a:pt x="68415" y="180210"/>
                </a:lnTo>
                <a:lnTo>
                  <a:pt x="66565" y="190625"/>
                </a:lnTo>
                <a:lnTo>
                  <a:pt x="64379" y="201378"/>
                </a:lnTo>
                <a:lnTo>
                  <a:pt x="62922" y="212357"/>
                </a:lnTo>
                <a:lnTo>
                  <a:pt x="61950" y="223486"/>
                </a:lnTo>
                <a:lnTo>
                  <a:pt x="61303" y="234716"/>
                </a:lnTo>
                <a:lnTo>
                  <a:pt x="59919" y="245060"/>
                </a:lnTo>
                <a:lnTo>
                  <a:pt x="58043" y="254813"/>
                </a:lnTo>
                <a:lnTo>
                  <a:pt x="55841" y="264173"/>
                </a:lnTo>
                <a:lnTo>
                  <a:pt x="54372" y="273270"/>
                </a:lnTo>
                <a:lnTo>
                  <a:pt x="53393" y="282192"/>
                </a:lnTo>
                <a:lnTo>
                  <a:pt x="52740" y="290998"/>
                </a:lnTo>
                <a:lnTo>
                  <a:pt x="51353" y="300678"/>
                </a:lnTo>
                <a:lnTo>
                  <a:pt x="49475" y="310942"/>
                </a:lnTo>
                <a:lnTo>
                  <a:pt x="47271" y="321595"/>
                </a:lnTo>
                <a:lnTo>
                  <a:pt x="44849" y="331554"/>
                </a:lnTo>
                <a:lnTo>
                  <a:pt x="42282" y="341051"/>
                </a:lnTo>
                <a:lnTo>
                  <a:pt x="39618" y="350240"/>
                </a:lnTo>
                <a:lnTo>
                  <a:pt x="36889" y="358270"/>
                </a:lnTo>
                <a:lnTo>
                  <a:pt x="34118" y="365529"/>
                </a:lnTo>
                <a:lnTo>
                  <a:pt x="31318" y="372274"/>
                </a:lnTo>
                <a:lnTo>
                  <a:pt x="29451" y="378675"/>
                </a:lnTo>
                <a:lnTo>
                  <a:pt x="27377" y="390867"/>
                </a:lnTo>
                <a:lnTo>
                  <a:pt x="25871" y="395833"/>
                </a:lnTo>
                <a:lnTo>
                  <a:pt x="23915" y="400096"/>
                </a:lnTo>
                <a:lnTo>
                  <a:pt x="21658" y="403890"/>
                </a:lnTo>
                <a:lnTo>
                  <a:pt x="20154" y="407373"/>
                </a:lnTo>
                <a:lnTo>
                  <a:pt x="18482" y="413782"/>
                </a:lnTo>
                <a:lnTo>
                  <a:pt x="17084" y="416824"/>
                </a:lnTo>
                <a:lnTo>
                  <a:pt x="15199" y="419805"/>
                </a:lnTo>
                <a:lnTo>
                  <a:pt x="12990" y="422745"/>
                </a:lnTo>
                <a:lnTo>
                  <a:pt x="11518" y="425657"/>
                </a:lnTo>
                <a:lnTo>
                  <a:pt x="9881" y="431433"/>
                </a:lnTo>
                <a:lnTo>
                  <a:pt x="8493" y="433354"/>
                </a:lnTo>
                <a:lnTo>
                  <a:pt x="6614" y="434635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2"/>
          <p:cNvSpPr/>
          <p:nvPr/>
        </p:nvSpPr>
        <p:spPr>
          <a:xfrm>
            <a:off x="586979" y="2460307"/>
            <a:ext cx="2784872" cy="2726056"/>
          </a:xfrm>
          <a:custGeom>
            <a:avLst/>
            <a:gdLst/>
            <a:ahLst/>
            <a:cxnLst/>
            <a:rect l="0" t="0" r="0" b="0"/>
            <a:pathLst>
              <a:path w="2784872" h="2726056">
                <a:moveTo>
                  <a:pt x="7380" y="2717483"/>
                </a:moveTo>
                <a:lnTo>
                  <a:pt x="7380" y="2725702"/>
                </a:lnTo>
                <a:lnTo>
                  <a:pt x="0" y="2726024"/>
                </a:lnTo>
                <a:lnTo>
                  <a:pt x="11836" y="2726055"/>
                </a:lnTo>
                <a:lnTo>
                  <a:pt x="13208" y="2725102"/>
                </a:lnTo>
                <a:lnTo>
                  <a:pt x="14123" y="2723515"/>
                </a:lnTo>
                <a:lnTo>
                  <a:pt x="14733" y="2721504"/>
                </a:lnTo>
                <a:lnTo>
                  <a:pt x="16092" y="2720163"/>
                </a:lnTo>
                <a:lnTo>
                  <a:pt x="17951" y="2719270"/>
                </a:lnTo>
                <a:lnTo>
                  <a:pt x="23227" y="2717836"/>
                </a:lnTo>
                <a:lnTo>
                  <a:pt x="44643" y="2697340"/>
                </a:lnTo>
                <a:lnTo>
                  <a:pt x="46509" y="2694530"/>
                </a:lnTo>
                <a:lnTo>
                  <a:pt x="48584" y="2688867"/>
                </a:lnTo>
                <a:lnTo>
                  <a:pt x="51042" y="2686975"/>
                </a:lnTo>
                <a:lnTo>
                  <a:pt x="58853" y="2684874"/>
                </a:lnTo>
                <a:lnTo>
                  <a:pt x="62650" y="2682408"/>
                </a:lnTo>
                <a:lnTo>
                  <a:pt x="112327" y="2628738"/>
                </a:lnTo>
                <a:lnTo>
                  <a:pt x="115936" y="2621526"/>
                </a:lnTo>
                <a:lnTo>
                  <a:pt x="118803" y="2618269"/>
                </a:lnTo>
                <a:lnTo>
                  <a:pt x="155529" y="2588909"/>
                </a:lnTo>
                <a:lnTo>
                  <a:pt x="165617" y="2582234"/>
                </a:lnTo>
                <a:lnTo>
                  <a:pt x="197826" y="2555135"/>
                </a:lnTo>
                <a:lnTo>
                  <a:pt x="211129" y="2546190"/>
                </a:lnTo>
                <a:lnTo>
                  <a:pt x="292420" y="2480173"/>
                </a:lnTo>
                <a:lnTo>
                  <a:pt x="304456" y="2466088"/>
                </a:lnTo>
                <a:lnTo>
                  <a:pt x="369352" y="2411830"/>
                </a:lnTo>
                <a:lnTo>
                  <a:pt x="424680" y="2351691"/>
                </a:lnTo>
                <a:lnTo>
                  <a:pt x="471412" y="2311716"/>
                </a:lnTo>
                <a:lnTo>
                  <a:pt x="485126" y="2294572"/>
                </a:lnTo>
                <a:lnTo>
                  <a:pt x="577666" y="2214563"/>
                </a:lnTo>
                <a:lnTo>
                  <a:pt x="618814" y="2173605"/>
                </a:lnTo>
                <a:lnTo>
                  <a:pt x="636962" y="2151521"/>
                </a:lnTo>
                <a:lnTo>
                  <a:pt x="708381" y="2089197"/>
                </a:lnTo>
                <a:lnTo>
                  <a:pt x="732801" y="2061459"/>
                </a:lnTo>
                <a:lnTo>
                  <a:pt x="817611" y="1984306"/>
                </a:lnTo>
                <a:lnTo>
                  <a:pt x="903329" y="1907153"/>
                </a:lnTo>
                <a:lnTo>
                  <a:pt x="1011669" y="1798919"/>
                </a:lnTo>
                <a:lnTo>
                  <a:pt x="1088217" y="1713956"/>
                </a:lnTo>
                <a:lnTo>
                  <a:pt x="1154103" y="1637333"/>
                </a:lnTo>
                <a:lnTo>
                  <a:pt x="1224847" y="1560195"/>
                </a:lnTo>
                <a:lnTo>
                  <a:pt x="1310403" y="1474470"/>
                </a:lnTo>
                <a:lnTo>
                  <a:pt x="1379334" y="1392767"/>
                </a:lnTo>
                <a:lnTo>
                  <a:pt x="1458820" y="1303090"/>
                </a:lnTo>
                <a:lnTo>
                  <a:pt x="1532403" y="1225869"/>
                </a:lnTo>
                <a:lnTo>
                  <a:pt x="1596211" y="1148715"/>
                </a:lnTo>
                <a:lnTo>
                  <a:pt x="1670521" y="1071563"/>
                </a:lnTo>
                <a:lnTo>
                  <a:pt x="1746647" y="994410"/>
                </a:lnTo>
                <a:lnTo>
                  <a:pt x="1810522" y="917258"/>
                </a:lnTo>
                <a:lnTo>
                  <a:pt x="1886596" y="831533"/>
                </a:lnTo>
                <a:lnTo>
                  <a:pt x="1911020" y="808355"/>
                </a:lnTo>
                <a:lnTo>
                  <a:pt x="1970515" y="754027"/>
                </a:lnTo>
                <a:lnTo>
                  <a:pt x="2031021" y="688326"/>
                </a:lnTo>
                <a:lnTo>
                  <a:pt x="2111674" y="613093"/>
                </a:lnTo>
                <a:lnTo>
                  <a:pt x="2201987" y="538076"/>
                </a:lnTo>
                <a:lnTo>
                  <a:pt x="2286949" y="467754"/>
                </a:lnTo>
                <a:lnTo>
                  <a:pt x="2373215" y="385810"/>
                </a:lnTo>
                <a:lnTo>
                  <a:pt x="2507684" y="260033"/>
                </a:lnTo>
                <a:lnTo>
                  <a:pt x="2546745" y="227806"/>
                </a:lnTo>
                <a:lnTo>
                  <a:pt x="2568892" y="199920"/>
                </a:lnTo>
                <a:lnTo>
                  <a:pt x="2606823" y="167792"/>
                </a:lnTo>
                <a:lnTo>
                  <a:pt x="2618980" y="152163"/>
                </a:lnTo>
                <a:lnTo>
                  <a:pt x="2704617" y="71680"/>
                </a:lnTo>
                <a:lnTo>
                  <a:pt x="2719116" y="57182"/>
                </a:lnTo>
                <a:lnTo>
                  <a:pt x="2721984" y="55266"/>
                </a:lnTo>
                <a:lnTo>
                  <a:pt x="2730572" y="51618"/>
                </a:lnTo>
                <a:lnTo>
                  <a:pt x="2736290" y="47389"/>
                </a:lnTo>
                <a:lnTo>
                  <a:pt x="2738196" y="44927"/>
                </a:lnTo>
                <a:lnTo>
                  <a:pt x="2739467" y="42334"/>
                </a:lnTo>
                <a:lnTo>
                  <a:pt x="2740314" y="39653"/>
                </a:lnTo>
                <a:lnTo>
                  <a:pt x="2743795" y="34134"/>
                </a:lnTo>
                <a:lnTo>
                  <a:pt x="2746057" y="31328"/>
                </a:lnTo>
                <a:lnTo>
                  <a:pt x="2748517" y="29458"/>
                </a:lnTo>
                <a:lnTo>
                  <a:pt x="2751110" y="28211"/>
                </a:lnTo>
                <a:lnTo>
                  <a:pt x="2753791" y="27380"/>
                </a:lnTo>
                <a:lnTo>
                  <a:pt x="2755578" y="25873"/>
                </a:lnTo>
                <a:lnTo>
                  <a:pt x="2756770" y="23916"/>
                </a:lnTo>
                <a:lnTo>
                  <a:pt x="2757564" y="21659"/>
                </a:lnTo>
                <a:lnTo>
                  <a:pt x="2759046" y="20155"/>
                </a:lnTo>
                <a:lnTo>
                  <a:pt x="2760987" y="19151"/>
                </a:lnTo>
                <a:lnTo>
                  <a:pt x="2766394" y="17541"/>
                </a:lnTo>
                <a:lnTo>
                  <a:pt x="2766838" y="16457"/>
                </a:lnTo>
                <a:lnTo>
                  <a:pt x="2767608" y="9799"/>
                </a:lnTo>
                <a:lnTo>
                  <a:pt x="2768600" y="9390"/>
                </a:lnTo>
                <a:lnTo>
                  <a:pt x="2772242" y="8936"/>
                </a:lnTo>
                <a:lnTo>
                  <a:pt x="2773594" y="7862"/>
                </a:lnTo>
                <a:lnTo>
                  <a:pt x="2774495" y="6194"/>
                </a:lnTo>
                <a:lnTo>
                  <a:pt x="2776192" y="363"/>
                </a:lnTo>
                <a:lnTo>
                  <a:pt x="27848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3"/>
          <p:cNvSpPr/>
          <p:nvPr/>
        </p:nvSpPr>
        <p:spPr>
          <a:xfrm>
            <a:off x="654398" y="2468880"/>
            <a:ext cx="2700307" cy="2683191"/>
          </a:xfrm>
          <a:custGeom>
            <a:avLst/>
            <a:gdLst/>
            <a:ahLst/>
            <a:cxnLst/>
            <a:rect l="0" t="0" r="0" b="0"/>
            <a:pathLst>
              <a:path w="2700307" h="2683191">
                <a:moveTo>
                  <a:pt x="8541" y="8572"/>
                </a:moveTo>
                <a:lnTo>
                  <a:pt x="8541" y="104"/>
                </a:lnTo>
                <a:lnTo>
                  <a:pt x="0" y="0"/>
                </a:lnTo>
                <a:lnTo>
                  <a:pt x="4529" y="4551"/>
                </a:lnTo>
                <a:lnTo>
                  <a:pt x="4914" y="5891"/>
                </a:lnTo>
                <a:lnTo>
                  <a:pt x="4218" y="6785"/>
                </a:lnTo>
                <a:lnTo>
                  <a:pt x="808" y="8219"/>
                </a:lnTo>
                <a:lnTo>
                  <a:pt x="2882" y="10955"/>
                </a:lnTo>
                <a:lnTo>
                  <a:pt x="54295" y="62899"/>
                </a:lnTo>
                <a:lnTo>
                  <a:pt x="56189" y="65745"/>
                </a:lnTo>
                <a:lnTo>
                  <a:pt x="59807" y="74301"/>
                </a:lnTo>
                <a:lnTo>
                  <a:pt x="69080" y="85726"/>
                </a:lnTo>
                <a:lnTo>
                  <a:pt x="82906" y="100965"/>
                </a:lnTo>
                <a:lnTo>
                  <a:pt x="99035" y="124935"/>
                </a:lnTo>
                <a:lnTo>
                  <a:pt x="102664" y="134067"/>
                </a:lnTo>
                <a:lnTo>
                  <a:pt x="106889" y="139912"/>
                </a:lnTo>
                <a:lnTo>
                  <a:pt x="114481" y="145685"/>
                </a:lnTo>
                <a:lnTo>
                  <a:pt x="119173" y="148559"/>
                </a:lnTo>
                <a:lnTo>
                  <a:pt x="126926" y="156831"/>
                </a:lnTo>
                <a:lnTo>
                  <a:pt x="145558" y="179491"/>
                </a:lnTo>
                <a:lnTo>
                  <a:pt x="181655" y="215969"/>
                </a:lnTo>
                <a:lnTo>
                  <a:pt x="183958" y="219226"/>
                </a:lnTo>
                <a:lnTo>
                  <a:pt x="186517" y="225386"/>
                </a:lnTo>
                <a:lnTo>
                  <a:pt x="189104" y="228362"/>
                </a:lnTo>
                <a:lnTo>
                  <a:pt x="200895" y="238054"/>
                </a:lnTo>
                <a:lnTo>
                  <a:pt x="238079" y="285856"/>
                </a:lnTo>
                <a:lnTo>
                  <a:pt x="276672" y="317135"/>
                </a:lnTo>
                <a:lnTo>
                  <a:pt x="289600" y="325740"/>
                </a:lnTo>
                <a:lnTo>
                  <a:pt x="293069" y="328603"/>
                </a:lnTo>
                <a:lnTo>
                  <a:pt x="299463" y="336863"/>
                </a:lnTo>
                <a:lnTo>
                  <a:pt x="311329" y="353137"/>
                </a:lnTo>
                <a:lnTo>
                  <a:pt x="328572" y="371370"/>
                </a:lnTo>
                <a:lnTo>
                  <a:pt x="339372" y="377143"/>
                </a:lnTo>
                <a:lnTo>
                  <a:pt x="351792" y="382884"/>
                </a:lnTo>
                <a:lnTo>
                  <a:pt x="360487" y="388610"/>
                </a:lnTo>
                <a:lnTo>
                  <a:pt x="367527" y="396871"/>
                </a:lnTo>
                <a:lnTo>
                  <a:pt x="370737" y="401740"/>
                </a:lnTo>
                <a:lnTo>
                  <a:pt x="379385" y="409691"/>
                </a:lnTo>
                <a:lnTo>
                  <a:pt x="395908" y="422556"/>
                </a:lnTo>
                <a:lnTo>
                  <a:pt x="409296" y="440161"/>
                </a:lnTo>
                <a:lnTo>
                  <a:pt x="464847" y="488088"/>
                </a:lnTo>
                <a:lnTo>
                  <a:pt x="475186" y="495058"/>
                </a:lnTo>
                <a:lnTo>
                  <a:pt x="490765" y="509692"/>
                </a:lnTo>
                <a:lnTo>
                  <a:pt x="502789" y="525140"/>
                </a:lnTo>
                <a:lnTo>
                  <a:pt x="517994" y="536173"/>
                </a:lnTo>
                <a:lnTo>
                  <a:pt x="540198" y="550975"/>
                </a:lnTo>
                <a:lnTo>
                  <a:pt x="600575" y="606655"/>
                </a:lnTo>
                <a:lnTo>
                  <a:pt x="617346" y="619169"/>
                </a:lnTo>
                <a:lnTo>
                  <a:pt x="651493" y="649141"/>
                </a:lnTo>
                <a:lnTo>
                  <a:pt x="668628" y="661920"/>
                </a:lnTo>
                <a:lnTo>
                  <a:pt x="698152" y="687947"/>
                </a:lnTo>
                <a:lnTo>
                  <a:pt x="726844" y="704780"/>
                </a:lnTo>
                <a:lnTo>
                  <a:pt x="814527" y="774624"/>
                </a:lnTo>
                <a:lnTo>
                  <a:pt x="891685" y="831536"/>
                </a:lnTo>
                <a:lnTo>
                  <a:pt x="921283" y="854393"/>
                </a:lnTo>
                <a:lnTo>
                  <a:pt x="961637" y="888682"/>
                </a:lnTo>
                <a:lnTo>
                  <a:pt x="1041732" y="948794"/>
                </a:lnTo>
                <a:lnTo>
                  <a:pt x="1071466" y="972523"/>
                </a:lnTo>
                <a:lnTo>
                  <a:pt x="1099212" y="1001199"/>
                </a:lnTo>
                <a:lnTo>
                  <a:pt x="1177900" y="1065827"/>
                </a:lnTo>
                <a:lnTo>
                  <a:pt x="1241962" y="1117282"/>
                </a:lnTo>
                <a:lnTo>
                  <a:pt x="1263876" y="1140142"/>
                </a:lnTo>
                <a:lnTo>
                  <a:pt x="1347825" y="1211262"/>
                </a:lnTo>
                <a:lnTo>
                  <a:pt x="1429738" y="1285828"/>
                </a:lnTo>
                <a:lnTo>
                  <a:pt x="1502198" y="1349692"/>
                </a:lnTo>
                <a:lnTo>
                  <a:pt x="1572540" y="1426775"/>
                </a:lnTo>
                <a:lnTo>
                  <a:pt x="1642927" y="1504605"/>
                </a:lnTo>
                <a:lnTo>
                  <a:pt x="1699014" y="1564685"/>
                </a:lnTo>
                <a:lnTo>
                  <a:pt x="1744356" y="1600092"/>
                </a:lnTo>
                <a:lnTo>
                  <a:pt x="1815534" y="1678264"/>
                </a:lnTo>
                <a:lnTo>
                  <a:pt x="1891625" y="1759045"/>
                </a:lnTo>
                <a:lnTo>
                  <a:pt x="1908776" y="1779028"/>
                </a:lnTo>
                <a:lnTo>
                  <a:pt x="1973314" y="1837352"/>
                </a:lnTo>
                <a:lnTo>
                  <a:pt x="1986638" y="1854511"/>
                </a:lnTo>
                <a:lnTo>
                  <a:pt x="2025371" y="1889759"/>
                </a:lnTo>
                <a:lnTo>
                  <a:pt x="2100229" y="1971628"/>
                </a:lnTo>
                <a:lnTo>
                  <a:pt x="2127854" y="2000244"/>
                </a:lnTo>
                <a:lnTo>
                  <a:pt x="2140060" y="2016440"/>
                </a:lnTo>
                <a:lnTo>
                  <a:pt x="2155318" y="2029600"/>
                </a:lnTo>
                <a:lnTo>
                  <a:pt x="2226283" y="2108802"/>
                </a:lnTo>
                <a:lnTo>
                  <a:pt x="2239180" y="2125970"/>
                </a:lnTo>
                <a:lnTo>
                  <a:pt x="2252526" y="2143122"/>
                </a:lnTo>
                <a:lnTo>
                  <a:pt x="2265054" y="2160269"/>
                </a:lnTo>
                <a:lnTo>
                  <a:pt x="2278290" y="2177415"/>
                </a:lnTo>
                <a:lnTo>
                  <a:pt x="2290785" y="2194560"/>
                </a:lnTo>
                <a:lnTo>
                  <a:pt x="2304012" y="2211705"/>
                </a:lnTo>
                <a:lnTo>
                  <a:pt x="2316503" y="2228849"/>
                </a:lnTo>
                <a:lnTo>
                  <a:pt x="2346466" y="2263140"/>
                </a:lnTo>
                <a:lnTo>
                  <a:pt x="2359245" y="2280285"/>
                </a:lnTo>
                <a:lnTo>
                  <a:pt x="2372556" y="2297430"/>
                </a:lnTo>
                <a:lnTo>
                  <a:pt x="2385073" y="2314574"/>
                </a:lnTo>
                <a:lnTo>
                  <a:pt x="2408260" y="2342079"/>
                </a:lnTo>
                <a:lnTo>
                  <a:pt x="2420157" y="2363506"/>
                </a:lnTo>
                <a:lnTo>
                  <a:pt x="2428475" y="2372199"/>
                </a:lnTo>
                <a:lnTo>
                  <a:pt x="2433361" y="2375851"/>
                </a:lnTo>
                <a:lnTo>
                  <a:pt x="2441329" y="2384988"/>
                </a:lnTo>
                <a:lnTo>
                  <a:pt x="2475496" y="2436751"/>
                </a:lnTo>
                <a:lnTo>
                  <a:pt x="2499485" y="2458090"/>
                </a:lnTo>
                <a:lnTo>
                  <a:pt x="2537425" y="2511164"/>
                </a:lnTo>
                <a:lnTo>
                  <a:pt x="2551716" y="2526906"/>
                </a:lnTo>
                <a:lnTo>
                  <a:pt x="2566004" y="2547688"/>
                </a:lnTo>
                <a:lnTo>
                  <a:pt x="2585054" y="2568822"/>
                </a:lnTo>
                <a:lnTo>
                  <a:pt x="2588688" y="2577444"/>
                </a:lnTo>
                <a:lnTo>
                  <a:pt x="2597966" y="2588890"/>
                </a:lnTo>
                <a:lnTo>
                  <a:pt x="2600647" y="2591749"/>
                </a:lnTo>
                <a:lnTo>
                  <a:pt x="2603387" y="2593655"/>
                </a:lnTo>
                <a:lnTo>
                  <a:pt x="2611794" y="2597290"/>
                </a:lnTo>
                <a:lnTo>
                  <a:pt x="2623168" y="2606569"/>
                </a:lnTo>
                <a:lnTo>
                  <a:pt x="2630036" y="2613024"/>
                </a:lnTo>
                <a:lnTo>
                  <a:pt x="2630599" y="2614505"/>
                </a:lnTo>
                <a:lnTo>
                  <a:pt x="2631226" y="2618692"/>
                </a:lnTo>
                <a:lnTo>
                  <a:pt x="2632345" y="2620189"/>
                </a:lnTo>
                <a:lnTo>
                  <a:pt x="2634044" y="2621188"/>
                </a:lnTo>
                <a:lnTo>
                  <a:pt x="2636129" y="2621853"/>
                </a:lnTo>
                <a:lnTo>
                  <a:pt x="2637519" y="2623250"/>
                </a:lnTo>
                <a:lnTo>
                  <a:pt x="2638446" y="2625133"/>
                </a:lnTo>
                <a:lnTo>
                  <a:pt x="2639933" y="2630449"/>
                </a:lnTo>
                <a:lnTo>
                  <a:pt x="2641007" y="2630885"/>
                </a:lnTo>
                <a:lnTo>
                  <a:pt x="2644741" y="2631369"/>
                </a:lnTo>
                <a:lnTo>
                  <a:pt x="2646118" y="2632452"/>
                </a:lnTo>
                <a:lnTo>
                  <a:pt x="2647036" y="2634125"/>
                </a:lnTo>
                <a:lnTo>
                  <a:pt x="2647648" y="2636193"/>
                </a:lnTo>
                <a:lnTo>
                  <a:pt x="2649008" y="2637572"/>
                </a:lnTo>
                <a:lnTo>
                  <a:pt x="2650868" y="2638491"/>
                </a:lnTo>
                <a:lnTo>
                  <a:pt x="2653060" y="2639104"/>
                </a:lnTo>
                <a:lnTo>
                  <a:pt x="2654521" y="2640465"/>
                </a:lnTo>
                <a:lnTo>
                  <a:pt x="2655496" y="2642325"/>
                </a:lnTo>
                <a:lnTo>
                  <a:pt x="2656145" y="2644517"/>
                </a:lnTo>
                <a:lnTo>
                  <a:pt x="2657530" y="2645979"/>
                </a:lnTo>
                <a:lnTo>
                  <a:pt x="2659407" y="2646954"/>
                </a:lnTo>
                <a:lnTo>
                  <a:pt x="2661610" y="2647603"/>
                </a:lnTo>
                <a:lnTo>
                  <a:pt x="2663079" y="2648989"/>
                </a:lnTo>
                <a:lnTo>
                  <a:pt x="2664058" y="2650865"/>
                </a:lnTo>
                <a:lnTo>
                  <a:pt x="2664711" y="2653068"/>
                </a:lnTo>
                <a:lnTo>
                  <a:pt x="2666098" y="2654537"/>
                </a:lnTo>
                <a:lnTo>
                  <a:pt x="2667976" y="2655516"/>
                </a:lnTo>
                <a:lnTo>
                  <a:pt x="2670180" y="2656169"/>
                </a:lnTo>
                <a:lnTo>
                  <a:pt x="2671650" y="2657557"/>
                </a:lnTo>
                <a:lnTo>
                  <a:pt x="2672630" y="2659435"/>
                </a:lnTo>
                <a:lnTo>
                  <a:pt x="2673283" y="2661639"/>
                </a:lnTo>
                <a:lnTo>
                  <a:pt x="2674670" y="2663108"/>
                </a:lnTo>
                <a:lnTo>
                  <a:pt x="2676549" y="2664088"/>
                </a:lnTo>
                <a:lnTo>
                  <a:pt x="2681855" y="2665660"/>
                </a:lnTo>
                <a:lnTo>
                  <a:pt x="2682290" y="2666741"/>
                </a:lnTo>
                <a:lnTo>
                  <a:pt x="2682775" y="2670483"/>
                </a:lnTo>
                <a:lnTo>
                  <a:pt x="2683856" y="2671862"/>
                </a:lnTo>
                <a:lnTo>
                  <a:pt x="2685529" y="2672782"/>
                </a:lnTo>
                <a:lnTo>
                  <a:pt x="2690508" y="2674256"/>
                </a:lnTo>
                <a:lnTo>
                  <a:pt x="2695921" y="2679063"/>
                </a:lnTo>
                <a:lnTo>
                  <a:pt x="2696431" y="2680439"/>
                </a:lnTo>
                <a:lnTo>
                  <a:pt x="2695818" y="2681357"/>
                </a:lnTo>
                <a:lnTo>
                  <a:pt x="2691755" y="2683183"/>
                </a:lnTo>
                <a:lnTo>
                  <a:pt x="2696291" y="2683190"/>
                </a:lnTo>
                <a:lnTo>
                  <a:pt x="2697629" y="2682238"/>
                </a:lnTo>
                <a:lnTo>
                  <a:pt x="2698522" y="2680651"/>
                </a:lnTo>
                <a:lnTo>
                  <a:pt x="2700306" y="2674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4"/>
          <p:cNvSpPr/>
          <p:nvPr/>
        </p:nvSpPr>
        <p:spPr>
          <a:xfrm>
            <a:off x="1761421" y="3386138"/>
            <a:ext cx="735927" cy="634365"/>
          </a:xfrm>
          <a:custGeom>
            <a:avLst/>
            <a:gdLst/>
            <a:ahLst/>
            <a:cxnLst/>
            <a:rect l="0" t="0" r="0" b="0"/>
            <a:pathLst>
              <a:path w="735927" h="634365">
                <a:moveTo>
                  <a:pt x="667454" y="94297"/>
                </a:moveTo>
                <a:lnTo>
                  <a:pt x="667454" y="86916"/>
                </a:lnTo>
                <a:lnTo>
                  <a:pt x="666501" y="86519"/>
                </a:lnTo>
                <a:lnTo>
                  <a:pt x="662903" y="86077"/>
                </a:lnTo>
                <a:lnTo>
                  <a:pt x="660610" y="85007"/>
                </a:lnTo>
                <a:lnTo>
                  <a:pt x="655522" y="81278"/>
                </a:lnTo>
                <a:lnTo>
                  <a:pt x="653784" y="78950"/>
                </a:lnTo>
                <a:lnTo>
                  <a:pt x="651853" y="73823"/>
                </a:lnTo>
                <a:lnTo>
                  <a:pt x="650386" y="72075"/>
                </a:lnTo>
                <a:lnTo>
                  <a:pt x="648455" y="70910"/>
                </a:lnTo>
                <a:lnTo>
                  <a:pt x="646215" y="70133"/>
                </a:lnTo>
                <a:lnTo>
                  <a:pt x="644722" y="68663"/>
                </a:lnTo>
                <a:lnTo>
                  <a:pt x="643727" y="66730"/>
                </a:lnTo>
                <a:lnTo>
                  <a:pt x="643063" y="64489"/>
                </a:lnTo>
                <a:lnTo>
                  <a:pt x="639786" y="59459"/>
                </a:lnTo>
                <a:lnTo>
                  <a:pt x="637578" y="56784"/>
                </a:lnTo>
                <a:lnTo>
                  <a:pt x="635154" y="55001"/>
                </a:lnTo>
                <a:lnTo>
                  <a:pt x="627192" y="51538"/>
                </a:lnTo>
                <a:lnTo>
                  <a:pt x="618800" y="45856"/>
                </a:lnTo>
                <a:lnTo>
                  <a:pt x="613127" y="44192"/>
                </a:lnTo>
                <a:lnTo>
                  <a:pt x="594880" y="42172"/>
                </a:lnTo>
                <a:lnTo>
                  <a:pt x="572932" y="33588"/>
                </a:lnTo>
                <a:lnTo>
                  <a:pt x="562579" y="29215"/>
                </a:lnTo>
                <a:lnTo>
                  <a:pt x="535205" y="20132"/>
                </a:lnTo>
                <a:lnTo>
                  <a:pt x="519578" y="17077"/>
                </a:lnTo>
                <a:lnTo>
                  <a:pt x="505281" y="10534"/>
                </a:lnTo>
                <a:lnTo>
                  <a:pt x="493672" y="9153"/>
                </a:lnTo>
                <a:lnTo>
                  <a:pt x="488735" y="8959"/>
                </a:lnTo>
                <a:lnTo>
                  <a:pt x="478168" y="6204"/>
                </a:lnTo>
                <a:lnTo>
                  <a:pt x="464049" y="1838"/>
                </a:lnTo>
                <a:lnTo>
                  <a:pt x="441643" y="363"/>
                </a:lnTo>
                <a:lnTo>
                  <a:pt x="409359" y="31"/>
                </a:lnTo>
                <a:lnTo>
                  <a:pt x="361603" y="0"/>
                </a:lnTo>
                <a:lnTo>
                  <a:pt x="350227" y="2540"/>
                </a:lnTo>
                <a:lnTo>
                  <a:pt x="338821" y="5891"/>
                </a:lnTo>
                <a:lnTo>
                  <a:pt x="322643" y="8730"/>
                </a:lnTo>
                <a:lnTo>
                  <a:pt x="314814" y="12770"/>
                </a:lnTo>
                <a:lnTo>
                  <a:pt x="303080" y="15200"/>
                </a:lnTo>
                <a:lnTo>
                  <a:pt x="295950" y="15848"/>
                </a:lnTo>
                <a:lnTo>
                  <a:pt x="285488" y="19108"/>
                </a:lnTo>
                <a:lnTo>
                  <a:pt x="281365" y="21311"/>
                </a:lnTo>
                <a:lnTo>
                  <a:pt x="269164" y="23758"/>
                </a:lnTo>
                <a:lnTo>
                  <a:pt x="256121" y="25799"/>
                </a:lnTo>
                <a:lnTo>
                  <a:pt x="237446" y="34870"/>
                </a:lnTo>
                <a:lnTo>
                  <a:pt x="232192" y="37534"/>
                </a:lnTo>
                <a:lnTo>
                  <a:pt x="218734" y="40494"/>
                </a:lnTo>
                <a:lnTo>
                  <a:pt x="205132" y="42762"/>
                </a:lnTo>
                <a:lnTo>
                  <a:pt x="186100" y="51979"/>
                </a:lnTo>
                <a:lnTo>
                  <a:pt x="164278" y="62972"/>
                </a:lnTo>
                <a:lnTo>
                  <a:pt x="159601" y="66746"/>
                </a:lnTo>
                <a:lnTo>
                  <a:pt x="147514" y="80207"/>
                </a:lnTo>
                <a:lnTo>
                  <a:pt x="126847" y="96311"/>
                </a:lnTo>
                <a:lnTo>
                  <a:pt x="110081" y="109499"/>
                </a:lnTo>
                <a:lnTo>
                  <a:pt x="104419" y="113004"/>
                </a:lnTo>
                <a:lnTo>
                  <a:pt x="95589" y="121978"/>
                </a:lnTo>
                <a:lnTo>
                  <a:pt x="91900" y="127039"/>
                </a:lnTo>
                <a:lnTo>
                  <a:pt x="82722" y="135201"/>
                </a:lnTo>
                <a:lnTo>
                  <a:pt x="61308" y="152753"/>
                </a:lnTo>
                <a:lnTo>
                  <a:pt x="44624" y="168673"/>
                </a:lnTo>
                <a:lnTo>
                  <a:pt x="31321" y="182798"/>
                </a:lnTo>
                <a:lnTo>
                  <a:pt x="23320" y="199126"/>
                </a:lnTo>
                <a:lnTo>
                  <a:pt x="19222" y="208515"/>
                </a:lnTo>
                <a:lnTo>
                  <a:pt x="14051" y="224843"/>
                </a:lnTo>
                <a:lnTo>
                  <a:pt x="10340" y="235185"/>
                </a:lnTo>
                <a:lnTo>
                  <a:pt x="7958" y="254806"/>
                </a:lnTo>
                <a:lnTo>
                  <a:pt x="7487" y="272687"/>
                </a:lnTo>
                <a:lnTo>
                  <a:pt x="4883" y="283436"/>
                </a:lnTo>
                <a:lnTo>
                  <a:pt x="1502" y="294564"/>
                </a:lnTo>
                <a:lnTo>
                  <a:pt x="0" y="305859"/>
                </a:lnTo>
                <a:lnTo>
                  <a:pt x="1873" y="317229"/>
                </a:lnTo>
                <a:lnTo>
                  <a:pt x="4927" y="328633"/>
                </a:lnTo>
                <a:lnTo>
                  <a:pt x="7599" y="344811"/>
                </a:lnTo>
                <a:lnTo>
                  <a:pt x="13048" y="357012"/>
                </a:lnTo>
                <a:lnTo>
                  <a:pt x="16038" y="372269"/>
                </a:lnTo>
                <a:lnTo>
                  <a:pt x="21581" y="388855"/>
                </a:lnTo>
                <a:lnTo>
                  <a:pt x="23646" y="405834"/>
                </a:lnTo>
                <a:lnTo>
                  <a:pt x="25211" y="422930"/>
                </a:lnTo>
                <a:lnTo>
                  <a:pt x="28952" y="434348"/>
                </a:lnTo>
                <a:lnTo>
                  <a:pt x="33790" y="443233"/>
                </a:lnTo>
                <a:lnTo>
                  <a:pt x="44657" y="461249"/>
                </a:lnTo>
                <a:lnTo>
                  <a:pt x="55976" y="477261"/>
                </a:lnTo>
                <a:lnTo>
                  <a:pt x="67384" y="495240"/>
                </a:lnTo>
                <a:lnTo>
                  <a:pt x="75953" y="507735"/>
                </a:lnTo>
                <a:lnTo>
                  <a:pt x="84524" y="520962"/>
                </a:lnTo>
                <a:lnTo>
                  <a:pt x="99764" y="537903"/>
                </a:lnTo>
                <a:lnTo>
                  <a:pt x="147357" y="585755"/>
                </a:lnTo>
                <a:lnTo>
                  <a:pt x="160503" y="594350"/>
                </a:lnTo>
                <a:lnTo>
                  <a:pt x="170997" y="597530"/>
                </a:lnTo>
                <a:lnTo>
                  <a:pt x="176463" y="598378"/>
                </a:lnTo>
                <a:lnTo>
                  <a:pt x="185075" y="601860"/>
                </a:lnTo>
                <a:lnTo>
                  <a:pt x="202916" y="611857"/>
                </a:lnTo>
                <a:lnTo>
                  <a:pt x="213660" y="614836"/>
                </a:lnTo>
                <a:lnTo>
                  <a:pt x="219192" y="615630"/>
                </a:lnTo>
                <a:lnTo>
                  <a:pt x="227879" y="619053"/>
                </a:lnTo>
                <a:lnTo>
                  <a:pt x="231529" y="621299"/>
                </a:lnTo>
                <a:lnTo>
                  <a:pt x="240664" y="623795"/>
                </a:lnTo>
                <a:lnTo>
                  <a:pt x="251074" y="625857"/>
                </a:lnTo>
                <a:lnTo>
                  <a:pt x="267645" y="631420"/>
                </a:lnTo>
                <a:lnTo>
                  <a:pt x="290311" y="633782"/>
                </a:lnTo>
                <a:lnTo>
                  <a:pt x="313133" y="634249"/>
                </a:lnTo>
                <a:lnTo>
                  <a:pt x="390307" y="634364"/>
                </a:lnTo>
                <a:lnTo>
                  <a:pt x="395059" y="633411"/>
                </a:lnTo>
                <a:lnTo>
                  <a:pt x="407251" y="628473"/>
                </a:lnTo>
                <a:lnTo>
                  <a:pt x="427954" y="623781"/>
                </a:lnTo>
                <a:lnTo>
                  <a:pt x="439090" y="620136"/>
                </a:lnTo>
                <a:lnTo>
                  <a:pt x="456068" y="617131"/>
                </a:lnTo>
                <a:lnTo>
                  <a:pt x="478872" y="608065"/>
                </a:lnTo>
                <a:lnTo>
                  <a:pt x="501721" y="597102"/>
                </a:lnTo>
                <a:lnTo>
                  <a:pt x="523509" y="582914"/>
                </a:lnTo>
                <a:lnTo>
                  <a:pt x="544934" y="571496"/>
                </a:lnTo>
                <a:lnTo>
                  <a:pt x="566558" y="560068"/>
                </a:lnTo>
                <a:lnTo>
                  <a:pt x="583530" y="546099"/>
                </a:lnTo>
                <a:lnTo>
                  <a:pt x="604649" y="526573"/>
                </a:lnTo>
                <a:lnTo>
                  <a:pt x="614458" y="520417"/>
                </a:lnTo>
                <a:lnTo>
                  <a:pt x="622628" y="511966"/>
                </a:lnTo>
                <a:lnTo>
                  <a:pt x="638620" y="491352"/>
                </a:lnTo>
                <a:lnTo>
                  <a:pt x="650257" y="473435"/>
                </a:lnTo>
                <a:lnTo>
                  <a:pt x="658866" y="460951"/>
                </a:lnTo>
                <a:lnTo>
                  <a:pt x="667449" y="447727"/>
                </a:lnTo>
                <a:lnTo>
                  <a:pt x="676025" y="435237"/>
                </a:lnTo>
                <a:lnTo>
                  <a:pt x="684598" y="419471"/>
                </a:lnTo>
                <a:lnTo>
                  <a:pt x="693171" y="405275"/>
                </a:lnTo>
                <a:lnTo>
                  <a:pt x="696029" y="401628"/>
                </a:lnTo>
                <a:lnTo>
                  <a:pt x="697934" y="397291"/>
                </a:lnTo>
                <a:lnTo>
                  <a:pt x="701567" y="383040"/>
                </a:lnTo>
                <a:lnTo>
                  <a:pt x="707300" y="371409"/>
                </a:lnTo>
                <a:lnTo>
                  <a:pt x="710375" y="356321"/>
                </a:lnTo>
                <a:lnTo>
                  <a:pt x="716925" y="336696"/>
                </a:lnTo>
                <a:lnTo>
                  <a:pt x="718968" y="328712"/>
                </a:lnTo>
                <a:lnTo>
                  <a:pt x="725501" y="310604"/>
                </a:lnTo>
                <a:lnTo>
                  <a:pt x="727074" y="293023"/>
                </a:lnTo>
                <a:lnTo>
                  <a:pt x="728156" y="288693"/>
                </a:lnTo>
                <a:lnTo>
                  <a:pt x="733276" y="277096"/>
                </a:lnTo>
                <a:lnTo>
                  <a:pt x="735489" y="259134"/>
                </a:lnTo>
                <a:lnTo>
                  <a:pt x="735926" y="246131"/>
                </a:lnTo>
                <a:lnTo>
                  <a:pt x="733446" y="237661"/>
                </a:lnTo>
                <a:lnTo>
                  <a:pt x="730121" y="228499"/>
                </a:lnTo>
                <a:lnTo>
                  <a:pt x="728249" y="217034"/>
                </a:lnTo>
                <a:lnTo>
                  <a:pt x="727617" y="199115"/>
                </a:lnTo>
                <a:lnTo>
                  <a:pt x="727565" y="195608"/>
                </a:lnTo>
                <a:lnTo>
                  <a:pt x="726578" y="192318"/>
                </a:lnTo>
                <a:lnTo>
                  <a:pt x="721590" y="182183"/>
                </a:lnTo>
                <a:lnTo>
                  <a:pt x="719422" y="164715"/>
                </a:lnTo>
                <a:lnTo>
                  <a:pt x="718935" y="145893"/>
                </a:lnTo>
                <a:lnTo>
                  <a:pt x="718920" y="142982"/>
                </a:lnTo>
                <a:lnTo>
                  <a:pt x="712107" y="121816"/>
                </a:lnTo>
                <a:lnTo>
                  <a:pt x="711510" y="118358"/>
                </a:lnTo>
                <a:lnTo>
                  <a:pt x="708307" y="111975"/>
                </a:lnTo>
                <a:lnTo>
                  <a:pt x="697577" y="98851"/>
                </a:lnTo>
                <a:lnTo>
                  <a:pt x="689926" y="91095"/>
                </a:lnTo>
                <a:lnTo>
                  <a:pt x="687197" y="89305"/>
                </a:lnTo>
                <a:lnTo>
                  <a:pt x="681626" y="87316"/>
                </a:lnTo>
                <a:lnTo>
                  <a:pt x="679759" y="85833"/>
                </a:lnTo>
                <a:lnTo>
                  <a:pt x="678515" y="83892"/>
                </a:lnTo>
                <a:lnTo>
                  <a:pt x="677685" y="81645"/>
                </a:lnTo>
                <a:lnTo>
                  <a:pt x="674223" y="76609"/>
                </a:lnTo>
                <a:lnTo>
                  <a:pt x="668791" y="70165"/>
                </a:lnTo>
                <a:lnTo>
                  <a:pt x="667392" y="69637"/>
                </a:lnTo>
                <a:lnTo>
                  <a:pt x="663299" y="69049"/>
                </a:lnTo>
                <a:lnTo>
                  <a:pt x="660874" y="67940"/>
                </a:lnTo>
                <a:lnTo>
                  <a:pt x="652910" y="62781"/>
                </a:lnTo>
                <a:lnTo>
                  <a:pt x="641736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85"/>
          <p:cNvSpPr/>
          <p:nvPr/>
        </p:nvSpPr>
        <p:spPr>
          <a:xfrm>
            <a:off x="1571624" y="3711901"/>
            <a:ext cx="291466" cy="34282"/>
          </a:xfrm>
          <a:custGeom>
            <a:avLst/>
            <a:gdLst/>
            <a:ahLst/>
            <a:cxnLst/>
            <a:rect l="0" t="0" r="0" b="0"/>
            <a:pathLst>
              <a:path w="291466" h="34282">
                <a:moveTo>
                  <a:pt x="291465" y="8564"/>
                </a:moveTo>
                <a:lnTo>
                  <a:pt x="270227" y="8564"/>
                </a:lnTo>
                <a:lnTo>
                  <a:pt x="268734" y="7611"/>
                </a:lnTo>
                <a:lnTo>
                  <a:pt x="267739" y="6024"/>
                </a:lnTo>
                <a:lnTo>
                  <a:pt x="267075" y="4013"/>
                </a:lnTo>
                <a:lnTo>
                  <a:pt x="265680" y="2672"/>
                </a:lnTo>
                <a:lnTo>
                  <a:pt x="263798" y="1778"/>
                </a:lnTo>
                <a:lnTo>
                  <a:pt x="259166" y="785"/>
                </a:lnTo>
                <a:lnTo>
                  <a:pt x="251204" y="227"/>
                </a:lnTo>
                <a:lnTo>
                  <a:pt x="242812" y="61"/>
                </a:lnTo>
                <a:lnTo>
                  <a:pt x="224040" y="0"/>
                </a:lnTo>
                <a:lnTo>
                  <a:pt x="219845" y="950"/>
                </a:lnTo>
                <a:lnTo>
                  <a:pt x="216096" y="2535"/>
                </a:lnTo>
                <a:lnTo>
                  <a:pt x="212644" y="4545"/>
                </a:lnTo>
                <a:lnTo>
                  <a:pt x="208438" y="5884"/>
                </a:lnTo>
                <a:lnTo>
                  <a:pt x="203729" y="6777"/>
                </a:lnTo>
                <a:lnTo>
                  <a:pt x="198684" y="7373"/>
                </a:lnTo>
                <a:lnTo>
                  <a:pt x="193416" y="7770"/>
                </a:lnTo>
                <a:lnTo>
                  <a:pt x="187999" y="8034"/>
                </a:lnTo>
                <a:lnTo>
                  <a:pt x="176901" y="8328"/>
                </a:lnTo>
                <a:lnTo>
                  <a:pt x="165618" y="8459"/>
                </a:lnTo>
                <a:lnTo>
                  <a:pt x="159942" y="9447"/>
                </a:lnTo>
                <a:lnTo>
                  <a:pt x="154253" y="11057"/>
                </a:lnTo>
                <a:lnTo>
                  <a:pt x="148555" y="13084"/>
                </a:lnTo>
                <a:lnTo>
                  <a:pt x="141900" y="14434"/>
                </a:lnTo>
                <a:lnTo>
                  <a:pt x="134605" y="15335"/>
                </a:lnTo>
                <a:lnTo>
                  <a:pt x="126884" y="15935"/>
                </a:lnTo>
                <a:lnTo>
                  <a:pt x="119832" y="17288"/>
                </a:lnTo>
                <a:lnTo>
                  <a:pt x="113226" y="19142"/>
                </a:lnTo>
                <a:lnTo>
                  <a:pt x="106916" y="21331"/>
                </a:lnTo>
                <a:lnTo>
                  <a:pt x="100805" y="22790"/>
                </a:lnTo>
                <a:lnTo>
                  <a:pt x="94826" y="23763"/>
                </a:lnTo>
                <a:lnTo>
                  <a:pt x="88935" y="24412"/>
                </a:lnTo>
                <a:lnTo>
                  <a:pt x="82150" y="24844"/>
                </a:lnTo>
                <a:lnTo>
                  <a:pt x="74769" y="25132"/>
                </a:lnTo>
                <a:lnTo>
                  <a:pt x="66992" y="25324"/>
                </a:lnTo>
                <a:lnTo>
                  <a:pt x="60854" y="26405"/>
                </a:lnTo>
                <a:lnTo>
                  <a:pt x="55809" y="28078"/>
                </a:lnTo>
                <a:lnTo>
                  <a:pt x="51494" y="30146"/>
                </a:lnTo>
                <a:lnTo>
                  <a:pt x="46712" y="31524"/>
                </a:lnTo>
                <a:lnTo>
                  <a:pt x="41619" y="32443"/>
                </a:lnTo>
                <a:lnTo>
                  <a:pt x="36318" y="33056"/>
                </a:lnTo>
                <a:lnTo>
                  <a:pt x="27889" y="33737"/>
                </a:lnTo>
                <a:lnTo>
                  <a:pt x="20016" y="34039"/>
                </a:lnTo>
                <a:lnTo>
                  <a:pt x="0" y="34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6"/>
          <p:cNvSpPr/>
          <p:nvPr/>
        </p:nvSpPr>
        <p:spPr>
          <a:xfrm>
            <a:off x="2069185" y="3943350"/>
            <a:ext cx="16791" cy="257176"/>
          </a:xfrm>
          <a:custGeom>
            <a:avLst/>
            <a:gdLst/>
            <a:ahLst/>
            <a:cxnLst/>
            <a:rect l="0" t="0" r="0" b="0"/>
            <a:pathLst>
              <a:path w="16791" h="257176">
                <a:moveTo>
                  <a:pt x="16790" y="0"/>
                </a:moveTo>
                <a:lnTo>
                  <a:pt x="16790" y="41711"/>
                </a:lnTo>
                <a:lnTo>
                  <a:pt x="15837" y="45904"/>
                </a:lnTo>
                <a:lnTo>
                  <a:pt x="14249" y="49653"/>
                </a:lnTo>
                <a:lnTo>
                  <a:pt x="12239" y="53104"/>
                </a:lnTo>
                <a:lnTo>
                  <a:pt x="10898" y="57310"/>
                </a:lnTo>
                <a:lnTo>
                  <a:pt x="10004" y="62019"/>
                </a:lnTo>
                <a:lnTo>
                  <a:pt x="9409" y="67064"/>
                </a:lnTo>
                <a:lnTo>
                  <a:pt x="9011" y="72332"/>
                </a:lnTo>
                <a:lnTo>
                  <a:pt x="8746" y="77748"/>
                </a:lnTo>
                <a:lnTo>
                  <a:pt x="8452" y="88847"/>
                </a:lnTo>
                <a:lnTo>
                  <a:pt x="8322" y="100130"/>
                </a:lnTo>
                <a:lnTo>
                  <a:pt x="7334" y="105806"/>
                </a:lnTo>
                <a:lnTo>
                  <a:pt x="5724" y="111494"/>
                </a:lnTo>
                <a:lnTo>
                  <a:pt x="3697" y="117192"/>
                </a:lnTo>
                <a:lnTo>
                  <a:pt x="2346" y="122895"/>
                </a:lnTo>
                <a:lnTo>
                  <a:pt x="1446" y="128603"/>
                </a:lnTo>
                <a:lnTo>
                  <a:pt x="845" y="134313"/>
                </a:lnTo>
                <a:lnTo>
                  <a:pt x="445" y="140024"/>
                </a:lnTo>
                <a:lnTo>
                  <a:pt x="178" y="145737"/>
                </a:lnTo>
                <a:lnTo>
                  <a:pt x="0" y="151450"/>
                </a:lnTo>
                <a:lnTo>
                  <a:pt x="834" y="157164"/>
                </a:lnTo>
                <a:lnTo>
                  <a:pt x="2343" y="162879"/>
                </a:lnTo>
                <a:lnTo>
                  <a:pt x="4301" y="168593"/>
                </a:lnTo>
                <a:lnTo>
                  <a:pt x="5606" y="174308"/>
                </a:lnTo>
                <a:lnTo>
                  <a:pt x="6476" y="180023"/>
                </a:lnTo>
                <a:lnTo>
                  <a:pt x="7057" y="185737"/>
                </a:lnTo>
                <a:lnTo>
                  <a:pt x="7443" y="190500"/>
                </a:lnTo>
                <a:lnTo>
                  <a:pt x="7873" y="198331"/>
                </a:lnTo>
                <a:lnTo>
                  <a:pt x="8064" y="207527"/>
                </a:lnTo>
                <a:lnTo>
                  <a:pt x="8217" y="255832"/>
                </a:lnTo>
                <a:lnTo>
                  <a:pt x="9169" y="256279"/>
                </a:lnTo>
                <a:lnTo>
                  <a:pt x="10757" y="256578"/>
                </a:lnTo>
                <a:lnTo>
                  <a:pt x="1679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87"/>
          <p:cNvSpPr/>
          <p:nvPr/>
        </p:nvSpPr>
        <p:spPr>
          <a:xfrm>
            <a:off x="2363928" y="3720465"/>
            <a:ext cx="373557" cy="17146"/>
          </a:xfrm>
          <a:custGeom>
            <a:avLst/>
            <a:gdLst/>
            <a:ahLst/>
            <a:cxnLst/>
            <a:rect l="0" t="0" r="0" b="0"/>
            <a:pathLst>
              <a:path w="373557" h="17146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5726" y="952"/>
                </a:lnTo>
                <a:lnTo>
                  <a:pt x="9416" y="4551"/>
                </a:lnTo>
                <a:lnTo>
                  <a:pt x="11734" y="5891"/>
                </a:lnTo>
                <a:lnTo>
                  <a:pt x="14231" y="6785"/>
                </a:lnTo>
                <a:lnTo>
                  <a:pt x="16849" y="7381"/>
                </a:lnTo>
                <a:lnTo>
                  <a:pt x="20499" y="7778"/>
                </a:lnTo>
                <a:lnTo>
                  <a:pt x="29635" y="8219"/>
                </a:lnTo>
                <a:lnTo>
                  <a:pt x="45488" y="8467"/>
                </a:lnTo>
                <a:lnTo>
                  <a:pt x="331461" y="8572"/>
                </a:lnTo>
                <a:lnTo>
                  <a:pt x="335968" y="9525"/>
                </a:lnTo>
                <a:lnTo>
                  <a:pt x="340878" y="11112"/>
                </a:lnTo>
                <a:lnTo>
                  <a:pt x="346056" y="13123"/>
                </a:lnTo>
                <a:lnTo>
                  <a:pt x="350460" y="14464"/>
                </a:lnTo>
                <a:lnTo>
                  <a:pt x="354349" y="15357"/>
                </a:lnTo>
                <a:lnTo>
                  <a:pt x="362883" y="16792"/>
                </a:lnTo>
                <a:lnTo>
                  <a:pt x="373556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88"/>
          <p:cNvSpPr/>
          <p:nvPr/>
        </p:nvSpPr>
        <p:spPr>
          <a:xfrm>
            <a:off x="2094547" y="3274695"/>
            <a:ext cx="25718" cy="205741"/>
          </a:xfrm>
          <a:custGeom>
            <a:avLst/>
            <a:gdLst/>
            <a:ahLst/>
            <a:cxnLst/>
            <a:rect l="0" t="0" r="0" b="0"/>
            <a:pathLst>
              <a:path w="25718" h="205741">
                <a:moveTo>
                  <a:pt x="25717" y="205740"/>
                </a:moveTo>
                <a:lnTo>
                  <a:pt x="17154" y="205740"/>
                </a:lnTo>
                <a:lnTo>
                  <a:pt x="17146" y="198359"/>
                </a:lnTo>
                <a:lnTo>
                  <a:pt x="18098" y="197009"/>
                </a:lnTo>
                <a:lnTo>
                  <a:pt x="19685" y="195157"/>
                </a:lnTo>
                <a:lnTo>
                  <a:pt x="21696" y="192969"/>
                </a:lnTo>
                <a:lnTo>
                  <a:pt x="23036" y="189606"/>
                </a:lnTo>
                <a:lnTo>
                  <a:pt x="23930" y="185459"/>
                </a:lnTo>
                <a:lnTo>
                  <a:pt x="24526" y="180789"/>
                </a:lnTo>
                <a:lnTo>
                  <a:pt x="24923" y="176723"/>
                </a:lnTo>
                <a:lnTo>
                  <a:pt x="25188" y="173061"/>
                </a:lnTo>
                <a:lnTo>
                  <a:pt x="25365" y="169666"/>
                </a:lnTo>
                <a:lnTo>
                  <a:pt x="25560" y="160815"/>
                </a:lnTo>
                <a:lnTo>
                  <a:pt x="25687" y="139610"/>
                </a:lnTo>
                <a:lnTo>
                  <a:pt x="24744" y="134031"/>
                </a:lnTo>
                <a:lnTo>
                  <a:pt x="23164" y="128406"/>
                </a:lnTo>
                <a:lnTo>
                  <a:pt x="21157" y="122751"/>
                </a:lnTo>
                <a:lnTo>
                  <a:pt x="19820" y="117077"/>
                </a:lnTo>
                <a:lnTo>
                  <a:pt x="18928" y="111389"/>
                </a:lnTo>
                <a:lnTo>
                  <a:pt x="18334" y="105691"/>
                </a:lnTo>
                <a:lnTo>
                  <a:pt x="17938" y="99988"/>
                </a:lnTo>
                <a:lnTo>
                  <a:pt x="17673" y="94281"/>
                </a:lnTo>
                <a:lnTo>
                  <a:pt x="17380" y="82860"/>
                </a:lnTo>
                <a:lnTo>
                  <a:pt x="17249" y="71434"/>
                </a:lnTo>
                <a:lnTo>
                  <a:pt x="16262" y="65720"/>
                </a:lnTo>
                <a:lnTo>
                  <a:pt x="14651" y="60006"/>
                </a:lnTo>
                <a:lnTo>
                  <a:pt x="12625" y="54291"/>
                </a:lnTo>
                <a:lnTo>
                  <a:pt x="11274" y="48576"/>
                </a:lnTo>
                <a:lnTo>
                  <a:pt x="10374" y="42862"/>
                </a:lnTo>
                <a:lnTo>
                  <a:pt x="9773" y="37147"/>
                </a:lnTo>
                <a:lnTo>
                  <a:pt x="9373" y="32384"/>
                </a:lnTo>
                <a:lnTo>
                  <a:pt x="9106" y="28257"/>
                </a:lnTo>
                <a:lnTo>
                  <a:pt x="8928" y="24553"/>
                </a:lnTo>
                <a:lnTo>
                  <a:pt x="7857" y="21131"/>
                </a:lnTo>
                <a:lnTo>
                  <a:pt x="6191" y="17897"/>
                </a:lnTo>
                <a:lnTo>
                  <a:pt x="4127" y="14789"/>
                </a:lnTo>
                <a:lnTo>
                  <a:pt x="3704" y="11764"/>
                </a:lnTo>
                <a:lnTo>
                  <a:pt x="4374" y="8795"/>
                </a:lnTo>
                <a:lnTo>
                  <a:pt x="7743" y="1737"/>
                </a:lnTo>
                <a:lnTo>
                  <a:pt x="7067" y="1158"/>
                </a:lnTo>
                <a:lnTo>
                  <a:pt x="5664" y="77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89"/>
          <p:cNvSpPr/>
          <p:nvPr/>
        </p:nvSpPr>
        <p:spPr>
          <a:xfrm>
            <a:off x="1160160" y="3610216"/>
            <a:ext cx="171435" cy="264555"/>
          </a:xfrm>
          <a:custGeom>
            <a:avLst/>
            <a:gdLst/>
            <a:ahLst/>
            <a:cxnLst/>
            <a:rect l="0" t="0" r="0" b="0"/>
            <a:pathLst>
              <a:path w="171435" h="264555">
                <a:moveTo>
                  <a:pt x="111427" y="24524"/>
                </a:moveTo>
                <a:lnTo>
                  <a:pt x="119646" y="24524"/>
                </a:lnTo>
                <a:lnTo>
                  <a:pt x="124446" y="19973"/>
                </a:lnTo>
                <a:lnTo>
                  <a:pt x="128572" y="15951"/>
                </a:lnTo>
                <a:lnTo>
                  <a:pt x="128572" y="11400"/>
                </a:lnTo>
                <a:lnTo>
                  <a:pt x="127619" y="10060"/>
                </a:lnTo>
                <a:lnTo>
                  <a:pt x="126032" y="9166"/>
                </a:lnTo>
                <a:lnTo>
                  <a:pt x="121728" y="8173"/>
                </a:lnTo>
                <a:lnTo>
                  <a:pt x="116640" y="7732"/>
                </a:lnTo>
                <a:lnTo>
                  <a:pt x="111504" y="7448"/>
                </a:lnTo>
                <a:lnTo>
                  <a:pt x="107334" y="7410"/>
                </a:lnTo>
                <a:lnTo>
                  <a:pt x="105841" y="6447"/>
                </a:lnTo>
                <a:lnTo>
                  <a:pt x="104845" y="4852"/>
                </a:lnTo>
                <a:lnTo>
                  <a:pt x="104182" y="2837"/>
                </a:lnTo>
                <a:lnTo>
                  <a:pt x="102787" y="1493"/>
                </a:lnTo>
                <a:lnTo>
                  <a:pt x="100904" y="598"/>
                </a:lnTo>
                <a:lnTo>
                  <a:pt x="98697" y="0"/>
                </a:lnTo>
                <a:lnTo>
                  <a:pt x="96273" y="555"/>
                </a:lnTo>
                <a:lnTo>
                  <a:pt x="91039" y="3711"/>
                </a:lnTo>
                <a:lnTo>
                  <a:pt x="88310" y="4933"/>
                </a:lnTo>
                <a:lnTo>
                  <a:pt x="85538" y="5748"/>
                </a:lnTo>
                <a:lnTo>
                  <a:pt x="82738" y="6292"/>
                </a:lnTo>
                <a:lnTo>
                  <a:pt x="79918" y="7607"/>
                </a:lnTo>
                <a:lnTo>
                  <a:pt x="77086" y="9435"/>
                </a:lnTo>
                <a:lnTo>
                  <a:pt x="74246" y="11607"/>
                </a:lnTo>
                <a:lnTo>
                  <a:pt x="70447" y="14008"/>
                </a:lnTo>
                <a:lnTo>
                  <a:pt x="66009" y="16561"/>
                </a:lnTo>
                <a:lnTo>
                  <a:pt x="55999" y="21937"/>
                </a:lnTo>
                <a:lnTo>
                  <a:pt x="45200" y="27501"/>
                </a:lnTo>
                <a:lnTo>
                  <a:pt x="40606" y="30319"/>
                </a:lnTo>
                <a:lnTo>
                  <a:pt x="36590" y="33150"/>
                </a:lnTo>
                <a:lnTo>
                  <a:pt x="32961" y="35989"/>
                </a:lnTo>
                <a:lnTo>
                  <a:pt x="28636" y="39787"/>
                </a:lnTo>
                <a:lnTo>
                  <a:pt x="23848" y="44224"/>
                </a:lnTo>
                <a:lnTo>
                  <a:pt x="7027" y="60483"/>
                </a:lnTo>
                <a:lnTo>
                  <a:pt x="4679" y="63736"/>
                </a:lnTo>
                <a:lnTo>
                  <a:pt x="2071" y="69891"/>
                </a:lnTo>
                <a:lnTo>
                  <a:pt x="1375" y="73819"/>
                </a:lnTo>
                <a:lnTo>
                  <a:pt x="912" y="78342"/>
                </a:lnTo>
                <a:lnTo>
                  <a:pt x="397" y="87495"/>
                </a:lnTo>
                <a:lnTo>
                  <a:pt x="168" y="94739"/>
                </a:lnTo>
                <a:lnTo>
                  <a:pt x="0" y="120379"/>
                </a:lnTo>
                <a:lnTo>
                  <a:pt x="948" y="123670"/>
                </a:lnTo>
                <a:lnTo>
                  <a:pt x="4540" y="129866"/>
                </a:lnTo>
                <a:lnTo>
                  <a:pt x="6772" y="135795"/>
                </a:lnTo>
                <a:lnTo>
                  <a:pt x="7367" y="138710"/>
                </a:lnTo>
                <a:lnTo>
                  <a:pt x="10568" y="144488"/>
                </a:lnTo>
                <a:lnTo>
                  <a:pt x="15833" y="151408"/>
                </a:lnTo>
                <a:lnTo>
                  <a:pt x="19093" y="154894"/>
                </a:lnTo>
                <a:lnTo>
                  <a:pt x="21296" y="157157"/>
                </a:lnTo>
                <a:lnTo>
                  <a:pt x="24670" y="158666"/>
                </a:lnTo>
                <a:lnTo>
                  <a:pt x="28824" y="159672"/>
                </a:lnTo>
                <a:lnTo>
                  <a:pt x="33498" y="160342"/>
                </a:lnTo>
                <a:lnTo>
                  <a:pt x="37567" y="159837"/>
                </a:lnTo>
                <a:lnTo>
                  <a:pt x="41232" y="158548"/>
                </a:lnTo>
                <a:lnTo>
                  <a:pt x="44628" y="156735"/>
                </a:lnTo>
                <a:lnTo>
                  <a:pt x="47844" y="155527"/>
                </a:lnTo>
                <a:lnTo>
                  <a:pt x="50941" y="154722"/>
                </a:lnTo>
                <a:lnTo>
                  <a:pt x="53958" y="154185"/>
                </a:lnTo>
                <a:lnTo>
                  <a:pt x="56922" y="152875"/>
                </a:lnTo>
                <a:lnTo>
                  <a:pt x="59850" y="151048"/>
                </a:lnTo>
                <a:lnTo>
                  <a:pt x="62755" y="148878"/>
                </a:lnTo>
                <a:lnTo>
                  <a:pt x="65644" y="145527"/>
                </a:lnTo>
                <a:lnTo>
                  <a:pt x="68522" y="141387"/>
                </a:lnTo>
                <a:lnTo>
                  <a:pt x="71394" y="136723"/>
                </a:lnTo>
                <a:lnTo>
                  <a:pt x="74261" y="132660"/>
                </a:lnTo>
                <a:lnTo>
                  <a:pt x="77124" y="129000"/>
                </a:lnTo>
                <a:lnTo>
                  <a:pt x="79986" y="125607"/>
                </a:lnTo>
                <a:lnTo>
                  <a:pt x="83799" y="122392"/>
                </a:lnTo>
                <a:lnTo>
                  <a:pt x="88246" y="119297"/>
                </a:lnTo>
                <a:lnTo>
                  <a:pt x="93115" y="116281"/>
                </a:lnTo>
                <a:lnTo>
                  <a:pt x="96362" y="113317"/>
                </a:lnTo>
                <a:lnTo>
                  <a:pt x="98526" y="110390"/>
                </a:lnTo>
                <a:lnTo>
                  <a:pt x="106550" y="94296"/>
                </a:lnTo>
                <a:lnTo>
                  <a:pt x="111799" y="86331"/>
                </a:lnTo>
                <a:lnTo>
                  <a:pt x="114533" y="82874"/>
                </a:lnTo>
                <a:lnTo>
                  <a:pt x="116355" y="78664"/>
                </a:lnTo>
                <a:lnTo>
                  <a:pt x="117570" y="73952"/>
                </a:lnTo>
                <a:lnTo>
                  <a:pt x="118380" y="68906"/>
                </a:lnTo>
                <a:lnTo>
                  <a:pt x="121819" y="60759"/>
                </a:lnTo>
                <a:lnTo>
                  <a:pt x="125571" y="53963"/>
                </a:lnTo>
                <a:lnTo>
                  <a:pt x="127238" y="47768"/>
                </a:lnTo>
                <a:lnTo>
                  <a:pt x="130519" y="41839"/>
                </a:lnTo>
                <a:lnTo>
                  <a:pt x="135836" y="34823"/>
                </a:lnTo>
                <a:lnTo>
                  <a:pt x="136563" y="31324"/>
                </a:lnTo>
                <a:lnTo>
                  <a:pt x="137134" y="24641"/>
                </a:lnTo>
                <a:lnTo>
                  <a:pt x="141692" y="29109"/>
                </a:lnTo>
                <a:lnTo>
                  <a:pt x="144524" y="31915"/>
                </a:lnTo>
                <a:lnTo>
                  <a:pt x="145187" y="35111"/>
                </a:lnTo>
                <a:lnTo>
                  <a:pt x="145364" y="37297"/>
                </a:lnTo>
                <a:lnTo>
                  <a:pt x="148100" y="44805"/>
                </a:lnTo>
                <a:lnTo>
                  <a:pt x="150163" y="49475"/>
                </a:lnTo>
                <a:lnTo>
                  <a:pt x="152456" y="57203"/>
                </a:lnTo>
                <a:lnTo>
                  <a:pt x="153475" y="64765"/>
                </a:lnTo>
                <a:lnTo>
                  <a:pt x="153746" y="69449"/>
                </a:lnTo>
                <a:lnTo>
                  <a:pt x="154048" y="79733"/>
                </a:lnTo>
                <a:lnTo>
                  <a:pt x="154182" y="90654"/>
                </a:lnTo>
                <a:lnTo>
                  <a:pt x="155171" y="96233"/>
                </a:lnTo>
                <a:lnTo>
                  <a:pt x="156782" y="101857"/>
                </a:lnTo>
                <a:lnTo>
                  <a:pt x="158809" y="107512"/>
                </a:lnTo>
                <a:lnTo>
                  <a:pt x="160160" y="113187"/>
                </a:lnTo>
                <a:lnTo>
                  <a:pt x="161061" y="118875"/>
                </a:lnTo>
                <a:lnTo>
                  <a:pt x="161661" y="124572"/>
                </a:lnTo>
                <a:lnTo>
                  <a:pt x="162061" y="130275"/>
                </a:lnTo>
                <a:lnTo>
                  <a:pt x="162328" y="135982"/>
                </a:lnTo>
                <a:lnTo>
                  <a:pt x="162625" y="147403"/>
                </a:lnTo>
                <a:lnTo>
                  <a:pt x="162861" y="227406"/>
                </a:lnTo>
                <a:lnTo>
                  <a:pt x="161909" y="232169"/>
                </a:lnTo>
                <a:lnTo>
                  <a:pt x="158311" y="240000"/>
                </a:lnTo>
                <a:lnTo>
                  <a:pt x="157923" y="243422"/>
                </a:lnTo>
                <a:lnTo>
                  <a:pt x="158617" y="246656"/>
                </a:lnTo>
                <a:lnTo>
                  <a:pt x="162023" y="254139"/>
                </a:lnTo>
                <a:lnTo>
                  <a:pt x="162613" y="259986"/>
                </a:lnTo>
                <a:lnTo>
                  <a:pt x="163649" y="261509"/>
                </a:lnTo>
                <a:lnTo>
                  <a:pt x="165292" y="262524"/>
                </a:lnTo>
                <a:lnTo>
                  <a:pt x="171434" y="2645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0"/>
          <p:cNvSpPr/>
          <p:nvPr/>
        </p:nvSpPr>
        <p:spPr>
          <a:xfrm>
            <a:off x="1443037" y="3643665"/>
            <a:ext cx="128084" cy="119545"/>
          </a:xfrm>
          <a:custGeom>
            <a:avLst/>
            <a:gdLst/>
            <a:ahLst/>
            <a:cxnLst/>
            <a:rect l="0" t="0" r="0" b="0"/>
            <a:pathLst>
              <a:path w="128084" h="119545">
                <a:moveTo>
                  <a:pt x="8572" y="8220"/>
                </a:moveTo>
                <a:lnTo>
                  <a:pt x="353" y="8220"/>
                </a:lnTo>
                <a:lnTo>
                  <a:pt x="157" y="5680"/>
                </a:lnTo>
                <a:lnTo>
                  <a:pt x="9" y="0"/>
                </a:lnTo>
                <a:lnTo>
                  <a:pt x="0" y="96523"/>
                </a:lnTo>
                <a:lnTo>
                  <a:pt x="952" y="99473"/>
                </a:lnTo>
                <a:lnTo>
                  <a:pt x="2540" y="102393"/>
                </a:lnTo>
                <a:lnTo>
                  <a:pt x="4551" y="105292"/>
                </a:lnTo>
                <a:lnTo>
                  <a:pt x="6844" y="107225"/>
                </a:lnTo>
                <a:lnTo>
                  <a:pt x="9325" y="108513"/>
                </a:lnTo>
                <a:lnTo>
                  <a:pt x="11932" y="109372"/>
                </a:lnTo>
                <a:lnTo>
                  <a:pt x="14622" y="110897"/>
                </a:lnTo>
                <a:lnTo>
                  <a:pt x="17368" y="112866"/>
                </a:lnTo>
                <a:lnTo>
                  <a:pt x="20151" y="115131"/>
                </a:lnTo>
                <a:lnTo>
                  <a:pt x="22959" y="116642"/>
                </a:lnTo>
                <a:lnTo>
                  <a:pt x="25784" y="117648"/>
                </a:lnTo>
                <a:lnTo>
                  <a:pt x="28619" y="118320"/>
                </a:lnTo>
                <a:lnTo>
                  <a:pt x="31462" y="118767"/>
                </a:lnTo>
                <a:lnTo>
                  <a:pt x="34310" y="119066"/>
                </a:lnTo>
                <a:lnTo>
                  <a:pt x="37161" y="119265"/>
                </a:lnTo>
                <a:lnTo>
                  <a:pt x="40966" y="119397"/>
                </a:lnTo>
                <a:lnTo>
                  <a:pt x="50275" y="119544"/>
                </a:lnTo>
                <a:lnTo>
                  <a:pt x="54471" y="118631"/>
                </a:lnTo>
                <a:lnTo>
                  <a:pt x="58222" y="117070"/>
                </a:lnTo>
                <a:lnTo>
                  <a:pt x="61674" y="115076"/>
                </a:lnTo>
                <a:lnTo>
                  <a:pt x="64929" y="112795"/>
                </a:lnTo>
                <a:lnTo>
                  <a:pt x="68051" y="110322"/>
                </a:lnTo>
                <a:lnTo>
                  <a:pt x="71085" y="107720"/>
                </a:lnTo>
                <a:lnTo>
                  <a:pt x="75012" y="105033"/>
                </a:lnTo>
                <a:lnTo>
                  <a:pt x="79536" y="102290"/>
                </a:lnTo>
                <a:lnTo>
                  <a:pt x="84456" y="99508"/>
                </a:lnTo>
                <a:lnTo>
                  <a:pt x="88689" y="96701"/>
                </a:lnTo>
                <a:lnTo>
                  <a:pt x="92464" y="93877"/>
                </a:lnTo>
                <a:lnTo>
                  <a:pt x="95933" y="91042"/>
                </a:lnTo>
                <a:lnTo>
                  <a:pt x="99197" y="88200"/>
                </a:lnTo>
                <a:lnTo>
                  <a:pt x="102327" y="85352"/>
                </a:lnTo>
                <a:lnTo>
                  <a:pt x="105365" y="82501"/>
                </a:lnTo>
                <a:lnTo>
                  <a:pt x="108343" y="78696"/>
                </a:lnTo>
                <a:lnTo>
                  <a:pt x="111281" y="74254"/>
                </a:lnTo>
                <a:lnTo>
                  <a:pt x="114193" y="69387"/>
                </a:lnTo>
                <a:lnTo>
                  <a:pt x="117086" y="65191"/>
                </a:lnTo>
                <a:lnTo>
                  <a:pt x="119967" y="61441"/>
                </a:lnTo>
                <a:lnTo>
                  <a:pt x="122841" y="57988"/>
                </a:lnTo>
                <a:lnTo>
                  <a:pt x="124756" y="54733"/>
                </a:lnTo>
                <a:lnTo>
                  <a:pt x="126033" y="51611"/>
                </a:lnTo>
                <a:lnTo>
                  <a:pt x="126885" y="48577"/>
                </a:lnTo>
                <a:lnTo>
                  <a:pt x="127452" y="45602"/>
                </a:lnTo>
                <a:lnTo>
                  <a:pt x="127831" y="42666"/>
                </a:lnTo>
                <a:lnTo>
                  <a:pt x="128083" y="39757"/>
                </a:lnTo>
                <a:lnTo>
                  <a:pt x="127299" y="36864"/>
                </a:lnTo>
                <a:lnTo>
                  <a:pt x="125823" y="33984"/>
                </a:lnTo>
                <a:lnTo>
                  <a:pt x="123887" y="31111"/>
                </a:lnTo>
                <a:lnTo>
                  <a:pt x="121644" y="28243"/>
                </a:lnTo>
                <a:lnTo>
                  <a:pt x="119196" y="25378"/>
                </a:lnTo>
                <a:lnTo>
                  <a:pt x="116611" y="22516"/>
                </a:lnTo>
                <a:lnTo>
                  <a:pt x="111200" y="16796"/>
                </a:lnTo>
                <a:lnTo>
                  <a:pt x="108423" y="13937"/>
                </a:lnTo>
                <a:lnTo>
                  <a:pt x="104667" y="12032"/>
                </a:lnTo>
                <a:lnTo>
                  <a:pt x="100258" y="10761"/>
                </a:lnTo>
                <a:lnTo>
                  <a:pt x="95414" y="9914"/>
                </a:lnTo>
                <a:lnTo>
                  <a:pt x="91232" y="9349"/>
                </a:lnTo>
                <a:lnTo>
                  <a:pt x="87491" y="8972"/>
                </a:lnTo>
                <a:lnTo>
                  <a:pt x="84045" y="8722"/>
                </a:lnTo>
                <a:lnTo>
                  <a:pt x="78890" y="8554"/>
                </a:lnTo>
                <a:lnTo>
                  <a:pt x="51064" y="8264"/>
                </a:lnTo>
                <a:lnTo>
                  <a:pt x="0" y="8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1"/>
          <p:cNvSpPr/>
          <p:nvPr/>
        </p:nvSpPr>
        <p:spPr>
          <a:xfrm>
            <a:off x="1914641" y="4320551"/>
            <a:ext cx="145617" cy="231447"/>
          </a:xfrm>
          <a:custGeom>
            <a:avLst/>
            <a:gdLst/>
            <a:ahLst/>
            <a:cxnLst/>
            <a:rect l="0" t="0" r="0" b="0"/>
            <a:pathLst>
              <a:path w="145617" h="231447">
                <a:moveTo>
                  <a:pt x="102753" y="51424"/>
                </a:moveTo>
                <a:lnTo>
                  <a:pt x="102753" y="46873"/>
                </a:lnTo>
                <a:lnTo>
                  <a:pt x="101801" y="45532"/>
                </a:lnTo>
                <a:lnTo>
                  <a:pt x="100213" y="44639"/>
                </a:lnTo>
                <a:lnTo>
                  <a:pt x="95373" y="43204"/>
                </a:lnTo>
                <a:lnTo>
                  <a:pt x="92171" y="40468"/>
                </a:lnTo>
                <a:lnTo>
                  <a:pt x="89983" y="38405"/>
                </a:lnTo>
                <a:lnTo>
                  <a:pt x="87572" y="37029"/>
                </a:lnTo>
                <a:lnTo>
                  <a:pt x="85013" y="36112"/>
                </a:lnTo>
                <a:lnTo>
                  <a:pt x="82354" y="35501"/>
                </a:lnTo>
                <a:lnTo>
                  <a:pt x="80581" y="34141"/>
                </a:lnTo>
                <a:lnTo>
                  <a:pt x="79400" y="32282"/>
                </a:lnTo>
                <a:lnTo>
                  <a:pt x="78086" y="27676"/>
                </a:lnTo>
                <a:lnTo>
                  <a:pt x="77503" y="22454"/>
                </a:lnTo>
                <a:lnTo>
                  <a:pt x="76395" y="19728"/>
                </a:lnTo>
                <a:lnTo>
                  <a:pt x="72624" y="14159"/>
                </a:lnTo>
                <a:lnTo>
                  <a:pt x="70284" y="12293"/>
                </a:lnTo>
                <a:lnTo>
                  <a:pt x="67773" y="11049"/>
                </a:lnTo>
                <a:lnTo>
                  <a:pt x="65145" y="10220"/>
                </a:lnTo>
                <a:lnTo>
                  <a:pt x="62441" y="8714"/>
                </a:lnTo>
                <a:lnTo>
                  <a:pt x="59686" y="6758"/>
                </a:lnTo>
                <a:lnTo>
                  <a:pt x="56897" y="4502"/>
                </a:lnTo>
                <a:lnTo>
                  <a:pt x="54085" y="2997"/>
                </a:lnTo>
                <a:lnTo>
                  <a:pt x="51258" y="1995"/>
                </a:lnTo>
                <a:lnTo>
                  <a:pt x="44427" y="385"/>
                </a:lnTo>
                <a:lnTo>
                  <a:pt x="40953" y="165"/>
                </a:lnTo>
                <a:lnTo>
                  <a:pt x="36234" y="67"/>
                </a:lnTo>
                <a:lnTo>
                  <a:pt x="30962" y="24"/>
                </a:lnTo>
                <a:lnTo>
                  <a:pt x="29175" y="965"/>
                </a:lnTo>
                <a:lnTo>
                  <a:pt x="27984" y="2544"/>
                </a:lnTo>
                <a:lnTo>
                  <a:pt x="27189" y="4550"/>
                </a:lnTo>
                <a:lnTo>
                  <a:pt x="23767" y="9318"/>
                </a:lnTo>
                <a:lnTo>
                  <a:pt x="21521" y="11923"/>
                </a:lnTo>
                <a:lnTo>
                  <a:pt x="19071" y="14613"/>
                </a:lnTo>
                <a:lnTo>
                  <a:pt x="13809" y="20141"/>
                </a:lnTo>
                <a:lnTo>
                  <a:pt x="12024" y="22948"/>
                </a:lnTo>
                <a:lnTo>
                  <a:pt x="10042" y="28608"/>
                </a:lnTo>
                <a:lnTo>
                  <a:pt x="8561" y="32403"/>
                </a:lnTo>
                <a:lnTo>
                  <a:pt x="6621" y="36838"/>
                </a:lnTo>
                <a:lnTo>
                  <a:pt x="4375" y="41700"/>
                </a:lnTo>
                <a:lnTo>
                  <a:pt x="2878" y="45894"/>
                </a:lnTo>
                <a:lnTo>
                  <a:pt x="1214" y="53094"/>
                </a:lnTo>
                <a:lnTo>
                  <a:pt x="475" y="59468"/>
                </a:lnTo>
                <a:lnTo>
                  <a:pt x="146" y="66429"/>
                </a:lnTo>
                <a:lnTo>
                  <a:pt x="0" y="75873"/>
                </a:lnTo>
                <a:lnTo>
                  <a:pt x="914" y="80106"/>
                </a:lnTo>
                <a:lnTo>
                  <a:pt x="2475" y="83880"/>
                </a:lnTo>
                <a:lnTo>
                  <a:pt x="5798" y="90614"/>
                </a:lnTo>
                <a:lnTo>
                  <a:pt x="7275" y="96781"/>
                </a:lnTo>
                <a:lnTo>
                  <a:pt x="8621" y="98807"/>
                </a:lnTo>
                <a:lnTo>
                  <a:pt x="10471" y="100158"/>
                </a:lnTo>
                <a:lnTo>
                  <a:pt x="12657" y="101058"/>
                </a:lnTo>
                <a:lnTo>
                  <a:pt x="15067" y="101658"/>
                </a:lnTo>
                <a:lnTo>
                  <a:pt x="17625" y="102058"/>
                </a:lnTo>
                <a:lnTo>
                  <a:pt x="20284" y="102325"/>
                </a:lnTo>
                <a:lnTo>
                  <a:pt x="23009" y="102503"/>
                </a:lnTo>
                <a:lnTo>
                  <a:pt x="25778" y="102622"/>
                </a:lnTo>
                <a:lnTo>
                  <a:pt x="28577" y="102701"/>
                </a:lnTo>
                <a:lnTo>
                  <a:pt x="32347" y="101801"/>
                </a:lnTo>
                <a:lnTo>
                  <a:pt x="36766" y="100248"/>
                </a:lnTo>
                <a:lnTo>
                  <a:pt x="41617" y="98261"/>
                </a:lnTo>
                <a:lnTo>
                  <a:pt x="45803" y="95984"/>
                </a:lnTo>
                <a:lnTo>
                  <a:pt x="49547" y="93513"/>
                </a:lnTo>
                <a:lnTo>
                  <a:pt x="52995" y="90913"/>
                </a:lnTo>
                <a:lnTo>
                  <a:pt x="57198" y="88227"/>
                </a:lnTo>
                <a:lnTo>
                  <a:pt x="61906" y="85485"/>
                </a:lnTo>
                <a:lnTo>
                  <a:pt x="66949" y="82703"/>
                </a:lnTo>
                <a:lnTo>
                  <a:pt x="71264" y="78944"/>
                </a:lnTo>
                <a:lnTo>
                  <a:pt x="75093" y="74533"/>
                </a:lnTo>
                <a:lnTo>
                  <a:pt x="78598" y="69688"/>
                </a:lnTo>
                <a:lnTo>
                  <a:pt x="81888" y="65504"/>
                </a:lnTo>
                <a:lnTo>
                  <a:pt x="85033" y="61764"/>
                </a:lnTo>
                <a:lnTo>
                  <a:pt x="88082" y="58317"/>
                </a:lnTo>
                <a:lnTo>
                  <a:pt x="96550" y="49407"/>
                </a:lnTo>
                <a:lnTo>
                  <a:pt x="112958" y="32716"/>
                </a:lnTo>
                <a:lnTo>
                  <a:pt x="115272" y="28475"/>
                </a:lnTo>
                <a:lnTo>
                  <a:pt x="116814" y="23741"/>
                </a:lnTo>
                <a:lnTo>
                  <a:pt x="117842" y="18682"/>
                </a:lnTo>
                <a:lnTo>
                  <a:pt x="119480" y="15308"/>
                </a:lnTo>
                <a:lnTo>
                  <a:pt x="121525" y="13059"/>
                </a:lnTo>
                <a:lnTo>
                  <a:pt x="123840" y="11560"/>
                </a:lnTo>
                <a:lnTo>
                  <a:pt x="125384" y="9608"/>
                </a:lnTo>
                <a:lnTo>
                  <a:pt x="126413" y="7354"/>
                </a:lnTo>
                <a:lnTo>
                  <a:pt x="128435" y="116"/>
                </a:lnTo>
                <a:lnTo>
                  <a:pt x="123909" y="27"/>
                </a:lnTo>
                <a:lnTo>
                  <a:pt x="121087" y="0"/>
                </a:lnTo>
                <a:lnTo>
                  <a:pt x="120691" y="948"/>
                </a:lnTo>
                <a:lnTo>
                  <a:pt x="120133" y="6835"/>
                </a:lnTo>
                <a:lnTo>
                  <a:pt x="120003" y="11921"/>
                </a:lnTo>
                <a:lnTo>
                  <a:pt x="119898" y="117150"/>
                </a:lnTo>
                <a:lnTo>
                  <a:pt x="120851" y="123816"/>
                </a:lnTo>
                <a:lnTo>
                  <a:pt x="122438" y="131118"/>
                </a:lnTo>
                <a:lnTo>
                  <a:pt x="124449" y="138843"/>
                </a:lnTo>
                <a:lnTo>
                  <a:pt x="125790" y="145898"/>
                </a:lnTo>
                <a:lnTo>
                  <a:pt x="126684" y="152507"/>
                </a:lnTo>
                <a:lnTo>
                  <a:pt x="127279" y="158817"/>
                </a:lnTo>
                <a:lnTo>
                  <a:pt x="127677" y="164930"/>
                </a:lnTo>
                <a:lnTo>
                  <a:pt x="127941" y="170909"/>
                </a:lnTo>
                <a:lnTo>
                  <a:pt x="128314" y="185887"/>
                </a:lnTo>
                <a:lnTo>
                  <a:pt x="128440" y="199481"/>
                </a:lnTo>
                <a:lnTo>
                  <a:pt x="129403" y="202516"/>
                </a:lnTo>
                <a:lnTo>
                  <a:pt x="133013" y="208428"/>
                </a:lnTo>
                <a:lnTo>
                  <a:pt x="135252" y="214231"/>
                </a:lnTo>
                <a:lnTo>
                  <a:pt x="136689" y="221166"/>
                </a:lnTo>
                <a:lnTo>
                  <a:pt x="139426" y="224655"/>
                </a:lnTo>
                <a:lnTo>
                  <a:pt x="145616" y="2314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92"/>
          <p:cNvSpPr/>
          <p:nvPr/>
        </p:nvSpPr>
        <p:spPr>
          <a:xfrm>
            <a:off x="2154557" y="4260532"/>
            <a:ext cx="90563" cy="179989"/>
          </a:xfrm>
          <a:custGeom>
            <a:avLst/>
            <a:gdLst/>
            <a:ahLst/>
            <a:cxnLst/>
            <a:rect l="0" t="0" r="0" b="0"/>
            <a:pathLst>
              <a:path w="90563" h="179989">
                <a:moveTo>
                  <a:pt x="17143" y="60008"/>
                </a:moveTo>
                <a:lnTo>
                  <a:pt x="8601" y="60008"/>
                </a:lnTo>
                <a:lnTo>
                  <a:pt x="8573" y="76490"/>
                </a:lnTo>
                <a:lnTo>
                  <a:pt x="7619" y="80521"/>
                </a:lnTo>
                <a:lnTo>
                  <a:pt x="6031" y="84160"/>
                </a:lnTo>
                <a:lnTo>
                  <a:pt x="4020" y="87540"/>
                </a:lnTo>
                <a:lnTo>
                  <a:pt x="2679" y="91697"/>
                </a:lnTo>
                <a:lnTo>
                  <a:pt x="1785" y="96374"/>
                </a:lnTo>
                <a:lnTo>
                  <a:pt x="1189" y="101397"/>
                </a:lnTo>
                <a:lnTo>
                  <a:pt x="792" y="106651"/>
                </a:lnTo>
                <a:lnTo>
                  <a:pt x="527" y="112058"/>
                </a:lnTo>
                <a:lnTo>
                  <a:pt x="154" y="126230"/>
                </a:lnTo>
                <a:lnTo>
                  <a:pt x="0" y="165342"/>
                </a:lnTo>
                <a:lnTo>
                  <a:pt x="952" y="167378"/>
                </a:lnTo>
                <a:lnTo>
                  <a:pt x="2539" y="168735"/>
                </a:lnTo>
                <a:lnTo>
                  <a:pt x="4549" y="169640"/>
                </a:lnTo>
                <a:lnTo>
                  <a:pt x="6842" y="171196"/>
                </a:lnTo>
                <a:lnTo>
                  <a:pt x="9323" y="173186"/>
                </a:lnTo>
                <a:lnTo>
                  <a:pt x="15598" y="178672"/>
                </a:lnTo>
                <a:lnTo>
                  <a:pt x="17065" y="179122"/>
                </a:lnTo>
                <a:lnTo>
                  <a:pt x="18996" y="179422"/>
                </a:lnTo>
                <a:lnTo>
                  <a:pt x="21236" y="179623"/>
                </a:lnTo>
                <a:lnTo>
                  <a:pt x="23681" y="179756"/>
                </a:lnTo>
                <a:lnTo>
                  <a:pt x="28938" y="179904"/>
                </a:lnTo>
                <a:lnTo>
                  <a:pt x="37254" y="179988"/>
                </a:lnTo>
                <a:lnTo>
                  <a:pt x="40075" y="179047"/>
                </a:lnTo>
                <a:lnTo>
                  <a:pt x="42908" y="177467"/>
                </a:lnTo>
                <a:lnTo>
                  <a:pt x="45750" y="175461"/>
                </a:lnTo>
                <a:lnTo>
                  <a:pt x="48597" y="173172"/>
                </a:lnTo>
                <a:lnTo>
                  <a:pt x="51447" y="170693"/>
                </a:lnTo>
                <a:lnTo>
                  <a:pt x="54299" y="168088"/>
                </a:lnTo>
                <a:lnTo>
                  <a:pt x="57154" y="164446"/>
                </a:lnTo>
                <a:lnTo>
                  <a:pt x="60009" y="160114"/>
                </a:lnTo>
                <a:lnTo>
                  <a:pt x="62865" y="155320"/>
                </a:lnTo>
                <a:lnTo>
                  <a:pt x="65722" y="150219"/>
                </a:lnTo>
                <a:lnTo>
                  <a:pt x="71436" y="139472"/>
                </a:lnTo>
                <a:lnTo>
                  <a:pt x="80008" y="122711"/>
                </a:lnTo>
                <a:lnTo>
                  <a:pt x="81913" y="117050"/>
                </a:lnTo>
                <a:lnTo>
                  <a:pt x="83183" y="111371"/>
                </a:lnTo>
                <a:lnTo>
                  <a:pt x="84029" y="105680"/>
                </a:lnTo>
                <a:lnTo>
                  <a:pt x="84594" y="99980"/>
                </a:lnTo>
                <a:lnTo>
                  <a:pt x="84970" y="94276"/>
                </a:lnTo>
                <a:lnTo>
                  <a:pt x="85221" y="88568"/>
                </a:lnTo>
                <a:lnTo>
                  <a:pt x="86341" y="82858"/>
                </a:lnTo>
                <a:lnTo>
                  <a:pt x="88040" y="77146"/>
                </a:lnTo>
                <a:lnTo>
                  <a:pt x="90124" y="71433"/>
                </a:lnTo>
                <a:lnTo>
                  <a:pt x="90562" y="65720"/>
                </a:lnTo>
                <a:lnTo>
                  <a:pt x="89901" y="60006"/>
                </a:lnTo>
                <a:lnTo>
                  <a:pt x="88509" y="54291"/>
                </a:lnTo>
                <a:lnTo>
                  <a:pt x="86627" y="48577"/>
                </a:lnTo>
                <a:lnTo>
                  <a:pt x="84421" y="42862"/>
                </a:lnTo>
                <a:lnTo>
                  <a:pt x="81997" y="37147"/>
                </a:lnTo>
                <a:lnTo>
                  <a:pt x="79429" y="33337"/>
                </a:lnTo>
                <a:lnTo>
                  <a:pt x="76764" y="30797"/>
                </a:lnTo>
                <a:lnTo>
                  <a:pt x="74035" y="29104"/>
                </a:lnTo>
                <a:lnTo>
                  <a:pt x="71263" y="27023"/>
                </a:lnTo>
                <a:lnTo>
                  <a:pt x="68463" y="24683"/>
                </a:lnTo>
                <a:lnTo>
                  <a:pt x="65644" y="22170"/>
                </a:lnTo>
                <a:lnTo>
                  <a:pt x="59971" y="16839"/>
                </a:lnTo>
                <a:lnTo>
                  <a:pt x="57125" y="14083"/>
                </a:lnTo>
                <a:lnTo>
                  <a:pt x="53323" y="12246"/>
                </a:lnTo>
                <a:lnTo>
                  <a:pt x="48882" y="11022"/>
                </a:lnTo>
                <a:lnTo>
                  <a:pt x="44017" y="10205"/>
                </a:lnTo>
                <a:lnTo>
                  <a:pt x="39822" y="8708"/>
                </a:lnTo>
                <a:lnTo>
                  <a:pt x="36072" y="6758"/>
                </a:lnTo>
                <a:lnTo>
                  <a:pt x="32620" y="4506"/>
                </a:lnTo>
                <a:lnTo>
                  <a:pt x="29365" y="3004"/>
                </a:lnTo>
                <a:lnTo>
                  <a:pt x="26244" y="2002"/>
                </a:lnTo>
                <a:lnTo>
                  <a:pt x="171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3"/>
          <p:cNvSpPr/>
          <p:nvPr/>
        </p:nvSpPr>
        <p:spPr>
          <a:xfrm>
            <a:off x="2763320" y="3566160"/>
            <a:ext cx="111325" cy="197168"/>
          </a:xfrm>
          <a:custGeom>
            <a:avLst/>
            <a:gdLst/>
            <a:ahLst/>
            <a:cxnLst/>
            <a:rect l="0" t="0" r="0" b="0"/>
            <a:pathLst>
              <a:path w="111325" h="197168">
                <a:moveTo>
                  <a:pt x="102752" y="8572"/>
                </a:moveTo>
                <a:lnTo>
                  <a:pt x="102752" y="4021"/>
                </a:lnTo>
                <a:lnTo>
                  <a:pt x="101799" y="2681"/>
                </a:lnTo>
                <a:lnTo>
                  <a:pt x="100212" y="1787"/>
                </a:lnTo>
                <a:lnTo>
                  <a:pt x="94284" y="31"/>
                </a:lnTo>
                <a:lnTo>
                  <a:pt x="65561" y="0"/>
                </a:lnTo>
                <a:lnTo>
                  <a:pt x="62718" y="952"/>
                </a:lnTo>
                <a:lnTo>
                  <a:pt x="59870" y="2540"/>
                </a:lnTo>
                <a:lnTo>
                  <a:pt x="57019" y="4551"/>
                </a:lnTo>
                <a:lnTo>
                  <a:pt x="53213" y="6844"/>
                </a:lnTo>
                <a:lnTo>
                  <a:pt x="48771" y="9325"/>
                </a:lnTo>
                <a:lnTo>
                  <a:pt x="43905" y="11932"/>
                </a:lnTo>
                <a:lnTo>
                  <a:pt x="39708" y="14622"/>
                </a:lnTo>
                <a:lnTo>
                  <a:pt x="35958" y="17368"/>
                </a:lnTo>
                <a:lnTo>
                  <a:pt x="32505" y="20151"/>
                </a:lnTo>
                <a:lnTo>
                  <a:pt x="29251" y="22959"/>
                </a:lnTo>
                <a:lnTo>
                  <a:pt x="26129" y="25783"/>
                </a:lnTo>
                <a:lnTo>
                  <a:pt x="20120" y="31461"/>
                </a:lnTo>
                <a:lnTo>
                  <a:pt x="14274" y="37160"/>
                </a:lnTo>
                <a:lnTo>
                  <a:pt x="12334" y="40013"/>
                </a:lnTo>
                <a:lnTo>
                  <a:pt x="10179" y="45724"/>
                </a:lnTo>
                <a:lnTo>
                  <a:pt x="8651" y="48580"/>
                </a:lnTo>
                <a:lnTo>
                  <a:pt x="6681" y="51437"/>
                </a:lnTo>
                <a:lnTo>
                  <a:pt x="4415" y="54293"/>
                </a:lnTo>
                <a:lnTo>
                  <a:pt x="2904" y="57151"/>
                </a:lnTo>
                <a:lnTo>
                  <a:pt x="1225" y="62865"/>
                </a:lnTo>
                <a:lnTo>
                  <a:pt x="479" y="68580"/>
                </a:lnTo>
                <a:lnTo>
                  <a:pt x="147" y="74295"/>
                </a:lnTo>
                <a:lnTo>
                  <a:pt x="0" y="80010"/>
                </a:lnTo>
                <a:lnTo>
                  <a:pt x="913" y="81915"/>
                </a:lnTo>
                <a:lnTo>
                  <a:pt x="2474" y="83185"/>
                </a:lnTo>
                <a:lnTo>
                  <a:pt x="7273" y="85223"/>
                </a:lnTo>
                <a:lnTo>
                  <a:pt x="10470" y="88042"/>
                </a:lnTo>
                <a:lnTo>
                  <a:pt x="12655" y="90127"/>
                </a:lnTo>
                <a:lnTo>
                  <a:pt x="15065" y="91517"/>
                </a:lnTo>
                <a:lnTo>
                  <a:pt x="17624" y="92444"/>
                </a:lnTo>
                <a:lnTo>
                  <a:pt x="20283" y="93061"/>
                </a:lnTo>
                <a:lnTo>
                  <a:pt x="23007" y="92521"/>
                </a:lnTo>
                <a:lnTo>
                  <a:pt x="25777" y="91208"/>
                </a:lnTo>
                <a:lnTo>
                  <a:pt x="28575" y="89380"/>
                </a:lnTo>
                <a:lnTo>
                  <a:pt x="31393" y="88162"/>
                </a:lnTo>
                <a:lnTo>
                  <a:pt x="34224" y="87349"/>
                </a:lnTo>
                <a:lnTo>
                  <a:pt x="37065" y="86808"/>
                </a:lnTo>
                <a:lnTo>
                  <a:pt x="39910" y="85495"/>
                </a:lnTo>
                <a:lnTo>
                  <a:pt x="42760" y="83666"/>
                </a:lnTo>
                <a:lnTo>
                  <a:pt x="45612" y="81495"/>
                </a:lnTo>
                <a:lnTo>
                  <a:pt x="48466" y="78142"/>
                </a:lnTo>
                <a:lnTo>
                  <a:pt x="51322" y="74002"/>
                </a:lnTo>
                <a:lnTo>
                  <a:pt x="54178" y="69337"/>
                </a:lnTo>
                <a:lnTo>
                  <a:pt x="57034" y="65274"/>
                </a:lnTo>
                <a:lnTo>
                  <a:pt x="59891" y="61614"/>
                </a:lnTo>
                <a:lnTo>
                  <a:pt x="62748" y="58221"/>
                </a:lnTo>
                <a:lnTo>
                  <a:pt x="65605" y="55006"/>
                </a:lnTo>
                <a:lnTo>
                  <a:pt x="71320" y="48894"/>
                </a:lnTo>
                <a:lnTo>
                  <a:pt x="84443" y="35548"/>
                </a:lnTo>
                <a:lnTo>
                  <a:pt x="87688" y="31318"/>
                </a:lnTo>
                <a:lnTo>
                  <a:pt x="89852" y="27546"/>
                </a:lnTo>
                <a:lnTo>
                  <a:pt x="91295" y="24079"/>
                </a:lnTo>
                <a:lnTo>
                  <a:pt x="92256" y="20815"/>
                </a:lnTo>
                <a:lnTo>
                  <a:pt x="92897" y="17687"/>
                </a:lnTo>
                <a:lnTo>
                  <a:pt x="93610" y="11671"/>
                </a:lnTo>
                <a:lnTo>
                  <a:pt x="93926" y="5822"/>
                </a:lnTo>
                <a:lnTo>
                  <a:pt x="94179" y="13"/>
                </a:lnTo>
                <a:lnTo>
                  <a:pt x="98730" y="4554"/>
                </a:lnTo>
                <a:lnTo>
                  <a:pt x="100071" y="6846"/>
                </a:lnTo>
                <a:lnTo>
                  <a:pt x="101560" y="11932"/>
                </a:lnTo>
                <a:lnTo>
                  <a:pt x="102222" y="17368"/>
                </a:lnTo>
                <a:lnTo>
                  <a:pt x="102399" y="20151"/>
                </a:lnTo>
                <a:lnTo>
                  <a:pt x="102595" y="28323"/>
                </a:lnTo>
                <a:lnTo>
                  <a:pt x="102752" y="181570"/>
                </a:lnTo>
                <a:lnTo>
                  <a:pt x="103705" y="184864"/>
                </a:lnTo>
                <a:lnTo>
                  <a:pt x="105292" y="188013"/>
                </a:lnTo>
                <a:lnTo>
                  <a:pt x="111324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94"/>
          <p:cNvSpPr/>
          <p:nvPr/>
        </p:nvSpPr>
        <p:spPr>
          <a:xfrm>
            <a:off x="2968942" y="3574732"/>
            <a:ext cx="127239" cy="128553"/>
          </a:xfrm>
          <a:custGeom>
            <a:avLst/>
            <a:gdLst/>
            <a:ahLst/>
            <a:cxnLst/>
            <a:rect l="0" t="0" r="0" b="0"/>
            <a:pathLst>
              <a:path w="127239" h="128553">
                <a:moveTo>
                  <a:pt x="17145" y="0"/>
                </a:moveTo>
                <a:lnTo>
                  <a:pt x="12206" y="0"/>
                </a:lnTo>
                <a:lnTo>
                  <a:pt x="14315" y="0"/>
                </a:lnTo>
                <a:lnTo>
                  <a:pt x="9516" y="0"/>
                </a:lnTo>
                <a:lnTo>
                  <a:pt x="13403" y="0"/>
                </a:lnTo>
                <a:lnTo>
                  <a:pt x="13698" y="953"/>
                </a:lnTo>
                <a:lnTo>
                  <a:pt x="12942" y="2540"/>
                </a:lnTo>
                <a:lnTo>
                  <a:pt x="11485" y="4551"/>
                </a:lnTo>
                <a:lnTo>
                  <a:pt x="10514" y="7797"/>
                </a:lnTo>
                <a:lnTo>
                  <a:pt x="9867" y="11865"/>
                </a:lnTo>
                <a:lnTo>
                  <a:pt x="9436" y="16483"/>
                </a:lnTo>
                <a:lnTo>
                  <a:pt x="9148" y="20514"/>
                </a:lnTo>
                <a:lnTo>
                  <a:pt x="8956" y="24153"/>
                </a:lnTo>
                <a:lnTo>
                  <a:pt x="8828" y="27532"/>
                </a:lnTo>
                <a:lnTo>
                  <a:pt x="8648" y="41389"/>
                </a:lnTo>
                <a:lnTo>
                  <a:pt x="8579" y="74416"/>
                </a:lnTo>
                <a:lnTo>
                  <a:pt x="9529" y="79139"/>
                </a:lnTo>
                <a:lnTo>
                  <a:pt x="11116" y="83239"/>
                </a:lnTo>
                <a:lnTo>
                  <a:pt x="13125" y="86925"/>
                </a:lnTo>
                <a:lnTo>
                  <a:pt x="14465" y="91288"/>
                </a:lnTo>
                <a:lnTo>
                  <a:pt x="15358" y="96101"/>
                </a:lnTo>
                <a:lnTo>
                  <a:pt x="15954" y="101215"/>
                </a:lnTo>
                <a:lnTo>
                  <a:pt x="16351" y="105577"/>
                </a:lnTo>
                <a:lnTo>
                  <a:pt x="16616" y="109437"/>
                </a:lnTo>
                <a:lnTo>
                  <a:pt x="16792" y="112963"/>
                </a:lnTo>
                <a:lnTo>
                  <a:pt x="17862" y="115314"/>
                </a:lnTo>
                <a:lnTo>
                  <a:pt x="19528" y="116881"/>
                </a:lnTo>
                <a:lnTo>
                  <a:pt x="21591" y="117925"/>
                </a:lnTo>
                <a:lnTo>
                  <a:pt x="23919" y="119575"/>
                </a:lnTo>
                <a:lnTo>
                  <a:pt x="26424" y="121626"/>
                </a:lnTo>
                <a:lnTo>
                  <a:pt x="29046" y="123947"/>
                </a:lnTo>
                <a:lnTo>
                  <a:pt x="31746" y="125494"/>
                </a:lnTo>
                <a:lnTo>
                  <a:pt x="34499" y="126525"/>
                </a:lnTo>
                <a:lnTo>
                  <a:pt x="37287" y="127212"/>
                </a:lnTo>
                <a:lnTo>
                  <a:pt x="40098" y="127671"/>
                </a:lnTo>
                <a:lnTo>
                  <a:pt x="42924" y="127976"/>
                </a:lnTo>
                <a:lnTo>
                  <a:pt x="45761" y="128180"/>
                </a:lnTo>
                <a:lnTo>
                  <a:pt x="48605" y="128316"/>
                </a:lnTo>
                <a:lnTo>
                  <a:pt x="54305" y="128467"/>
                </a:lnTo>
                <a:lnTo>
                  <a:pt x="62869" y="128552"/>
                </a:lnTo>
                <a:lnTo>
                  <a:pt x="65725" y="127611"/>
                </a:lnTo>
                <a:lnTo>
                  <a:pt x="68582" y="126032"/>
                </a:lnTo>
                <a:lnTo>
                  <a:pt x="71439" y="124026"/>
                </a:lnTo>
                <a:lnTo>
                  <a:pt x="74296" y="122689"/>
                </a:lnTo>
                <a:lnTo>
                  <a:pt x="77153" y="121798"/>
                </a:lnTo>
                <a:lnTo>
                  <a:pt x="80010" y="121204"/>
                </a:lnTo>
                <a:lnTo>
                  <a:pt x="83820" y="119855"/>
                </a:lnTo>
                <a:lnTo>
                  <a:pt x="88265" y="118003"/>
                </a:lnTo>
                <a:lnTo>
                  <a:pt x="93134" y="115816"/>
                </a:lnTo>
                <a:lnTo>
                  <a:pt x="97332" y="112453"/>
                </a:lnTo>
                <a:lnTo>
                  <a:pt x="101083" y="108307"/>
                </a:lnTo>
                <a:lnTo>
                  <a:pt x="104536" y="103637"/>
                </a:lnTo>
                <a:lnTo>
                  <a:pt x="107791" y="99572"/>
                </a:lnTo>
                <a:lnTo>
                  <a:pt x="110913" y="95908"/>
                </a:lnTo>
                <a:lnTo>
                  <a:pt x="113947" y="92514"/>
                </a:lnTo>
                <a:lnTo>
                  <a:pt x="115970" y="89299"/>
                </a:lnTo>
                <a:lnTo>
                  <a:pt x="117318" y="86203"/>
                </a:lnTo>
                <a:lnTo>
                  <a:pt x="118217" y="83186"/>
                </a:lnTo>
                <a:lnTo>
                  <a:pt x="119769" y="79270"/>
                </a:lnTo>
                <a:lnTo>
                  <a:pt x="121756" y="74754"/>
                </a:lnTo>
                <a:lnTo>
                  <a:pt x="124033" y="69839"/>
                </a:lnTo>
                <a:lnTo>
                  <a:pt x="125551" y="65609"/>
                </a:lnTo>
                <a:lnTo>
                  <a:pt x="126563" y="61837"/>
                </a:lnTo>
                <a:lnTo>
                  <a:pt x="127238" y="58370"/>
                </a:lnTo>
                <a:lnTo>
                  <a:pt x="126735" y="55106"/>
                </a:lnTo>
                <a:lnTo>
                  <a:pt x="125448" y="51977"/>
                </a:lnTo>
                <a:lnTo>
                  <a:pt x="123637" y="48939"/>
                </a:lnTo>
                <a:lnTo>
                  <a:pt x="122430" y="45009"/>
                </a:lnTo>
                <a:lnTo>
                  <a:pt x="121625" y="40483"/>
                </a:lnTo>
                <a:lnTo>
                  <a:pt x="121088" y="35561"/>
                </a:lnTo>
                <a:lnTo>
                  <a:pt x="119778" y="32280"/>
                </a:lnTo>
                <a:lnTo>
                  <a:pt x="117952" y="30092"/>
                </a:lnTo>
                <a:lnTo>
                  <a:pt x="115782" y="28634"/>
                </a:lnTo>
                <a:lnTo>
                  <a:pt x="113383" y="26710"/>
                </a:lnTo>
                <a:lnTo>
                  <a:pt x="110831" y="24474"/>
                </a:lnTo>
                <a:lnTo>
                  <a:pt x="108178" y="22031"/>
                </a:lnTo>
                <a:lnTo>
                  <a:pt x="104503" y="19450"/>
                </a:lnTo>
                <a:lnTo>
                  <a:pt x="100149" y="16777"/>
                </a:lnTo>
                <a:lnTo>
                  <a:pt x="95341" y="14042"/>
                </a:lnTo>
                <a:lnTo>
                  <a:pt x="90230" y="12219"/>
                </a:lnTo>
                <a:lnTo>
                  <a:pt x="84919" y="11003"/>
                </a:lnTo>
                <a:lnTo>
                  <a:pt x="79472" y="10193"/>
                </a:lnTo>
                <a:lnTo>
                  <a:pt x="73936" y="8700"/>
                </a:lnTo>
                <a:lnTo>
                  <a:pt x="68341" y="6753"/>
                </a:lnTo>
                <a:lnTo>
                  <a:pt x="62706" y="4502"/>
                </a:lnTo>
                <a:lnTo>
                  <a:pt x="57044" y="3001"/>
                </a:lnTo>
                <a:lnTo>
                  <a:pt x="51364" y="2001"/>
                </a:lnTo>
                <a:lnTo>
                  <a:pt x="45673" y="1334"/>
                </a:lnTo>
                <a:lnTo>
                  <a:pt x="39973" y="889"/>
                </a:lnTo>
                <a:lnTo>
                  <a:pt x="34269" y="593"/>
                </a:lnTo>
                <a:lnTo>
                  <a:pt x="19679" y="17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95"/>
          <p:cNvSpPr/>
          <p:nvPr/>
        </p:nvSpPr>
        <p:spPr>
          <a:xfrm>
            <a:off x="1923245" y="3008950"/>
            <a:ext cx="128440" cy="171448"/>
          </a:xfrm>
          <a:custGeom>
            <a:avLst/>
            <a:gdLst/>
            <a:ahLst/>
            <a:cxnLst/>
            <a:rect l="0" t="0" r="0" b="0"/>
            <a:pathLst>
              <a:path w="128440" h="171448">
                <a:moveTo>
                  <a:pt x="119867" y="8570"/>
                </a:moveTo>
                <a:lnTo>
                  <a:pt x="119867" y="4019"/>
                </a:lnTo>
                <a:lnTo>
                  <a:pt x="118914" y="2678"/>
                </a:lnTo>
                <a:lnTo>
                  <a:pt x="117327" y="1784"/>
                </a:lnTo>
                <a:lnTo>
                  <a:pt x="112486" y="350"/>
                </a:lnTo>
                <a:lnTo>
                  <a:pt x="109284" y="154"/>
                </a:lnTo>
                <a:lnTo>
                  <a:pt x="104686" y="67"/>
                </a:lnTo>
                <a:lnTo>
                  <a:pt x="82685" y="0"/>
                </a:lnTo>
                <a:lnTo>
                  <a:pt x="79839" y="951"/>
                </a:lnTo>
                <a:lnTo>
                  <a:pt x="76989" y="2538"/>
                </a:lnTo>
                <a:lnTo>
                  <a:pt x="74137" y="4549"/>
                </a:lnTo>
                <a:lnTo>
                  <a:pt x="70330" y="6842"/>
                </a:lnTo>
                <a:lnTo>
                  <a:pt x="65887" y="9322"/>
                </a:lnTo>
                <a:lnTo>
                  <a:pt x="61021" y="11929"/>
                </a:lnTo>
                <a:lnTo>
                  <a:pt x="56824" y="14619"/>
                </a:lnTo>
                <a:lnTo>
                  <a:pt x="53073" y="17365"/>
                </a:lnTo>
                <a:lnTo>
                  <a:pt x="49620" y="20149"/>
                </a:lnTo>
                <a:lnTo>
                  <a:pt x="46366" y="22956"/>
                </a:lnTo>
                <a:lnTo>
                  <a:pt x="43244" y="25781"/>
                </a:lnTo>
                <a:lnTo>
                  <a:pt x="37235" y="31459"/>
                </a:lnTo>
                <a:lnTo>
                  <a:pt x="31389" y="37158"/>
                </a:lnTo>
                <a:lnTo>
                  <a:pt x="28497" y="40963"/>
                </a:lnTo>
                <a:lnTo>
                  <a:pt x="25616" y="45406"/>
                </a:lnTo>
                <a:lnTo>
                  <a:pt x="22743" y="50272"/>
                </a:lnTo>
                <a:lnTo>
                  <a:pt x="19875" y="55421"/>
                </a:lnTo>
                <a:lnTo>
                  <a:pt x="14148" y="66222"/>
                </a:lnTo>
                <a:lnTo>
                  <a:pt x="11288" y="70817"/>
                </a:lnTo>
                <a:lnTo>
                  <a:pt x="8429" y="74833"/>
                </a:lnTo>
                <a:lnTo>
                  <a:pt x="5570" y="78463"/>
                </a:lnTo>
                <a:lnTo>
                  <a:pt x="3664" y="81835"/>
                </a:lnTo>
                <a:lnTo>
                  <a:pt x="2393" y="85036"/>
                </a:lnTo>
                <a:lnTo>
                  <a:pt x="1546" y="88122"/>
                </a:lnTo>
                <a:lnTo>
                  <a:pt x="981" y="92084"/>
                </a:lnTo>
                <a:lnTo>
                  <a:pt x="605" y="96631"/>
                </a:lnTo>
                <a:lnTo>
                  <a:pt x="0" y="108514"/>
                </a:lnTo>
                <a:lnTo>
                  <a:pt x="904" y="110442"/>
                </a:lnTo>
                <a:lnTo>
                  <a:pt x="4447" y="115124"/>
                </a:lnTo>
                <a:lnTo>
                  <a:pt x="5773" y="117706"/>
                </a:lnTo>
                <a:lnTo>
                  <a:pt x="6657" y="120379"/>
                </a:lnTo>
                <a:lnTo>
                  <a:pt x="7246" y="123115"/>
                </a:lnTo>
                <a:lnTo>
                  <a:pt x="8591" y="124938"/>
                </a:lnTo>
                <a:lnTo>
                  <a:pt x="10441" y="126153"/>
                </a:lnTo>
                <a:lnTo>
                  <a:pt x="12626" y="126964"/>
                </a:lnTo>
                <a:lnTo>
                  <a:pt x="15036" y="127504"/>
                </a:lnTo>
                <a:lnTo>
                  <a:pt x="17594" y="127864"/>
                </a:lnTo>
                <a:lnTo>
                  <a:pt x="20253" y="128105"/>
                </a:lnTo>
                <a:lnTo>
                  <a:pt x="22977" y="128265"/>
                </a:lnTo>
                <a:lnTo>
                  <a:pt x="28545" y="128442"/>
                </a:lnTo>
                <a:lnTo>
                  <a:pt x="32316" y="127537"/>
                </a:lnTo>
                <a:lnTo>
                  <a:pt x="36734" y="125981"/>
                </a:lnTo>
                <a:lnTo>
                  <a:pt x="41585" y="123991"/>
                </a:lnTo>
                <a:lnTo>
                  <a:pt x="45772" y="121712"/>
                </a:lnTo>
                <a:lnTo>
                  <a:pt x="49515" y="119241"/>
                </a:lnTo>
                <a:lnTo>
                  <a:pt x="52963" y="116640"/>
                </a:lnTo>
                <a:lnTo>
                  <a:pt x="56214" y="113954"/>
                </a:lnTo>
                <a:lnTo>
                  <a:pt x="59335" y="111211"/>
                </a:lnTo>
                <a:lnTo>
                  <a:pt x="62367" y="108430"/>
                </a:lnTo>
                <a:lnTo>
                  <a:pt x="68277" y="102799"/>
                </a:lnTo>
                <a:lnTo>
                  <a:pt x="71186" y="99964"/>
                </a:lnTo>
                <a:lnTo>
                  <a:pt x="73125" y="97122"/>
                </a:lnTo>
                <a:lnTo>
                  <a:pt x="74418" y="94275"/>
                </a:lnTo>
                <a:lnTo>
                  <a:pt x="75280" y="91424"/>
                </a:lnTo>
                <a:lnTo>
                  <a:pt x="76807" y="88571"/>
                </a:lnTo>
                <a:lnTo>
                  <a:pt x="78778" y="85716"/>
                </a:lnTo>
                <a:lnTo>
                  <a:pt x="81045" y="82861"/>
                </a:lnTo>
                <a:lnTo>
                  <a:pt x="83508" y="79052"/>
                </a:lnTo>
                <a:lnTo>
                  <a:pt x="86103" y="74608"/>
                </a:lnTo>
                <a:lnTo>
                  <a:pt x="88785" y="69740"/>
                </a:lnTo>
                <a:lnTo>
                  <a:pt x="90573" y="65542"/>
                </a:lnTo>
                <a:lnTo>
                  <a:pt x="91765" y="61792"/>
                </a:lnTo>
                <a:lnTo>
                  <a:pt x="92560" y="58338"/>
                </a:lnTo>
                <a:lnTo>
                  <a:pt x="93090" y="55084"/>
                </a:lnTo>
                <a:lnTo>
                  <a:pt x="93443" y="51962"/>
                </a:lnTo>
                <a:lnTo>
                  <a:pt x="93678" y="48928"/>
                </a:lnTo>
                <a:lnTo>
                  <a:pt x="93835" y="45952"/>
                </a:lnTo>
                <a:lnTo>
                  <a:pt x="94010" y="40107"/>
                </a:lnTo>
                <a:lnTo>
                  <a:pt x="94108" y="31461"/>
                </a:lnTo>
                <a:lnTo>
                  <a:pt x="95074" y="28593"/>
                </a:lnTo>
                <a:lnTo>
                  <a:pt x="96671" y="25728"/>
                </a:lnTo>
                <a:lnTo>
                  <a:pt x="98688" y="22866"/>
                </a:lnTo>
                <a:lnTo>
                  <a:pt x="100033" y="20006"/>
                </a:lnTo>
                <a:lnTo>
                  <a:pt x="100929" y="17146"/>
                </a:lnTo>
                <a:lnTo>
                  <a:pt x="102617" y="9072"/>
                </a:lnTo>
                <a:lnTo>
                  <a:pt x="105215" y="8793"/>
                </a:lnTo>
                <a:lnTo>
                  <a:pt x="110939" y="8583"/>
                </a:lnTo>
                <a:lnTo>
                  <a:pt x="108596" y="11116"/>
                </a:lnTo>
                <a:lnTo>
                  <a:pt x="106638" y="13124"/>
                </a:lnTo>
                <a:lnTo>
                  <a:pt x="106285" y="16369"/>
                </a:lnTo>
                <a:lnTo>
                  <a:pt x="107002" y="20436"/>
                </a:lnTo>
                <a:lnTo>
                  <a:pt x="108433" y="25053"/>
                </a:lnTo>
                <a:lnTo>
                  <a:pt x="109387" y="29084"/>
                </a:lnTo>
                <a:lnTo>
                  <a:pt x="110023" y="32723"/>
                </a:lnTo>
                <a:lnTo>
                  <a:pt x="110447" y="36102"/>
                </a:lnTo>
                <a:lnTo>
                  <a:pt x="110729" y="40260"/>
                </a:lnTo>
                <a:lnTo>
                  <a:pt x="110918" y="44936"/>
                </a:lnTo>
                <a:lnTo>
                  <a:pt x="111043" y="49959"/>
                </a:lnTo>
                <a:lnTo>
                  <a:pt x="112079" y="54260"/>
                </a:lnTo>
                <a:lnTo>
                  <a:pt x="113723" y="58080"/>
                </a:lnTo>
                <a:lnTo>
                  <a:pt x="115771" y="61579"/>
                </a:lnTo>
                <a:lnTo>
                  <a:pt x="117136" y="65816"/>
                </a:lnTo>
                <a:lnTo>
                  <a:pt x="118047" y="70547"/>
                </a:lnTo>
                <a:lnTo>
                  <a:pt x="118653" y="75605"/>
                </a:lnTo>
                <a:lnTo>
                  <a:pt x="119058" y="80882"/>
                </a:lnTo>
                <a:lnTo>
                  <a:pt x="119327" y="86306"/>
                </a:lnTo>
                <a:lnTo>
                  <a:pt x="119707" y="100500"/>
                </a:lnTo>
                <a:lnTo>
                  <a:pt x="119863" y="136566"/>
                </a:lnTo>
                <a:lnTo>
                  <a:pt x="119864" y="139620"/>
                </a:lnTo>
                <a:lnTo>
                  <a:pt x="118913" y="142609"/>
                </a:lnTo>
                <a:lnTo>
                  <a:pt x="117326" y="145555"/>
                </a:lnTo>
                <a:lnTo>
                  <a:pt x="115315" y="148471"/>
                </a:lnTo>
                <a:lnTo>
                  <a:pt x="113975" y="151367"/>
                </a:lnTo>
                <a:lnTo>
                  <a:pt x="113082" y="154250"/>
                </a:lnTo>
                <a:lnTo>
                  <a:pt x="112486" y="157125"/>
                </a:lnTo>
                <a:lnTo>
                  <a:pt x="113041" y="159041"/>
                </a:lnTo>
                <a:lnTo>
                  <a:pt x="114364" y="160319"/>
                </a:lnTo>
                <a:lnTo>
                  <a:pt x="116198" y="161171"/>
                </a:lnTo>
                <a:lnTo>
                  <a:pt x="117421" y="162691"/>
                </a:lnTo>
                <a:lnTo>
                  <a:pt x="118236" y="164658"/>
                </a:lnTo>
                <a:lnTo>
                  <a:pt x="118780" y="166921"/>
                </a:lnTo>
                <a:lnTo>
                  <a:pt x="120095" y="168429"/>
                </a:lnTo>
                <a:lnTo>
                  <a:pt x="121924" y="169435"/>
                </a:lnTo>
                <a:lnTo>
                  <a:pt x="128439" y="171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96"/>
          <p:cNvSpPr/>
          <p:nvPr/>
        </p:nvSpPr>
        <p:spPr>
          <a:xfrm>
            <a:off x="2128837" y="3000375"/>
            <a:ext cx="85575" cy="137117"/>
          </a:xfrm>
          <a:custGeom>
            <a:avLst/>
            <a:gdLst/>
            <a:ahLst/>
            <a:cxnLst/>
            <a:rect l="0" t="0" r="0" b="0"/>
            <a:pathLst>
              <a:path w="85575" h="137117">
                <a:moveTo>
                  <a:pt x="68580" y="0"/>
                </a:moveTo>
                <a:lnTo>
                  <a:pt x="55488" y="0"/>
                </a:lnTo>
                <a:lnTo>
                  <a:pt x="53184" y="952"/>
                </a:lnTo>
                <a:lnTo>
                  <a:pt x="50696" y="2539"/>
                </a:lnTo>
                <a:lnTo>
                  <a:pt x="48085" y="4551"/>
                </a:lnTo>
                <a:lnTo>
                  <a:pt x="45392" y="7796"/>
                </a:lnTo>
                <a:lnTo>
                  <a:pt x="42644" y="11865"/>
                </a:lnTo>
                <a:lnTo>
                  <a:pt x="39859" y="16482"/>
                </a:lnTo>
                <a:lnTo>
                  <a:pt x="36098" y="20513"/>
                </a:lnTo>
                <a:lnTo>
                  <a:pt x="31685" y="24153"/>
                </a:lnTo>
                <a:lnTo>
                  <a:pt x="26838" y="27532"/>
                </a:lnTo>
                <a:lnTo>
                  <a:pt x="22655" y="31689"/>
                </a:lnTo>
                <a:lnTo>
                  <a:pt x="18913" y="36366"/>
                </a:lnTo>
                <a:lnTo>
                  <a:pt x="15466" y="41389"/>
                </a:lnTo>
                <a:lnTo>
                  <a:pt x="12216" y="46643"/>
                </a:lnTo>
                <a:lnTo>
                  <a:pt x="9096" y="52050"/>
                </a:lnTo>
                <a:lnTo>
                  <a:pt x="6064" y="57560"/>
                </a:lnTo>
                <a:lnTo>
                  <a:pt x="4043" y="62185"/>
                </a:lnTo>
                <a:lnTo>
                  <a:pt x="2695" y="66222"/>
                </a:lnTo>
                <a:lnTo>
                  <a:pt x="1797" y="69865"/>
                </a:lnTo>
                <a:lnTo>
                  <a:pt x="1198" y="74199"/>
                </a:lnTo>
                <a:lnTo>
                  <a:pt x="799" y="78994"/>
                </a:lnTo>
                <a:lnTo>
                  <a:pt x="355" y="88448"/>
                </a:lnTo>
                <a:lnTo>
                  <a:pt x="158" y="95825"/>
                </a:lnTo>
                <a:lnTo>
                  <a:pt x="14" y="114183"/>
                </a:lnTo>
                <a:lnTo>
                  <a:pt x="4" y="122838"/>
                </a:lnTo>
                <a:lnTo>
                  <a:pt x="955" y="125706"/>
                </a:lnTo>
                <a:lnTo>
                  <a:pt x="2542" y="128572"/>
                </a:lnTo>
                <a:lnTo>
                  <a:pt x="4552" y="131435"/>
                </a:lnTo>
                <a:lnTo>
                  <a:pt x="6845" y="133343"/>
                </a:lnTo>
                <a:lnTo>
                  <a:pt x="9326" y="134615"/>
                </a:lnTo>
                <a:lnTo>
                  <a:pt x="15600" y="136657"/>
                </a:lnTo>
                <a:lnTo>
                  <a:pt x="18020" y="136824"/>
                </a:lnTo>
                <a:lnTo>
                  <a:pt x="21538" y="136936"/>
                </a:lnTo>
                <a:lnTo>
                  <a:pt x="36322" y="137116"/>
                </a:lnTo>
                <a:lnTo>
                  <a:pt x="38502" y="136178"/>
                </a:lnTo>
                <a:lnTo>
                  <a:pt x="39956" y="134600"/>
                </a:lnTo>
                <a:lnTo>
                  <a:pt x="40925" y="132596"/>
                </a:lnTo>
                <a:lnTo>
                  <a:pt x="43476" y="130307"/>
                </a:lnTo>
                <a:lnTo>
                  <a:pt x="47081" y="127829"/>
                </a:lnTo>
                <a:lnTo>
                  <a:pt x="51390" y="125224"/>
                </a:lnTo>
                <a:lnTo>
                  <a:pt x="55215" y="122535"/>
                </a:lnTo>
                <a:lnTo>
                  <a:pt x="58717" y="119790"/>
                </a:lnTo>
                <a:lnTo>
                  <a:pt x="62005" y="117007"/>
                </a:lnTo>
                <a:lnTo>
                  <a:pt x="65149" y="114200"/>
                </a:lnTo>
                <a:lnTo>
                  <a:pt x="71183" y="108540"/>
                </a:lnTo>
                <a:lnTo>
                  <a:pt x="74125" y="104745"/>
                </a:lnTo>
                <a:lnTo>
                  <a:pt x="77039" y="100310"/>
                </a:lnTo>
                <a:lnTo>
                  <a:pt x="79934" y="95448"/>
                </a:lnTo>
                <a:lnTo>
                  <a:pt x="81865" y="91255"/>
                </a:lnTo>
                <a:lnTo>
                  <a:pt x="83152" y="87506"/>
                </a:lnTo>
                <a:lnTo>
                  <a:pt x="84009" y="84055"/>
                </a:lnTo>
                <a:lnTo>
                  <a:pt x="84581" y="79849"/>
                </a:lnTo>
                <a:lnTo>
                  <a:pt x="84962" y="75140"/>
                </a:lnTo>
                <a:lnTo>
                  <a:pt x="85386" y="65780"/>
                </a:lnTo>
                <a:lnTo>
                  <a:pt x="85574" y="58446"/>
                </a:lnTo>
                <a:lnTo>
                  <a:pt x="84672" y="55156"/>
                </a:lnTo>
                <a:lnTo>
                  <a:pt x="83118" y="52011"/>
                </a:lnTo>
                <a:lnTo>
                  <a:pt x="81130" y="48961"/>
                </a:lnTo>
                <a:lnTo>
                  <a:pt x="78851" y="45976"/>
                </a:lnTo>
                <a:lnTo>
                  <a:pt x="76380" y="43033"/>
                </a:lnTo>
                <a:lnTo>
                  <a:pt x="73780" y="40118"/>
                </a:lnTo>
                <a:lnTo>
                  <a:pt x="72047" y="37223"/>
                </a:lnTo>
                <a:lnTo>
                  <a:pt x="70891" y="34340"/>
                </a:lnTo>
                <a:lnTo>
                  <a:pt x="70121" y="31466"/>
                </a:lnTo>
                <a:lnTo>
                  <a:pt x="68655" y="28597"/>
                </a:lnTo>
                <a:lnTo>
                  <a:pt x="66725" y="25732"/>
                </a:lnTo>
                <a:lnTo>
                  <a:pt x="64486" y="22870"/>
                </a:lnTo>
                <a:lnTo>
                  <a:pt x="62040" y="20961"/>
                </a:lnTo>
                <a:lnTo>
                  <a:pt x="59458" y="19689"/>
                </a:lnTo>
                <a:lnTo>
                  <a:pt x="56784" y="18841"/>
                </a:lnTo>
                <a:lnTo>
                  <a:pt x="54048" y="18276"/>
                </a:lnTo>
                <a:lnTo>
                  <a:pt x="51272" y="17899"/>
                </a:lnTo>
                <a:lnTo>
                  <a:pt x="48469" y="17647"/>
                </a:lnTo>
                <a:lnTo>
                  <a:pt x="45648" y="17480"/>
                </a:lnTo>
                <a:lnTo>
                  <a:pt x="39973" y="17294"/>
                </a:lnTo>
                <a:lnTo>
                  <a:pt x="26872" y="17189"/>
                </a:lnTo>
                <a:lnTo>
                  <a:pt x="21725" y="18127"/>
                </a:lnTo>
                <a:lnTo>
                  <a:pt x="16388" y="19704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97"/>
          <p:cNvSpPr/>
          <p:nvPr/>
        </p:nvSpPr>
        <p:spPr>
          <a:xfrm>
            <a:off x="1177397" y="4461333"/>
            <a:ext cx="351366" cy="219253"/>
          </a:xfrm>
          <a:custGeom>
            <a:avLst/>
            <a:gdLst/>
            <a:ahLst/>
            <a:cxnLst/>
            <a:rect l="0" t="0" r="0" b="0"/>
            <a:pathLst>
              <a:path w="351366" h="219253">
                <a:moveTo>
                  <a:pt x="17037" y="4939"/>
                </a:moveTo>
                <a:lnTo>
                  <a:pt x="4019" y="4939"/>
                </a:lnTo>
                <a:lnTo>
                  <a:pt x="2643" y="3987"/>
                </a:lnTo>
                <a:lnTo>
                  <a:pt x="1726" y="2399"/>
                </a:lnTo>
                <a:lnTo>
                  <a:pt x="1115" y="389"/>
                </a:lnTo>
                <a:lnTo>
                  <a:pt x="707" y="0"/>
                </a:lnTo>
                <a:lnTo>
                  <a:pt x="436" y="694"/>
                </a:lnTo>
                <a:lnTo>
                  <a:pt x="0" y="4101"/>
                </a:lnTo>
                <a:lnTo>
                  <a:pt x="917" y="4380"/>
                </a:lnTo>
                <a:lnTo>
                  <a:pt x="4475" y="4690"/>
                </a:lnTo>
                <a:lnTo>
                  <a:pt x="5805" y="5726"/>
                </a:lnTo>
                <a:lnTo>
                  <a:pt x="6692" y="7369"/>
                </a:lnTo>
                <a:lnTo>
                  <a:pt x="7283" y="9416"/>
                </a:lnTo>
                <a:lnTo>
                  <a:pt x="10480" y="14232"/>
                </a:lnTo>
                <a:lnTo>
                  <a:pt x="12666" y="16849"/>
                </a:lnTo>
                <a:lnTo>
                  <a:pt x="20174" y="22297"/>
                </a:lnTo>
                <a:lnTo>
                  <a:pt x="28909" y="27894"/>
                </a:lnTo>
                <a:lnTo>
                  <a:pt x="35966" y="33556"/>
                </a:lnTo>
                <a:lnTo>
                  <a:pt x="44818" y="39248"/>
                </a:lnTo>
                <a:lnTo>
                  <a:pt x="49845" y="42099"/>
                </a:lnTo>
                <a:lnTo>
                  <a:pt x="56054" y="45905"/>
                </a:lnTo>
                <a:lnTo>
                  <a:pt x="70573" y="55214"/>
                </a:lnTo>
                <a:lnTo>
                  <a:pt x="77493" y="59410"/>
                </a:lnTo>
                <a:lnTo>
                  <a:pt x="84011" y="63161"/>
                </a:lnTo>
                <a:lnTo>
                  <a:pt x="90262" y="66614"/>
                </a:lnTo>
                <a:lnTo>
                  <a:pt x="97286" y="70820"/>
                </a:lnTo>
                <a:lnTo>
                  <a:pt x="112711" y="80575"/>
                </a:lnTo>
                <a:lnTo>
                  <a:pt x="119872" y="85843"/>
                </a:lnTo>
                <a:lnTo>
                  <a:pt x="126552" y="91260"/>
                </a:lnTo>
                <a:lnTo>
                  <a:pt x="132909" y="96776"/>
                </a:lnTo>
                <a:lnTo>
                  <a:pt x="139053" y="101406"/>
                </a:lnTo>
                <a:lnTo>
                  <a:pt x="145054" y="105446"/>
                </a:lnTo>
                <a:lnTo>
                  <a:pt x="150959" y="109091"/>
                </a:lnTo>
                <a:lnTo>
                  <a:pt x="172923" y="123323"/>
                </a:lnTo>
                <a:lnTo>
                  <a:pt x="180969" y="127677"/>
                </a:lnTo>
                <a:lnTo>
                  <a:pt x="189190" y="131532"/>
                </a:lnTo>
                <a:lnTo>
                  <a:pt x="197528" y="135055"/>
                </a:lnTo>
                <a:lnTo>
                  <a:pt x="204992" y="139308"/>
                </a:lnTo>
                <a:lnTo>
                  <a:pt x="211873" y="144048"/>
                </a:lnTo>
                <a:lnTo>
                  <a:pt x="218365" y="149113"/>
                </a:lnTo>
                <a:lnTo>
                  <a:pt x="225551" y="154395"/>
                </a:lnTo>
                <a:lnTo>
                  <a:pt x="241155" y="165344"/>
                </a:lnTo>
                <a:lnTo>
                  <a:pt x="248364" y="169978"/>
                </a:lnTo>
                <a:lnTo>
                  <a:pt x="255075" y="174020"/>
                </a:lnTo>
                <a:lnTo>
                  <a:pt x="261454" y="177667"/>
                </a:lnTo>
                <a:lnTo>
                  <a:pt x="273622" y="184260"/>
                </a:lnTo>
                <a:lnTo>
                  <a:pt x="296956" y="196253"/>
                </a:lnTo>
                <a:lnTo>
                  <a:pt x="314183" y="204923"/>
                </a:lnTo>
                <a:lnTo>
                  <a:pt x="319909" y="206842"/>
                </a:lnTo>
                <a:lnTo>
                  <a:pt x="325632" y="208121"/>
                </a:lnTo>
                <a:lnTo>
                  <a:pt x="331352" y="208974"/>
                </a:lnTo>
                <a:lnTo>
                  <a:pt x="340248" y="212461"/>
                </a:lnTo>
                <a:lnTo>
                  <a:pt x="351365" y="2192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98"/>
          <p:cNvSpPr/>
          <p:nvPr/>
        </p:nvSpPr>
        <p:spPr>
          <a:xfrm>
            <a:off x="1281487" y="4423410"/>
            <a:ext cx="324428" cy="171451"/>
          </a:xfrm>
          <a:custGeom>
            <a:avLst/>
            <a:gdLst/>
            <a:ahLst/>
            <a:cxnLst/>
            <a:rect l="0" t="0" r="0" b="0"/>
            <a:pathLst>
              <a:path w="324428" h="171451">
                <a:moveTo>
                  <a:pt x="24390" y="0"/>
                </a:moveTo>
                <a:lnTo>
                  <a:pt x="0" y="0"/>
                </a:lnTo>
                <a:lnTo>
                  <a:pt x="10721" y="0"/>
                </a:lnTo>
                <a:lnTo>
                  <a:pt x="13372" y="952"/>
                </a:lnTo>
                <a:lnTo>
                  <a:pt x="18858" y="4551"/>
                </a:lnTo>
                <a:lnTo>
                  <a:pt x="27011" y="9324"/>
                </a:lnTo>
                <a:lnTo>
                  <a:pt x="31853" y="11931"/>
                </a:lnTo>
                <a:lnTo>
                  <a:pt x="36985" y="13669"/>
                </a:lnTo>
                <a:lnTo>
                  <a:pt x="42312" y="14828"/>
                </a:lnTo>
                <a:lnTo>
                  <a:pt x="47768" y="15600"/>
                </a:lnTo>
                <a:lnTo>
                  <a:pt x="53310" y="18020"/>
                </a:lnTo>
                <a:lnTo>
                  <a:pt x="58910" y="21538"/>
                </a:lnTo>
                <a:lnTo>
                  <a:pt x="64548" y="25789"/>
                </a:lnTo>
                <a:lnTo>
                  <a:pt x="71165" y="28622"/>
                </a:lnTo>
                <a:lnTo>
                  <a:pt x="78433" y="30511"/>
                </a:lnTo>
                <a:lnTo>
                  <a:pt x="86136" y="31771"/>
                </a:lnTo>
                <a:lnTo>
                  <a:pt x="93177" y="34515"/>
                </a:lnTo>
                <a:lnTo>
                  <a:pt x="99775" y="38250"/>
                </a:lnTo>
                <a:lnTo>
                  <a:pt x="106079" y="42645"/>
                </a:lnTo>
                <a:lnTo>
                  <a:pt x="113140" y="46527"/>
                </a:lnTo>
                <a:lnTo>
                  <a:pt x="120704" y="50068"/>
                </a:lnTo>
                <a:lnTo>
                  <a:pt x="128604" y="53381"/>
                </a:lnTo>
                <a:lnTo>
                  <a:pt x="142462" y="59602"/>
                </a:lnTo>
                <a:lnTo>
                  <a:pt x="148825" y="62595"/>
                </a:lnTo>
                <a:lnTo>
                  <a:pt x="155924" y="66495"/>
                </a:lnTo>
                <a:lnTo>
                  <a:pt x="163514" y="71000"/>
                </a:lnTo>
                <a:lnTo>
                  <a:pt x="171432" y="75908"/>
                </a:lnTo>
                <a:lnTo>
                  <a:pt x="177663" y="81085"/>
                </a:lnTo>
                <a:lnTo>
                  <a:pt x="182770" y="86442"/>
                </a:lnTo>
                <a:lnTo>
                  <a:pt x="187126" y="91918"/>
                </a:lnTo>
                <a:lnTo>
                  <a:pt x="192888" y="96521"/>
                </a:lnTo>
                <a:lnTo>
                  <a:pt x="199587" y="100542"/>
                </a:lnTo>
                <a:lnTo>
                  <a:pt x="206911" y="104176"/>
                </a:lnTo>
                <a:lnTo>
                  <a:pt x="213698" y="108503"/>
                </a:lnTo>
                <a:lnTo>
                  <a:pt x="220128" y="113293"/>
                </a:lnTo>
                <a:lnTo>
                  <a:pt x="226319" y="118391"/>
                </a:lnTo>
                <a:lnTo>
                  <a:pt x="233305" y="123695"/>
                </a:lnTo>
                <a:lnTo>
                  <a:pt x="248686" y="134667"/>
                </a:lnTo>
                <a:lnTo>
                  <a:pt x="256788" y="139308"/>
                </a:lnTo>
                <a:lnTo>
                  <a:pt x="265047" y="143355"/>
                </a:lnTo>
                <a:lnTo>
                  <a:pt x="280891" y="150390"/>
                </a:lnTo>
                <a:lnTo>
                  <a:pt x="294283" y="156692"/>
                </a:lnTo>
                <a:lnTo>
                  <a:pt x="299569" y="159706"/>
                </a:lnTo>
                <a:lnTo>
                  <a:pt x="304045" y="162668"/>
                </a:lnTo>
                <a:lnTo>
                  <a:pt x="311558" y="167547"/>
                </a:lnTo>
                <a:lnTo>
                  <a:pt x="314896" y="168848"/>
                </a:lnTo>
                <a:lnTo>
                  <a:pt x="324427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99"/>
          <p:cNvSpPr/>
          <p:nvPr/>
        </p:nvSpPr>
        <p:spPr>
          <a:xfrm>
            <a:off x="971549" y="2846070"/>
            <a:ext cx="342901" cy="188595"/>
          </a:xfrm>
          <a:custGeom>
            <a:avLst/>
            <a:gdLst/>
            <a:ahLst/>
            <a:cxnLst/>
            <a:rect l="0" t="0" r="0" b="0"/>
            <a:pathLst>
              <a:path w="342901" h="188595">
                <a:moveTo>
                  <a:pt x="0" y="188594"/>
                </a:moveTo>
                <a:lnTo>
                  <a:pt x="4551" y="188594"/>
                </a:lnTo>
                <a:lnTo>
                  <a:pt x="6844" y="187642"/>
                </a:lnTo>
                <a:lnTo>
                  <a:pt x="14828" y="181809"/>
                </a:lnTo>
                <a:lnTo>
                  <a:pt x="15601" y="181214"/>
                </a:lnTo>
                <a:lnTo>
                  <a:pt x="18999" y="180552"/>
                </a:lnTo>
                <a:lnTo>
                  <a:pt x="21239" y="180375"/>
                </a:lnTo>
                <a:lnTo>
                  <a:pt x="22732" y="179305"/>
                </a:lnTo>
                <a:lnTo>
                  <a:pt x="23727" y="177639"/>
                </a:lnTo>
                <a:lnTo>
                  <a:pt x="24391" y="175576"/>
                </a:lnTo>
                <a:lnTo>
                  <a:pt x="26738" y="173248"/>
                </a:lnTo>
                <a:lnTo>
                  <a:pt x="34426" y="168121"/>
                </a:lnTo>
                <a:lnTo>
                  <a:pt x="44193" y="162668"/>
                </a:lnTo>
                <a:lnTo>
                  <a:pt x="49465" y="159880"/>
                </a:lnTo>
                <a:lnTo>
                  <a:pt x="54884" y="156117"/>
                </a:lnTo>
                <a:lnTo>
                  <a:pt x="60402" y="151703"/>
                </a:lnTo>
                <a:lnTo>
                  <a:pt x="65986" y="146855"/>
                </a:lnTo>
                <a:lnTo>
                  <a:pt x="72566" y="141718"/>
                </a:lnTo>
                <a:lnTo>
                  <a:pt x="79810" y="136389"/>
                </a:lnTo>
                <a:lnTo>
                  <a:pt x="87497" y="130931"/>
                </a:lnTo>
                <a:lnTo>
                  <a:pt x="96431" y="125387"/>
                </a:lnTo>
                <a:lnTo>
                  <a:pt x="106198" y="119786"/>
                </a:lnTo>
                <a:lnTo>
                  <a:pt x="116519" y="114147"/>
                </a:lnTo>
                <a:lnTo>
                  <a:pt x="127209" y="107531"/>
                </a:lnTo>
                <a:lnTo>
                  <a:pt x="138146" y="100262"/>
                </a:lnTo>
                <a:lnTo>
                  <a:pt x="149247" y="92559"/>
                </a:lnTo>
                <a:lnTo>
                  <a:pt x="160459" y="85518"/>
                </a:lnTo>
                <a:lnTo>
                  <a:pt x="171743" y="78920"/>
                </a:lnTo>
                <a:lnTo>
                  <a:pt x="183075" y="72615"/>
                </a:lnTo>
                <a:lnTo>
                  <a:pt x="193488" y="66508"/>
                </a:lnTo>
                <a:lnTo>
                  <a:pt x="212677" y="54641"/>
                </a:lnTo>
                <a:lnTo>
                  <a:pt x="239546" y="37250"/>
                </a:lnTo>
                <a:lnTo>
                  <a:pt x="249232" y="32454"/>
                </a:lnTo>
                <a:lnTo>
                  <a:pt x="259500" y="28303"/>
                </a:lnTo>
                <a:lnTo>
                  <a:pt x="270155" y="24584"/>
                </a:lnTo>
                <a:lnTo>
                  <a:pt x="279164" y="21151"/>
                </a:lnTo>
                <a:lnTo>
                  <a:pt x="287074" y="17911"/>
                </a:lnTo>
                <a:lnTo>
                  <a:pt x="294253" y="14798"/>
                </a:lnTo>
                <a:lnTo>
                  <a:pt x="300944" y="12722"/>
                </a:lnTo>
                <a:lnTo>
                  <a:pt x="307309" y="11339"/>
                </a:lnTo>
                <a:lnTo>
                  <a:pt x="313458" y="10417"/>
                </a:lnTo>
                <a:lnTo>
                  <a:pt x="322830" y="6852"/>
                </a:lnTo>
                <a:lnTo>
                  <a:pt x="330170" y="3045"/>
                </a:lnTo>
                <a:lnTo>
                  <a:pt x="333461" y="203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0"/>
          <p:cNvSpPr/>
          <p:nvPr/>
        </p:nvSpPr>
        <p:spPr>
          <a:xfrm>
            <a:off x="1091564" y="2923222"/>
            <a:ext cx="282894" cy="188596"/>
          </a:xfrm>
          <a:custGeom>
            <a:avLst/>
            <a:gdLst/>
            <a:ahLst/>
            <a:cxnLst/>
            <a:rect l="0" t="0" r="0" b="0"/>
            <a:pathLst>
              <a:path w="282894" h="188596">
                <a:moveTo>
                  <a:pt x="0" y="188595"/>
                </a:moveTo>
                <a:lnTo>
                  <a:pt x="0" y="184044"/>
                </a:lnTo>
                <a:lnTo>
                  <a:pt x="953" y="182704"/>
                </a:lnTo>
                <a:lnTo>
                  <a:pt x="2540" y="181810"/>
                </a:lnTo>
                <a:lnTo>
                  <a:pt x="4551" y="181214"/>
                </a:lnTo>
                <a:lnTo>
                  <a:pt x="9326" y="178012"/>
                </a:lnTo>
                <a:lnTo>
                  <a:pt x="14622" y="173414"/>
                </a:lnTo>
                <a:lnTo>
                  <a:pt x="20152" y="168196"/>
                </a:lnTo>
                <a:lnTo>
                  <a:pt x="33170" y="155352"/>
                </a:lnTo>
                <a:lnTo>
                  <a:pt x="39259" y="150240"/>
                </a:lnTo>
                <a:lnTo>
                  <a:pt x="46175" y="144928"/>
                </a:lnTo>
                <a:lnTo>
                  <a:pt x="53644" y="139481"/>
                </a:lnTo>
                <a:lnTo>
                  <a:pt x="69562" y="128349"/>
                </a:lnTo>
                <a:lnTo>
                  <a:pt x="180028" y="54291"/>
                </a:lnTo>
                <a:lnTo>
                  <a:pt x="189551" y="49529"/>
                </a:lnTo>
                <a:lnTo>
                  <a:pt x="199710" y="45402"/>
                </a:lnTo>
                <a:lnTo>
                  <a:pt x="210293" y="41698"/>
                </a:lnTo>
                <a:lnTo>
                  <a:pt x="220205" y="37324"/>
                </a:lnTo>
                <a:lnTo>
                  <a:pt x="229671" y="32503"/>
                </a:lnTo>
                <a:lnTo>
                  <a:pt x="246856" y="23018"/>
                </a:lnTo>
                <a:lnTo>
                  <a:pt x="260844" y="15628"/>
                </a:lnTo>
                <a:lnTo>
                  <a:pt x="266289" y="12324"/>
                </a:lnTo>
                <a:lnTo>
                  <a:pt x="270871" y="9168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1"/>
          <p:cNvSpPr/>
          <p:nvPr/>
        </p:nvSpPr>
        <p:spPr>
          <a:xfrm>
            <a:off x="2660437" y="2931795"/>
            <a:ext cx="214208" cy="171451"/>
          </a:xfrm>
          <a:custGeom>
            <a:avLst/>
            <a:gdLst/>
            <a:ahLst/>
            <a:cxnLst/>
            <a:rect l="0" t="0" r="0" b="0"/>
            <a:pathLst>
              <a:path w="214208" h="171451">
                <a:moveTo>
                  <a:pt x="8467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2"/>
                </a:lnTo>
                <a:lnTo>
                  <a:pt x="6694" y="2540"/>
                </a:lnTo>
                <a:lnTo>
                  <a:pt x="8117" y="7380"/>
                </a:lnTo>
                <a:lnTo>
                  <a:pt x="13392" y="10582"/>
                </a:lnTo>
                <a:lnTo>
                  <a:pt x="17465" y="12770"/>
                </a:lnTo>
                <a:lnTo>
                  <a:pt x="20181" y="15181"/>
                </a:lnTo>
                <a:lnTo>
                  <a:pt x="21991" y="17740"/>
                </a:lnTo>
                <a:lnTo>
                  <a:pt x="23199" y="20399"/>
                </a:lnTo>
                <a:lnTo>
                  <a:pt x="24956" y="23125"/>
                </a:lnTo>
                <a:lnTo>
                  <a:pt x="27079" y="25894"/>
                </a:lnTo>
                <a:lnTo>
                  <a:pt x="29448" y="28692"/>
                </a:lnTo>
                <a:lnTo>
                  <a:pt x="32932" y="31510"/>
                </a:lnTo>
                <a:lnTo>
                  <a:pt x="37160" y="34342"/>
                </a:lnTo>
                <a:lnTo>
                  <a:pt x="41883" y="37182"/>
                </a:lnTo>
                <a:lnTo>
                  <a:pt x="45985" y="40980"/>
                </a:lnTo>
                <a:lnTo>
                  <a:pt x="49671" y="45418"/>
                </a:lnTo>
                <a:lnTo>
                  <a:pt x="53082" y="50281"/>
                </a:lnTo>
                <a:lnTo>
                  <a:pt x="57260" y="54475"/>
                </a:lnTo>
                <a:lnTo>
                  <a:pt x="61951" y="58224"/>
                </a:lnTo>
                <a:lnTo>
                  <a:pt x="66983" y="61676"/>
                </a:lnTo>
                <a:lnTo>
                  <a:pt x="71290" y="64930"/>
                </a:lnTo>
                <a:lnTo>
                  <a:pt x="75115" y="68051"/>
                </a:lnTo>
                <a:lnTo>
                  <a:pt x="78616" y="71085"/>
                </a:lnTo>
                <a:lnTo>
                  <a:pt x="82856" y="75012"/>
                </a:lnTo>
                <a:lnTo>
                  <a:pt x="97924" y="89641"/>
                </a:lnTo>
                <a:lnTo>
                  <a:pt x="147155" y="138689"/>
                </a:lnTo>
                <a:lnTo>
                  <a:pt x="151408" y="141989"/>
                </a:lnTo>
                <a:lnTo>
                  <a:pt x="156149" y="145142"/>
                </a:lnTo>
                <a:lnTo>
                  <a:pt x="161214" y="148196"/>
                </a:lnTo>
                <a:lnTo>
                  <a:pt x="166496" y="151185"/>
                </a:lnTo>
                <a:lnTo>
                  <a:pt x="177445" y="157045"/>
                </a:lnTo>
                <a:lnTo>
                  <a:pt x="182079" y="159942"/>
                </a:lnTo>
                <a:lnTo>
                  <a:pt x="186121" y="162825"/>
                </a:lnTo>
                <a:lnTo>
                  <a:pt x="189768" y="165700"/>
                </a:lnTo>
                <a:lnTo>
                  <a:pt x="196361" y="168894"/>
                </a:lnTo>
                <a:lnTo>
                  <a:pt x="202465" y="170314"/>
                </a:lnTo>
                <a:lnTo>
                  <a:pt x="205427" y="170692"/>
                </a:lnTo>
                <a:lnTo>
                  <a:pt x="214207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02"/>
          <p:cNvSpPr/>
          <p:nvPr/>
        </p:nvSpPr>
        <p:spPr>
          <a:xfrm>
            <a:off x="2728912" y="2854642"/>
            <a:ext cx="214314" cy="197169"/>
          </a:xfrm>
          <a:custGeom>
            <a:avLst/>
            <a:gdLst/>
            <a:ahLst/>
            <a:cxnLst/>
            <a:rect l="0" t="0" r="0" b="0"/>
            <a:pathLst>
              <a:path w="214314" h="19716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7796" y="14622"/>
                </a:lnTo>
                <a:lnTo>
                  <a:pt x="11865" y="17368"/>
                </a:lnTo>
                <a:lnTo>
                  <a:pt x="16483" y="20151"/>
                </a:lnTo>
                <a:lnTo>
                  <a:pt x="20513" y="22959"/>
                </a:lnTo>
                <a:lnTo>
                  <a:pt x="24153" y="25784"/>
                </a:lnTo>
                <a:lnTo>
                  <a:pt x="27532" y="28619"/>
                </a:lnTo>
                <a:lnTo>
                  <a:pt x="31690" y="32415"/>
                </a:lnTo>
                <a:lnTo>
                  <a:pt x="41389" y="41712"/>
                </a:lnTo>
                <a:lnTo>
                  <a:pt x="46643" y="45905"/>
                </a:lnTo>
                <a:lnTo>
                  <a:pt x="52050" y="49653"/>
                </a:lnTo>
                <a:lnTo>
                  <a:pt x="57560" y="53105"/>
                </a:lnTo>
                <a:lnTo>
                  <a:pt x="63138" y="57311"/>
                </a:lnTo>
                <a:lnTo>
                  <a:pt x="68762" y="62020"/>
                </a:lnTo>
                <a:lnTo>
                  <a:pt x="74417" y="67064"/>
                </a:lnTo>
                <a:lnTo>
                  <a:pt x="79139" y="73284"/>
                </a:lnTo>
                <a:lnTo>
                  <a:pt x="83239" y="80289"/>
                </a:lnTo>
                <a:lnTo>
                  <a:pt x="86925" y="87816"/>
                </a:lnTo>
                <a:lnTo>
                  <a:pt x="92240" y="94739"/>
                </a:lnTo>
                <a:lnTo>
                  <a:pt x="98641" y="101259"/>
                </a:lnTo>
                <a:lnTo>
                  <a:pt x="105766" y="107511"/>
                </a:lnTo>
                <a:lnTo>
                  <a:pt x="111468" y="113584"/>
                </a:lnTo>
                <a:lnTo>
                  <a:pt x="116222" y="119538"/>
                </a:lnTo>
                <a:lnTo>
                  <a:pt x="120344" y="125412"/>
                </a:lnTo>
                <a:lnTo>
                  <a:pt x="124997" y="131233"/>
                </a:lnTo>
                <a:lnTo>
                  <a:pt x="130003" y="137019"/>
                </a:lnTo>
                <a:lnTo>
                  <a:pt x="135247" y="142781"/>
                </a:lnTo>
                <a:lnTo>
                  <a:pt x="146152" y="154263"/>
                </a:lnTo>
                <a:lnTo>
                  <a:pt x="164124" y="172606"/>
                </a:lnTo>
                <a:lnTo>
                  <a:pt x="168471" y="176031"/>
                </a:lnTo>
                <a:lnTo>
                  <a:pt x="173274" y="179266"/>
                </a:lnTo>
                <a:lnTo>
                  <a:pt x="178381" y="182376"/>
                </a:lnTo>
                <a:lnTo>
                  <a:pt x="182738" y="185402"/>
                </a:lnTo>
                <a:lnTo>
                  <a:pt x="186595" y="188371"/>
                </a:lnTo>
                <a:lnTo>
                  <a:pt x="190120" y="191303"/>
                </a:lnTo>
                <a:lnTo>
                  <a:pt x="194374" y="193258"/>
                </a:lnTo>
                <a:lnTo>
                  <a:pt x="199115" y="194561"/>
                </a:lnTo>
                <a:lnTo>
                  <a:pt x="214313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03"/>
          <p:cNvSpPr/>
          <p:nvPr/>
        </p:nvSpPr>
        <p:spPr>
          <a:xfrm>
            <a:off x="2600325" y="4234815"/>
            <a:ext cx="274320" cy="188596"/>
          </a:xfrm>
          <a:custGeom>
            <a:avLst/>
            <a:gdLst/>
            <a:ahLst/>
            <a:cxnLst/>
            <a:rect l="0" t="0" r="0" b="0"/>
            <a:pathLst>
              <a:path w="274320" h="188596">
                <a:moveTo>
                  <a:pt x="0" y="188595"/>
                </a:moveTo>
                <a:lnTo>
                  <a:pt x="0" y="181213"/>
                </a:lnTo>
                <a:lnTo>
                  <a:pt x="4550" y="175824"/>
                </a:lnTo>
                <a:lnTo>
                  <a:pt x="11865" y="170854"/>
                </a:lnTo>
                <a:lnTo>
                  <a:pt x="16482" y="168195"/>
                </a:lnTo>
                <a:lnTo>
                  <a:pt x="20513" y="164518"/>
                </a:lnTo>
                <a:lnTo>
                  <a:pt x="24152" y="160160"/>
                </a:lnTo>
                <a:lnTo>
                  <a:pt x="27532" y="155351"/>
                </a:lnTo>
                <a:lnTo>
                  <a:pt x="31689" y="150240"/>
                </a:lnTo>
                <a:lnTo>
                  <a:pt x="36366" y="144927"/>
                </a:lnTo>
                <a:lnTo>
                  <a:pt x="41389" y="139480"/>
                </a:lnTo>
                <a:lnTo>
                  <a:pt x="47595" y="133944"/>
                </a:lnTo>
                <a:lnTo>
                  <a:pt x="54590" y="128348"/>
                </a:lnTo>
                <a:lnTo>
                  <a:pt x="62111" y="122713"/>
                </a:lnTo>
                <a:lnTo>
                  <a:pt x="78087" y="111372"/>
                </a:lnTo>
                <a:lnTo>
                  <a:pt x="137214" y="71433"/>
                </a:lnTo>
                <a:lnTo>
                  <a:pt x="145769" y="66672"/>
                </a:lnTo>
                <a:lnTo>
                  <a:pt x="154329" y="62545"/>
                </a:lnTo>
                <a:lnTo>
                  <a:pt x="162893" y="58842"/>
                </a:lnTo>
                <a:lnTo>
                  <a:pt x="170508" y="54468"/>
                </a:lnTo>
                <a:lnTo>
                  <a:pt x="177489" y="49647"/>
                </a:lnTo>
                <a:lnTo>
                  <a:pt x="184049" y="44528"/>
                </a:lnTo>
                <a:lnTo>
                  <a:pt x="191279" y="40162"/>
                </a:lnTo>
                <a:lnTo>
                  <a:pt x="198957" y="36300"/>
                </a:lnTo>
                <a:lnTo>
                  <a:pt x="206933" y="32772"/>
                </a:lnTo>
                <a:lnTo>
                  <a:pt x="214155" y="28515"/>
                </a:lnTo>
                <a:lnTo>
                  <a:pt x="220875" y="23773"/>
                </a:lnTo>
                <a:lnTo>
                  <a:pt x="227260" y="18706"/>
                </a:lnTo>
                <a:lnTo>
                  <a:pt x="233421" y="14376"/>
                </a:lnTo>
                <a:lnTo>
                  <a:pt x="239434" y="10536"/>
                </a:lnTo>
                <a:lnTo>
                  <a:pt x="245348" y="7024"/>
                </a:lnTo>
                <a:lnTo>
                  <a:pt x="250243" y="4682"/>
                </a:lnTo>
                <a:lnTo>
                  <a:pt x="258221" y="2081"/>
                </a:lnTo>
                <a:lnTo>
                  <a:pt x="264942" y="925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04"/>
          <p:cNvSpPr/>
          <p:nvPr/>
        </p:nvSpPr>
        <p:spPr>
          <a:xfrm>
            <a:off x="2694622" y="4346257"/>
            <a:ext cx="282893" cy="154306"/>
          </a:xfrm>
          <a:custGeom>
            <a:avLst/>
            <a:gdLst/>
            <a:ahLst/>
            <a:cxnLst/>
            <a:rect l="0" t="0" r="0" b="0"/>
            <a:pathLst>
              <a:path w="282893" h="154306">
                <a:moveTo>
                  <a:pt x="0" y="154305"/>
                </a:moveTo>
                <a:lnTo>
                  <a:pt x="8219" y="154305"/>
                </a:lnTo>
                <a:lnTo>
                  <a:pt x="13496" y="151765"/>
                </a:lnTo>
                <a:lnTo>
                  <a:pt x="82893" y="117145"/>
                </a:lnTo>
                <a:lnTo>
                  <a:pt x="89552" y="113339"/>
                </a:lnTo>
                <a:lnTo>
                  <a:pt x="96849" y="108897"/>
                </a:lnTo>
                <a:lnTo>
                  <a:pt x="104571" y="104031"/>
                </a:lnTo>
                <a:lnTo>
                  <a:pt x="111624" y="98881"/>
                </a:lnTo>
                <a:lnTo>
                  <a:pt x="118231" y="93543"/>
                </a:lnTo>
                <a:lnTo>
                  <a:pt x="124540" y="88080"/>
                </a:lnTo>
                <a:lnTo>
                  <a:pt x="131605" y="83485"/>
                </a:lnTo>
                <a:lnTo>
                  <a:pt x="139171" y="79469"/>
                </a:lnTo>
                <a:lnTo>
                  <a:pt x="147073" y="75839"/>
                </a:lnTo>
                <a:lnTo>
                  <a:pt x="155199" y="71515"/>
                </a:lnTo>
                <a:lnTo>
                  <a:pt x="163473" y="66726"/>
                </a:lnTo>
                <a:lnTo>
                  <a:pt x="171847" y="61630"/>
                </a:lnTo>
                <a:lnTo>
                  <a:pt x="179335" y="56326"/>
                </a:lnTo>
                <a:lnTo>
                  <a:pt x="186232" y="50886"/>
                </a:lnTo>
                <a:lnTo>
                  <a:pt x="192734" y="45354"/>
                </a:lnTo>
                <a:lnTo>
                  <a:pt x="199927" y="40713"/>
                </a:lnTo>
                <a:lnTo>
                  <a:pt x="207580" y="36667"/>
                </a:lnTo>
                <a:lnTo>
                  <a:pt x="222750" y="29632"/>
                </a:lnTo>
                <a:lnTo>
                  <a:pt x="253923" y="14427"/>
                </a:lnTo>
                <a:lnTo>
                  <a:pt x="258817" y="11523"/>
                </a:lnTo>
                <a:lnTo>
                  <a:pt x="263032" y="8634"/>
                </a:lnTo>
                <a:lnTo>
                  <a:pt x="270256" y="3838"/>
                </a:lnTo>
                <a:lnTo>
                  <a:pt x="273516" y="255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05"/>
          <p:cNvSpPr/>
          <p:nvPr/>
        </p:nvSpPr>
        <p:spPr>
          <a:xfrm>
            <a:off x="7683970" y="2795137"/>
            <a:ext cx="248450" cy="342399"/>
          </a:xfrm>
          <a:custGeom>
            <a:avLst/>
            <a:gdLst/>
            <a:ahLst/>
            <a:cxnLst/>
            <a:rect l="0" t="0" r="0" b="0"/>
            <a:pathLst>
              <a:path w="248450" h="342399">
                <a:moveTo>
                  <a:pt x="42710" y="93795"/>
                </a:moveTo>
                <a:lnTo>
                  <a:pt x="38158" y="89244"/>
                </a:lnTo>
                <a:lnTo>
                  <a:pt x="36818" y="86951"/>
                </a:lnTo>
                <a:lnTo>
                  <a:pt x="34491" y="78195"/>
                </a:lnTo>
                <a:lnTo>
                  <a:pt x="34184" y="67528"/>
                </a:lnTo>
                <a:lnTo>
                  <a:pt x="34168" y="64854"/>
                </a:lnTo>
                <a:lnTo>
                  <a:pt x="36691" y="56802"/>
                </a:lnTo>
                <a:lnTo>
                  <a:pt x="40035" y="47826"/>
                </a:lnTo>
                <a:lnTo>
                  <a:pt x="41521" y="40662"/>
                </a:lnTo>
                <a:lnTo>
                  <a:pt x="43822" y="37418"/>
                </a:lnTo>
                <a:lnTo>
                  <a:pt x="51459" y="31274"/>
                </a:lnTo>
                <a:lnTo>
                  <a:pt x="54258" y="28302"/>
                </a:lnTo>
                <a:lnTo>
                  <a:pt x="56124" y="25368"/>
                </a:lnTo>
                <a:lnTo>
                  <a:pt x="57367" y="22460"/>
                </a:lnTo>
                <a:lnTo>
                  <a:pt x="60102" y="19568"/>
                </a:lnTo>
                <a:lnTo>
                  <a:pt x="63829" y="16688"/>
                </a:lnTo>
                <a:lnTo>
                  <a:pt x="68219" y="13815"/>
                </a:lnTo>
                <a:lnTo>
                  <a:pt x="73051" y="10948"/>
                </a:lnTo>
                <a:lnTo>
                  <a:pt x="78177" y="8084"/>
                </a:lnTo>
                <a:lnTo>
                  <a:pt x="83500" y="5222"/>
                </a:lnTo>
                <a:lnTo>
                  <a:pt x="88953" y="3314"/>
                </a:lnTo>
                <a:lnTo>
                  <a:pt x="94493" y="2041"/>
                </a:lnTo>
                <a:lnTo>
                  <a:pt x="100092" y="1194"/>
                </a:lnTo>
                <a:lnTo>
                  <a:pt x="105730" y="628"/>
                </a:lnTo>
                <a:lnTo>
                  <a:pt x="111393" y="251"/>
                </a:lnTo>
                <a:lnTo>
                  <a:pt x="117073" y="0"/>
                </a:lnTo>
                <a:lnTo>
                  <a:pt x="122765" y="785"/>
                </a:lnTo>
                <a:lnTo>
                  <a:pt x="128465" y="2261"/>
                </a:lnTo>
                <a:lnTo>
                  <a:pt x="155852" y="11473"/>
                </a:lnTo>
                <a:lnTo>
                  <a:pt x="162905" y="14149"/>
                </a:lnTo>
                <a:lnTo>
                  <a:pt x="169513" y="16885"/>
                </a:lnTo>
                <a:lnTo>
                  <a:pt x="175823" y="19662"/>
                </a:lnTo>
                <a:lnTo>
                  <a:pt x="181934" y="23418"/>
                </a:lnTo>
                <a:lnTo>
                  <a:pt x="187913" y="27827"/>
                </a:lnTo>
                <a:lnTo>
                  <a:pt x="193805" y="32671"/>
                </a:lnTo>
                <a:lnTo>
                  <a:pt x="199637" y="37806"/>
                </a:lnTo>
                <a:lnTo>
                  <a:pt x="205431" y="43134"/>
                </a:lnTo>
                <a:lnTo>
                  <a:pt x="216947" y="54134"/>
                </a:lnTo>
                <a:lnTo>
                  <a:pt x="228416" y="65373"/>
                </a:lnTo>
                <a:lnTo>
                  <a:pt x="233189" y="71989"/>
                </a:lnTo>
                <a:lnTo>
                  <a:pt x="237324" y="79258"/>
                </a:lnTo>
                <a:lnTo>
                  <a:pt x="241033" y="86961"/>
                </a:lnTo>
                <a:lnTo>
                  <a:pt x="243505" y="94002"/>
                </a:lnTo>
                <a:lnTo>
                  <a:pt x="245153" y="100600"/>
                </a:lnTo>
                <a:lnTo>
                  <a:pt x="246252" y="106904"/>
                </a:lnTo>
                <a:lnTo>
                  <a:pt x="246984" y="113965"/>
                </a:lnTo>
                <a:lnTo>
                  <a:pt x="247473" y="121529"/>
                </a:lnTo>
                <a:lnTo>
                  <a:pt x="247799" y="129429"/>
                </a:lnTo>
                <a:lnTo>
                  <a:pt x="248161" y="145828"/>
                </a:lnTo>
                <a:lnTo>
                  <a:pt x="248257" y="154201"/>
                </a:lnTo>
                <a:lnTo>
                  <a:pt x="246416" y="161688"/>
                </a:lnTo>
                <a:lnTo>
                  <a:pt x="243284" y="168585"/>
                </a:lnTo>
                <a:lnTo>
                  <a:pt x="239291" y="175087"/>
                </a:lnTo>
                <a:lnTo>
                  <a:pt x="235676" y="182280"/>
                </a:lnTo>
                <a:lnTo>
                  <a:pt x="232315" y="189932"/>
                </a:lnTo>
                <a:lnTo>
                  <a:pt x="229119" y="197892"/>
                </a:lnTo>
                <a:lnTo>
                  <a:pt x="225085" y="205103"/>
                </a:lnTo>
                <a:lnTo>
                  <a:pt x="220491" y="211815"/>
                </a:lnTo>
                <a:lnTo>
                  <a:pt x="215523" y="218195"/>
                </a:lnTo>
                <a:lnTo>
                  <a:pt x="210307" y="224354"/>
                </a:lnTo>
                <a:lnTo>
                  <a:pt x="204924" y="230364"/>
                </a:lnTo>
                <a:lnTo>
                  <a:pt x="199430" y="236276"/>
                </a:lnTo>
                <a:lnTo>
                  <a:pt x="193862" y="241170"/>
                </a:lnTo>
                <a:lnTo>
                  <a:pt x="188245" y="245385"/>
                </a:lnTo>
                <a:lnTo>
                  <a:pt x="182597" y="249148"/>
                </a:lnTo>
                <a:lnTo>
                  <a:pt x="176925" y="253561"/>
                </a:lnTo>
                <a:lnTo>
                  <a:pt x="171239" y="258408"/>
                </a:lnTo>
                <a:lnTo>
                  <a:pt x="165543" y="263545"/>
                </a:lnTo>
                <a:lnTo>
                  <a:pt x="159841" y="267921"/>
                </a:lnTo>
                <a:lnTo>
                  <a:pt x="154136" y="271792"/>
                </a:lnTo>
                <a:lnTo>
                  <a:pt x="148426" y="275325"/>
                </a:lnTo>
                <a:lnTo>
                  <a:pt x="142715" y="278632"/>
                </a:lnTo>
                <a:lnTo>
                  <a:pt x="131289" y="284847"/>
                </a:lnTo>
                <a:lnTo>
                  <a:pt x="125575" y="286886"/>
                </a:lnTo>
                <a:lnTo>
                  <a:pt x="119861" y="288245"/>
                </a:lnTo>
                <a:lnTo>
                  <a:pt x="114147" y="289151"/>
                </a:lnTo>
                <a:lnTo>
                  <a:pt x="108431" y="289755"/>
                </a:lnTo>
                <a:lnTo>
                  <a:pt x="102717" y="290157"/>
                </a:lnTo>
                <a:lnTo>
                  <a:pt x="97002" y="290426"/>
                </a:lnTo>
                <a:lnTo>
                  <a:pt x="90334" y="291557"/>
                </a:lnTo>
                <a:lnTo>
                  <a:pt x="83032" y="293264"/>
                </a:lnTo>
                <a:lnTo>
                  <a:pt x="75305" y="295354"/>
                </a:lnTo>
                <a:lnTo>
                  <a:pt x="68251" y="295796"/>
                </a:lnTo>
                <a:lnTo>
                  <a:pt x="61642" y="295137"/>
                </a:lnTo>
                <a:lnTo>
                  <a:pt x="55332" y="293746"/>
                </a:lnTo>
                <a:lnTo>
                  <a:pt x="49219" y="292818"/>
                </a:lnTo>
                <a:lnTo>
                  <a:pt x="43239" y="292199"/>
                </a:lnTo>
                <a:lnTo>
                  <a:pt x="32468" y="291512"/>
                </a:lnTo>
                <a:lnTo>
                  <a:pt x="24505" y="291207"/>
                </a:lnTo>
                <a:lnTo>
                  <a:pt x="21048" y="290173"/>
                </a:lnTo>
                <a:lnTo>
                  <a:pt x="14667" y="286484"/>
                </a:lnTo>
                <a:lnTo>
                  <a:pt x="8657" y="281670"/>
                </a:lnTo>
                <a:lnTo>
                  <a:pt x="1588" y="275369"/>
                </a:lnTo>
                <a:lnTo>
                  <a:pt x="620" y="269427"/>
                </a:lnTo>
                <a:lnTo>
                  <a:pt x="191" y="261389"/>
                </a:lnTo>
                <a:lnTo>
                  <a:pt x="0" y="254641"/>
                </a:lnTo>
                <a:lnTo>
                  <a:pt x="902" y="251508"/>
                </a:lnTo>
                <a:lnTo>
                  <a:pt x="4444" y="245487"/>
                </a:lnTo>
                <a:lnTo>
                  <a:pt x="11733" y="239636"/>
                </a:lnTo>
                <a:lnTo>
                  <a:pt x="16343" y="236743"/>
                </a:lnTo>
                <a:lnTo>
                  <a:pt x="21322" y="233861"/>
                </a:lnTo>
                <a:lnTo>
                  <a:pt x="31934" y="228119"/>
                </a:lnTo>
                <a:lnTo>
                  <a:pt x="48619" y="219532"/>
                </a:lnTo>
                <a:lnTo>
                  <a:pt x="54269" y="217624"/>
                </a:lnTo>
                <a:lnTo>
                  <a:pt x="59941" y="216353"/>
                </a:lnTo>
                <a:lnTo>
                  <a:pt x="65627" y="215505"/>
                </a:lnTo>
                <a:lnTo>
                  <a:pt x="72275" y="214940"/>
                </a:lnTo>
                <a:lnTo>
                  <a:pt x="79566" y="214563"/>
                </a:lnTo>
                <a:lnTo>
                  <a:pt x="87282" y="214312"/>
                </a:lnTo>
                <a:lnTo>
                  <a:pt x="95285" y="215097"/>
                </a:lnTo>
                <a:lnTo>
                  <a:pt x="103477" y="216573"/>
                </a:lnTo>
                <a:lnTo>
                  <a:pt x="111796" y="218510"/>
                </a:lnTo>
                <a:lnTo>
                  <a:pt x="120200" y="220753"/>
                </a:lnTo>
                <a:lnTo>
                  <a:pt x="137158" y="225786"/>
                </a:lnTo>
                <a:lnTo>
                  <a:pt x="162769" y="233974"/>
                </a:lnTo>
                <a:lnTo>
                  <a:pt x="169421" y="236778"/>
                </a:lnTo>
                <a:lnTo>
                  <a:pt x="174809" y="239600"/>
                </a:lnTo>
                <a:lnTo>
                  <a:pt x="179353" y="242433"/>
                </a:lnTo>
                <a:lnTo>
                  <a:pt x="184288" y="246227"/>
                </a:lnTo>
                <a:lnTo>
                  <a:pt x="189483" y="250661"/>
                </a:lnTo>
                <a:lnTo>
                  <a:pt x="194852" y="255522"/>
                </a:lnTo>
                <a:lnTo>
                  <a:pt x="200335" y="259716"/>
                </a:lnTo>
                <a:lnTo>
                  <a:pt x="205896" y="263464"/>
                </a:lnTo>
                <a:lnTo>
                  <a:pt x="211508" y="266915"/>
                </a:lnTo>
                <a:lnTo>
                  <a:pt x="216202" y="271121"/>
                </a:lnTo>
                <a:lnTo>
                  <a:pt x="223958" y="280874"/>
                </a:lnTo>
                <a:lnTo>
                  <a:pt x="228040" y="289019"/>
                </a:lnTo>
                <a:lnTo>
                  <a:pt x="230806" y="296766"/>
                </a:lnTo>
                <a:lnTo>
                  <a:pt x="235211" y="306559"/>
                </a:lnTo>
                <a:lnTo>
                  <a:pt x="240343" y="314722"/>
                </a:lnTo>
                <a:lnTo>
                  <a:pt x="243046" y="318232"/>
                </a:lnTo>
                <a:lnTo>
                  <a:pt x="246048" y="324673"/>
                </a:lnTo>
                <a:lnTo>
                  <a:pt x="247738" y="333653"/>
                </a:lnTo>
                <a:lnTo>
                  <a:pt x="248449" y="3423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06"/>
          <p:cNvSpPr/>
          <p:nvPr/>
        </p:nvSpPr>
        <p:spPr>
          <a:xfrm>
            <a:off x="8027199" y="2743200"/>
            <a:ext cx="282411" cy="420053"/>
          </a:xfrm>
          <a:custGeom>
            <a:avLst/>
            <a:gdLst/>
            <a:ahLst/>
            <a:cxnLst/>
            <a:rect l="0" t="0" r="0" b="0"/>
            <a:pathLst>
              <a:path w="282411" h="420053">
                <a:moveTo>
                  <a:pt x="282410" y="0"/>
                </a:moveTo>
                <a:lnTo>
                  <a:pt x="282410" y="25024"/>
                </a:lnTo>
                <a:lnTo>
                  <a:pt x="281458" y="29065"/>
                </a:lnTo>
                <a:lnTo>
                  <a:pt x="277859" y="36095"/>
                </a:lnTo>
                <a:lnTo>
                  <a:pt x="270546" y="47475"/>
                </a:lnTo>
                <a:lnTo>
                  <a:pt x="265928" y="54510"/>
                </a:lnTo>
                <a:lnTo>
                  <a:pt x="260945" y="61104"/>
                </a:lnTo>
                <a:lnTo>
                  <a:pt x="255717" y="67406"/>
                </a:lnTo>
                <a:lnTo>
                  <a:pt x="250328" y="73512"/>
                </a:lnTo>
                <a:lnTo>
                  <a:pt x="245782" y="80441"/>
                </a:lnTo>
                <a:lnTo>
                  <a:pt x="241799" y="87917"/>
                </a:lnTo>
                <a:lnTo>
                  <a:pt x="238191" y="95759"/>
                </a:lnTo>
                <a:lnTo>
                  <a:pt x="233882" y="103844"/>
                </a:lnTo>
                <a:lnTo>
                  <a:pt x="229103" y="112092"/>
                </a:lnTo>
                <a:lnTo>
                  <a:pt x="224012" y="120448"/>
                </a:lnTo>
                <a:lnTo>
                  <a:pt x="218713" y="129828"/>
                </a:lnTo>
                <a:lnTo>
                  <a:pt x="207745" y="150411"/>
                </a:lnTo>
                <a:lnTo>
                  <a:pt x="202154" y="160282"/>
                </a:lnTo>
                <a:lnTo>
                  <a:pt x="196521" y="169719"/>
                </a:lnTo>
                <a:lnTo>
                  <a:pt x="190861" y="178869"/>
                </a:lnTo>
                <a:lnTo>
                  <a:pt x="184230" y="187825"/>
                </a:lnTo>
                <a:lnTo>
                  <a:pt x="176952" y="196654"/>
                </a:lnTo>
                <a:lnTo>
                  <a:pt x="169242" y="205398"/>
                </a:lnTo>
                <a:lnTo>
                  <a:pt x="162198" y="215037"/>
                </a:lnTo>
                <a:lnTo>
                  <a:pt x="155596" y="225273"/>
                </a:lnTo>
                <a:lnTo>
                  <a:pt x="149290" y="235907"/>
                </a:lnTo>
                <a:lnTo>
                  <a:pt x="137204" y="255342"/>
                </a:lnTo>
                <a:lnTo>
                  <a:pt x="131314" y="264525"/>
                </a:lnTo>
                <a:lnTo>
                  <a:pt x="124529" y="273505"/>
                </a:lnTo>
                <a:lnTo>
                  <a:pt x="117149" y="282349"/>
                </a:lnTo>
                <a:lnTo>
                  <a:pt x="109371" y="291102"/>
                </a:lnTo>
                <a:lnTo>
                  <a:pt x="102281" y="299796"/>
                </a:lnTo>
                <a:lnTo>
                  <a:pt x="95649" y="308449"/>
                </a:lnTo>
                <a:lnTo>
                  <a:pt x="89323" y="317075"/>
                </a:lnTo>
                <a:lnTo>
                  <a:pt x="77214" y="334279"/>
                </a:lnTo>
                <a:lnTo>
                  <a:pt x="71318" y="342868"/>
                </a:lnTo>
                <a:lnTo>
                  <a:pt x="65482" y="350498"/>
                </a:lnTo>
                <a:lnTo>
                  <a:pt x="59687" y="357490"/>
                </a:lnTo>
                <a:lnTo>
                  <a:pt x="53917" y="364057"/>
                </a:lnTo>
                <a:lnTo>
                  <a:pt x="49120" y="370339"/>
                </a:lnTo>
                <a:lnTo>
                  <a:pt x="41248" y="382400"/>
                </a:lnTo>
                <a:lnTo>
                  <a:pt x="36863" y="387331"/>
                </a:lnTo>
                <a:lnTo>
                  <a:pt x="32036" y="391570"/>
                </a:lnTo>
                <a:lnTo>
                  <a:pt x="26911" y="395349"/>
                </a:lnTo>
                <a:lnTo>
                  <a:pt x="23495" y="398821"/>
                </a:lnTo>
                <a:lnTo>
                  <a:pt x="21219" y="402088"/>
                </a:lnTo>
                <a:lnTo>
                  <a:pt x="17734" y="408258"/>
                </a:lnTo>
                <a:lnTo>
                  <a:pt x="13012" y="414175"/>
                </a:lnTo>
                <a:lnTo>
                  <a:pt x="10419" y="416134"/>
                </a:lnTo>
                <a:lnTo>
                  <a:pt x="1954" y="419278"/>
                </a:lnTo>
                <a:lnTo>
                  <a:pt x="0" y="419899"/>
                </a:lnTo>
                <a:lnTo>
                  <a:pt x="8091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07"/>
          <p:cNvSpPr/>
          <p:nvPr/>
        </p:nvSpPr>
        <p:spPr>
          <a:xfrm>
            <a:off x="8395480" y="2854642"/>
            <a:ext cx="214168" cy="137152"/>
          </a:xfrm>
          <a:custGeom>
            <a:avLst/>
            <a:gdLst/>
            <a:ahLst/>
            <a:cxnLst/>
            <a:rect l="0" t="0" r="0" b="0"/>
            <a:pathLst>
              <a:path w="214168" h="137152">
                <a:moveTo>
                  <a:pt x="8427" y="0"/>
                </a:moveTo>
                <a:lnTo>
                  <a:pt x="33758" y="0"/>
                </a:lnTo>
                <a:lnTo>
                  <a:pt x="33973" y="2540"/>
                </a:lnTo>
                <a:lnTo>
                  <a:pt x="34069" y="6844"/>
                </a:lnTo>
                <a:lnTo>
                  <a:pt x="34141" y="28619"/>
                </a:lnTo>
                <a:lnTo>
                  <a:pt x="33190" y="31462"/>
                </a:lnTo>
                <a:lnTo>
                  <a:pt x="31604" y="34310"/>
                </a:lnTo>
                <a:lnTo>
                  <a:pt x="29593" y="37161"/>
                </a:lnTo>
                <a:lnTo>
                  <a:pt x="28253" y="40966"/>
                </a:lnTo>
                <a:lnTo>
                  <a:pt x="27360" y="45408"/>
                </a:lnTo>
                <a:lnTo>
                  <a:pt x="26763" y="50275"/>
                </a:lnTo>
                <a:lnTo>
                  <a:pt x="25414" y="54472"/>
                </a:lnTo>
                <a:lnTo>
                  <a:pt x="23562" y="58222"/>
                </a:lnTo>
                <a:lnTo>
                  <a:pt x="21375" y="61674"/>
                </a:lnTo>
                <a:lnTo>
                  <a:pt x="18964" y="64929"/>
                </a:lnTo>
                <a:lnTo>
                  <a:pt x="16404" y="68051"/>
                </a:lnTo>
                <a:lnTo>
                  <a:pt x="13745" y="71085"/>
                </a:lnTo>
                <a:lnTo>
                  <a:pt x="11020" y="74060"/>
                </a:lnTo>
                <a:lnTo>
                  <a:pt x="5452" y="79906"/>
                </a:lnTo>
                <a:lnTo>
                  <a:pt x="3586" y="83750"/>
                </a:lnTo>
                <a:lnTo>
                  <a:pt x="2342" y="88219"/>
                </a:lnTo>
                <a:lnTo>
                  <a:pt x="345" y="99976"/>
                </a:lnTo>
                <a:lnTo>
                  <a:pt x="73" y="104124"/>
                </a:lnTo>
                <a:lnTo>
                  <a:pt x="0" y="106564"/>
                </a:lnTo>
                <a:lnTo>
                  <a:pt x="904" y="109142"/>
                </a:lnTo>
                <a:lnTo>
                  <a:pt x="2459" y="111814"/>
                </a:lnTo>
                <a:lnTo>
                  <a:pt x="4449" y="114548"/>
                </a:lnTo>
                <a:lnTo>
                  <a:pt x="6728" y="116370"/>
                </a:lnTo>
                <a:lnTo>
                  <a:pt x="9200" y="117585"/>
                </a:lnTo>
                <a:lnTo>
                  <a:pt x="11800" y="118395"/>
                </a:lnTo>
                <a:lnTo>
                  <a:pt x="13533" y="119888"/>
                </a:lnTo>
                <a:lnTo>
                  <a:pt x="14688" y="121835"/>
                </a:lnTo>
                <a:lnTo>
                  <a:pt x="15458" y="124086"/>
                </a:lnTo>
                <a:lnTo>
                  <a:pt x="17877" y="125587"/>
                </a:lnTo>
                <a:lnTo>
                  <a:pt x="21395" y="126587"/>
                </a:lnTo>
                <a:lnTo>
                  <a:pt x="25644" y="127254"/>
                </a:lnTo>
                <a:lnTo>
                  <a:pt x="29430" y="127698"/>
                </a:lnTo>
                <a:lnTo>
                  <a:pt x="32907" y="127995"/>
                </a:lnTo>
                <a:lnTo>
                  <a:pt x="36177" y="128192"/>
                </a:lnTo>
                <a:lnTo>
                  <a:pt x="40262" y="129277"/>
                </a:lnTo>
                <a:lnTo>
                  <a:pt x="44890" y="130952"/>
                </a:lnTo>
                <a:lnTo>
                  <a:pt x="49881" y="133021"/>
                </a:lnTo>
                <a:lnTo>
                  <a:pt x="55113" y="134401"/>
                </a:lnTo>
                <a:lnTo>
                  <a:pt x="60506" y="135321"/>
                </a:lnTo>
                <a:lnTo>
                  <a:pt x="66006" y="135934"/>
                </a:lnTo>
                <a:lnTo>
                  <a:pt x="70626" y="136343"/>
                </a:lnTo>
                <a:lnTo>
                  <a:pt x="74658" y="136615"/>
                </a:lnTo>
                <a:lnTo>
                  <a:pt x="78298" y="136797"/>
                </a:lnTo>
                <a:lnTo>
                  <a:pt x="87423" y="136999"/>
                </a:lnTo>
                <a:lnTo>
                  <a:pt x="125693" y="137151"/>
                </a:lnTo>
                <a:lnTo>
                  <a:pt x="131371" y="136201"/>
                </a:lnTo>
                <a:lnTo>
                  <a:pt x="137063" y="134616"/>
                </a:lnTo>
                <a:lnTo>
                  <a:pt x="142762" y="132606"/>
                </a:lnTo>
                <a:lnTo>
                  <a:pt x="147514" y="131267"/>
                </a:lnTo>
                <a:lnTo>
                  <a:pt x="151634" y="130374"/>
                </a:lnTo>
                <a:lnTo>
                  <a:pt x="155334" y="129778"/>
                </a:lnTo>
                <a:lnTo>
                  <a:pt x="159705" y="129382"/>
                </a:lnTo>
                <a:lnTo>
                  <a:pt x="164523" y="129117"/>
                </a:lnTo>
                <a:lnTo>
                  <a:pt x="174006" y="128823"/>
                </a:lnTo>
                <a:lnTo>
                  <a:pt x="187854" y="128634"/>
                </a:lnTo>
                <a:lnTo>
                  <a:pt x="214167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08"/>
          <p:cNvSpPr/>
          <p:nvPr/>
        </p:nvSpPr>
        <p:spPr>
          <a:xfrm>
            <a:off x="8549640" y="2846101"/>
            <a:ext cx="25718" cy="308580"/>
          </a:xfrm>
          <a:custGeom>
            <a:avLst/>
            <a:gdLst/>
            <a:ahLst/>
            <a:cxnLst/>
            <a:rect l="0" t="0" r="0" b="0"/>
            <a:pathLst>
              <a:path w="25718" h="308580">
                <a:moveTo>
                  <a:pt x="25717" y="8541"/>
                </a:moveTo>
                <a:lnTo>
                  <a:pt x="17176" y="0"/>
                </a:lnTo>
                <a:lnTo>
                  <a:pt x="12603" y="4529"/>
                </a:lnTo>
                <a:lnTo>
                  <a:pt x="11259" y="6819"/>
                </a:lnTo>
                <a:lnTo>
                  <a:pt x="10363" y="9298"/>
                </a:lnTo>
                <a:lnTo>
                  <a:pt x="9766" y="11903"/>
                </a:lnTo>
                <a:lnTo>
                  <a:pt x="9103" y="19878"/>
                </a:lnTo>
                <a:lnTo>
                  <a:pt x="8925" y="24672"/>
                </a:lnTo>
                <a:lnTo>
                  <a:pt x="7855" y="29772"/>
                </a:lnTo>
                <a:lnTo>
                  <a:pt x="6189" y="35078"/>
                </a:lnTo>
                <a:lnTo>
                  <a:pt x="4127" y="40520"/>
                </a:lnTo>
                <a:lnTo>
                  <a:pt x="2751" y="47005"/>
                </a:lnTo>
                <a:lnTo>
                  <a:pt x="1834" y="54186"/>
                </a:lnTo>
                <a:lnTo>
                  <a:pt x="1223" y="61831"/>
                </a:lnTo>
                <a:lnTo>
                  <a:pt x="815" y="68833"/>
                </a:lnTo>
                <a:lnTo>
                  <a:pt x="362" y="81692"/>
                </a:lnTo>
                <a:lnTo>
                  <a:pt x="71" y="112314"/>
                </a:lnTo>
                <a:lnTo>
                  <a:pt x="0" y="219498"/>
                </a:lnTo>
                <a:lnTo>
                  <a:pt x="953" y="226331"/>
                </a:lnTo>
                <a:lnTo>
                  <a:pt x="2541" y="233744"/>
                </a:lnTo>
                <a:lnTo>
                  <a:pt x="4551" y="241544"/>
                </a:lnTo>
                <a:lnTo>
                  <a:pt x="5891" y="248649"/>
                </a:lnTo>
                <a:lnTo>
                  <a:pt x="6785" y="255291"/>
                </a:lnTo>
                <a:lnTo>
                  <a:pt x="7381" y="261623"/>
                </a:lnTo>
                <a:lnTo>
                  <a:pt x="8043" y="271200"/>
                </a:lnTo>
                <a:lnTo>
                  <a:pt x="8336" y="278631"/>
                </a:lnTo>
                <a:lnTo>
                  <a:pt x="8502" y="288169"/>
                </a:lnTo>
                <a:lnTo>
                  <a:pt x="8572" y="3085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09"/>
          <p:cNvSpPr/>
          <p:nvPr/>
        </p:nvSpPr>
        <p:spPr>
          <a:xfrm>
            <a:off x="8156998" y="3275886"/>
            <a:ext cx="174570" cy="211748"/>
          </a:xfrm>
          <a:custGeom>
            <a:avLst/>
            <a:gdLst/>
            <a:ahLst/>
            <a:cxnLst/>
            <a:rect l="0" t="0" r="0" b="0"/>
            <a:pathLst>
              <a:path w="174570" h="211748">
                <a:moveTo>
                  <a:pt x="84032" y="7381"/>
                </a:moveTo>
                <a:lnTo>
                  <a:pt x="71012" y="7381"/>
                </a:lnTo>
                <a:lnTo>
                  <a:pt x="68685" y="6429"/>
                </a:lnTo>
                <a:lnTo>
                  <a:pt x="63559" y="2830"/>
                </a:lnTo>
                <a:lnTo>
                  <a:pt x="58105" y="596"/>
                </a:lnTo>
                <a:lnTo>
                  <a:pt x="55317" y="0"/>
                </a:lnTo>
                <a:lnTo>
                  <a:pt x="52507" y="555"/>
                </a:lnTo>
                <a:lnTo>
                  <a:pt x="49680" y="1878"/>
                </a:lnTo>
                <a:lnTo>
                  <a:pt x="46843" y="3713"/>
                </a:lnTo>
                <a:lnTo>
                  <a:pt x="43999" y="4935"/>
                </a:lnTo>
                <a:lnTo>
                  <a:pt x="41150" y="5751"/>
                </a:lnTo>
                <a:lnTo>
                  <a:pt x="38300" y="6294"/>
                </a:lnTo>
                <a:lnTo>
                  <a:pt x="35446" y="7609"/>
                </a:lnTo>
                <a:lnTo>
                  <a:pt x="32592" y="9438"/>
                </a:lnTo>
                <a:lnTo>
                  <a:pt x="29736" y="11610"/>
                </a:lnTo>
                <a:lnTo>
                  <a:pt x="26879" y="14010"/>
                </a:lnTo>
                <a:lnTo>
                  <a:pt x="24023" y="16563"/>
                </a:lnTo>
                <a:lnTo>
                  <a:pt x="18309" y="21939"/>
                </a:lnTo>
                <a:lnTo>
                  <a:pt x="4021" y="35992"/>
                </a:lnTo>
                <a:lnTo>
                  <a:pt x="2117" y="38837"/>
                </a:lnTo>
                <a:lnTo>
                  <a:pt x="0" y="44539"/>
                </a:lnTo>
                <a:lnTo>
                  <a:pt x="388" y="46441"/>
                </a:lnTo>
                <a:lnTo>
                  <a:pt x="1600" y="47708"/>
                </a:lnTo>
                <a:lnTo>
                  <a:pt x="3360" y="48554"/>
                </a:lnTo>
                <a:lnTo>
                  <a:pt x="4533" y="50069"/>
                </a:lnTo>
                <a:lnTo>
                  <a:pt x="5315" y="52032"/>
                </a:lnTo>
                <a:lnTo>
                  <a:pt x="5836" y="54294"/>
                </a:lnTo>
                <a:lnTo>
                  <a:pt x="7137" y="55801"/>
                </a:lnTo>
                <a:lnTo>
                  <a:pt x="8955" y="56806"/>
                </a:lnTo>
                <a:lnTo>
                  <a:pt x="11120" y="57476"/>
                </a:lnTo>
                <a:lnTo>
                  <a:pt x="12564" y="58875"/>
                </a:lnTo>
                <a:lnTo>
                  <a:pt x="13527" y="60761"/>
                </a:lnTo>
                <a:lnTo>
                  <a:pt x="14169" y="62970"/>
                </a:lnTo>
                <a:lnTo>
                  <a:pt x="16501" y="64443"/>
                </a:lnTo>
                <a:lnTo>
                  <a:pt x="19962" y="65425"/>
                </a:lnTo>
                <a:lnTo>
                  <a:pt x="24173" y="66079"/>
                </a:lnTo>
                <a:lnTo>
                  <a:pt x="27934" y="66516"/>
                </a:lnTo>
                <a:lnTo>
                  <a:pt x="31393" y="66807"/>
                </a:lnTo>
                <a:lnTo>
                  <a:pt x="34652" y="67001"/>
                </a:lnTo>
                <a:lnTo>
                  <a:pt x="38728" y="68083"/>
                </a:lnTo>
                <a:lnTo>
                  <a:pt x="43353" y="69756"/>
                </a:lnTo>
                <a:lnTo>
                  <a:pt x="48339" y="71824"/>
                </a:lnTo>
                <a:lnTo>
                  <a:pt x="53569" y="73203"/>
                </a:lnTo>
                <a:lnTo>
                  <a:pt x="58960" y="74123"/>
                </a:lnTo>
                <a:lnTo>
                  <a:pt x="64460" y="74735"/>
                </a:lnTo>
                <a:lnTo>
                  <a:pt x="70985" y="75144"/>
                </a:lnTo>
                <a:lnTo>
                  <a:pt x="85853" y="75598"/>
                </a:lnTo>
                <a:lnTo>
                  <a:pt x="92865" y="76672"/>
                </a:lnTo>
                <a:lnTo>
                  <a:pt x="99446" y="78340"/>
                </a:lnTo>
                <a:lnTo>
                  <a:pt x="105738" y="80404"/>
                </a:lnTo>
                <a:lnTo>
                  <a:pt x="110885" y="82733"/>
                </a:lnTo>
                <a:lnTo>
                  <a:pt x="115269" y="85238"/>
                </a:lnTo>
                <a:lnTo>
                  <a:pt x="119144" y="87861"/>
                </a:lnTo>
                <a:lnTo>
                  <a:pt x="123632" y="90562"/>
                </a:lnTo>
                <a:lnTo>
                  <a:pt x="128530" y="93315"/>
                </a:lnTo>
                <a:lnTo>
                  <a:pt x="139051" y="98914"/>
                </a:lnTo>
                <a:lnTo>
                  <a:pt x="150077" y="104577"/>
                </a:lnTo>
                <a:lnTo>
                  <a:pt x="154731" y="107421"/>
                </a:lnTo>
                <a:lnTo>
                  <a:pt x="158788" y="110269"/>
                </a:lnTo>
                <a:lnTo>
                  <a:pt x="162444" y="113121"/>
                </a:lnTo>
                <a:lnTo>
                  <a:pt x="164881" y="115974"/>
                </a:lnTo>
                <a:lnTo>
                  <a:pt x="166507" y="118829"/>
                </a:lnTo>
                <a:lnTo>
                  <a:pt x="167590" y="121685"/>
                </a:lnTo>
                <a:lnTo>
                  <a:pt x="168313" y="125493"/>
                </a:lnTo>
                <a:lnTo>
                  <a:pt x="168794" y="129938"/>
                </a:lnTo>
                <a:lnTo>
                  <a:pt x="169115" y="134805"/>
                </a:lnTo>
                <a:lnTo>
                  <a:pt x="170281" y="139003"/>
                </a:lnTo>
                <a:lnTo>
                  <a:pt x="172012" y="142754"/>
                </a:lnTo>
                <a:lnTo>
                  <a:pt x="174117" y="146207"/>
                </a:lnTo>
                <a:lnTo>
                  <a:pt x="174569" y="150414"/>
                </a:lnTo>
                <a:lnTo>
                  <a:pt x="173917" y="155124"/>
                </a:lnTo>
                <a:lnTo>
                  <a:pt x="172530" y="160169"/>
                </a:lnTo>
                <a:lnTo>
                  <a:pt x="169701" y="164485"/>
                </a:lnTo>
                <a:lnTo>
                  <a:pt x="165910" y="168314"/>
                </a:lnTo>
                <a:lnTo>
                  <a:pt x="161477" y="171820"/>
                </a:lnTo>
                <a:lnTo>
                  <a:pt x="157570" y="176062"/>
                </a:lnTo>
                <a:lnTo>
                  <a:pt x="154012" y="180795"/>
                </a:lnTo>
                <a:lnTo>
                  <a:pt x="150687" y="185855"/>
                </a:lnTo>
                <a:lnTo>
                  <a:pt x="146566" y="190181"/>
                </a:lnTo>
                <a:lnTo>
                  <a:pt x="141914" y="194018"/>
                </a:lnTo>
                <a:lnTo>
                  <a:pt x="136908" y="197528"/>
                </a:lnTo>
                <a:lnTo>
                  <a:pt x="131665" y="199868"/>
                </a:lnTo>
                <a:lnTo>
                  <a:pt x="126264" y="201429"/>
                </a:lnTo>
                <a:lnTo>
                  <a:pt x="120760" y="202469"/>
                </a:lnTo>
                <a:lnTo>
                  <a:pt x="116137" y="204114"/>
                </a:lnTo>
                <a:lnTo>
                  <a:pt x="112102" y="206164"/>
                </a:lnTo>
                <a:lnTo>
                  <a:pt x="108461" y="208483"/>
                </a:lnTo>
                <a:lnTo>
                  <a:pt x="104127" y="210029"/>
                </a:lnTo>
                <a:lnTo>
                  <a:pt x="99334" y="211060"/>
                </a:lnTo>
                <a:lnTo>
                  <a:pt x="94234" y="211747"/>
                </a:lnTo>
                <a:lnTo>
                  <a:pt x="88928" y="211252"/>
                </a:lnTo>
                <a:lnTo>
                  <a:pt x="83485" y="209970"/>
                </a:lnTo>
                <a:lnTo>
                  <a:pt x="77952" y="208163"/>
                </a:lnTo>
                <a:lnTo>
                  <a:pt x="73312" y="206006"/>
                </a:lnTo>
                <a:lnTo>
                  <a:pt x="69265" y="203615"/>
                </a:lnTo>
                <a:lnTo>
                  <a:pt x="65615" y="201069"/>
                </a:lnTo>
                <a:lnTo>
                  <a:pt x="62228" y="199371"/>
                </a:lnTo>
                <a:lnTo>
                  <a:pt x="59019" y="198239"/>
                </a:lnTo>
                <a:lnTo>
                  <a:pt x="55927" y="197485"/>
                </a:lnTo>
                <a:lnTo>
                  <a:pt x="51960" y="196029"/>
                </a:lnTo>
                <a:lnTo>
                  <a:pt x="47411" y="194107"/>
                </a:lnTo>
                <a:lnTo>
                  <a:pt x="42473" y="191872"/>
                </a:lnTo>
                <a:lnTo>
                  <a:pt x="38228" y="189430"/>
                </a:lnTo>
                <a:lnTo>
                  <a:pt x="34446" y="186850"/>
                </a:lnTo>
                <a:lnTo>
                  <a:pt x="30971" y="184177"/>
                </a:lnTo>
                <a:lnTo>
                  <a:pt x="27703" y="180490"/>
                </a:lnTo>
                <a:lnTo>
                  <a:pt x="24573" y="176127"/>
                </a:lnTo>
                <a:lnTo>
                  <a:pt x="21532" y="171314"/>
                </a:lnTo>
                <a:lnTo>
                  <a:pt x="19506" y="167152"/>
                </a:lnTo>
                <a:lnTo>
                  <a:pt x="18154" y="163425"/>
                </a:lnTo>
                <a:lnTo>
                  <a:pt x="17254" y="159987"/>
                </a:lnTo>
                <a:lnTo>
                  <a:pt x="16252" y="153629"/>
                </a:lnTo>
                <a:lnTo>
                  <a:pt x="15610" y="146336"/>
                </a:lnTo>
                <a:lnTo>
                  <a:pt x="15499" y="140522"/>
                </a:lnTo>
                <a:lnTo>
                  <a:pt x="15455" y="128987"/>
                </a:lnTo>
                <a:lnTo>
                  <a:pt x="17993" y="125564"/>
                </a:lnTo>
                <a:lnTo>
                  <a:pt x="24024" y="1188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10"/>
          <p:cNvSpPr/>
          <p:nvPr/>
        </p:nvSpPr>
        <p:spPr>
          <a:xfrm>
            <a:off x="8335327" y="3326129"/>
            <a:ext cx="68581" cy="137162"/>
          </a:xfrm>
          <a:custGeom>
            <a:avLst/>
            <a:gdLst/>
            <a:ahLst/>
            <a:cxnLst/>
            <a:rect l="0" t="0" r="0" b="0"/>
            <a:pathLst>
              <a:path w="68581" h="137162">
                <a:moveTo>
                  <a:pt x="0" y="0"/>
                </a:moveTo>
                <a:lnTo>
                  <a:pt x="15922" y="0"/>
                </a:lnTo>
                <a:lnTo>
                  <a:pt x="17283" y="953"/>
                </a:lnTo>
                <a:lnTo>
                  <a:pt x="19142" y="2541"/>
                </a:lnTo>
                <a:lnTo>
                  <a:pt x="21334" y="4552"/>
                </a:lnTo>
                <a:lnTo>
                  <a:pt x="26310" y="9326"/>
                </a:lnTo>
                <a:lnTo>
                  <a:pt x="28970" y="11932"/>
                </a:lnTo>
                <a:lnTo>
                  <a:pt x="30742" y="14622"/>
                </a:lnTo>
                <a:lnTo>
                  <a:pt x="31925" y="17369"/>
                </a:lnTo>
                <a:lnTo>
                  <a:pt x="32714" y="20152"/>
                </a:lnTo>
                <a:lnTo>
                  <a:pt x="33239" y="22959"/>
                </a:lnTo>
                <a:lnTo>
                  <a:pt x="33590" y="25784"/>
                </a:lnTo>
                <a:lnTo>
                  <a:pt x="33824" y="28620"/>
                </a:lnTo>
                <a:lnTo>
                  <a:pt x="34931" y="31462"/>
                </a:lnTo>
                <a:lnTo>
                  <a:pt x="36623" y="34310"/>
                </a:lnTo>
                <a:lnTo>
                  <a:pt x="38703" y="37161"/>
                </a:lnTo>
                <a:lnTo>
                  <a:pt x="40089" y="40967"/>
                </a:lnTo>
                <a:lnTo>
                  <a:pt x="41013" y="45409"/>
                </a:lnTo>
                <a:lnTo>
                  <a:pt x="41631" y="50275"/>
                </a:lnTo>
                <a:lnTo>
                  <a:pt x="42041" y="54472"/>
                </a:lnTo>
                <a:lnTo>
                  <a:pt x="42315" y="58222"/>
                </a:lnTo>
                <a:lnTo>
                  <a:pt x="42498" y="61675"/>
                </a:lnTo>
                <a:lnTo>
                  <a:pt x="43572" y="65882"/>
                </a:lnTo>
                <a:lnTo>
                  <a:pt x="45240" y="70591"/>
                </a:lnTo>
                <a:lnTo>
                  <a:pt x="47305" y="75636"/>
                </a:lnTo>
                <a:lnTo>
                  <a:pt x="48682" y="79952"/>
                </a:lnTo>
                <a:lnTo>
                  <a:pt x="49599" y="83781"/>
                </a:lnTo>
                <a:lnTo>
                  <a:pt x="50212" y="87287"/>
                </a:lnTo>
                <a:lnTo>
                  <a:pt x="51572" y="90577"/>
                </a:lnTo>
                <a:lnTo>
                  <a:pt x="53432" y="93722"/>
                </a:lnTo>
                <a:lnTo>
                  <a:pt x="55623" y="96772"/>
                </a:lnTo>
                <a:lnTo>
                  <a:pt x="57085" y="100710"/>
                </a:lnTo>
                <a:lnTo>
                  <a:pt x="58059" y="105240"/>
                </a:lnTo>
                <a:lnTo>
                  <a:pt x="58709" y="110165"/>
                </a:lnTo>
                <a:lnTo>
                  <a:pt x="59141" y="114401"/>
                </a:lnTo>
                <a:lnTo>
                  <a:pt x="59430" y="118178"/>
                </a:lnTo>
                <a:lnTo>
                  <a:pt x="59893" y="126532"/>
                </a:lnTo>
                <a:lnTo>
                  <a:pt x="60885" y="128170"/>
                </a:lnTo>
                <a:lnTo>
                  <a:pt x="62497" y="130214"/>
                </a:lnTo>
                <a:lnTo>
                  <a:pt x="68580" y="137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1"/>
          <p:cNvSpPr/>
          <p:nvPr/>
        </p:nvSpPr>
        <p:spPr>
          <a:xfrm>
            <a:off x="8378190" y="322326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12"/>
          <p:cNvSpPr/>
          <p:nvPr/>
        </p:nvSpPr>
        <p:spPr>
          <a:xfrm>
            <a:off x="8472606" y="3184209"/>
            <a:ext cx="325637" cy="257962"/>
          </a:xfrm>
          <a:custGeom>
            <a:avLst/>
            <a:gdLst/>
            <a:ahLst/>
            <a:cxnLst/>
            <a:rect l="0" t="0" r="0" b="0"/>
            <a:pathLst>
              <a:path w="325637" h="257962">
                <a:moveTo>
                  <a:pt x="119896" y="124776"/>
                </a:moveTo>
                <a:lnTo>
                  <a:pt x="119896" y="116556"/>
                </a:lnTo>
                <a:lnTo>
                  <a:pt x="110571" y="116250"/>
                </a:lnTo>
                <a:lnTo>
                  <a:pt x="86726" y="116206"/>
                </a:lnTo>
                <a:lnTo>
                  <a:pt x="81590" y="117158"/>
                </a:lnTo>
                <a:lnTo>
                  <a:pt x="76262" y="118744"/>
                </a:lnTo>
                <a:lnTo>
                  <a:pt x="66213" y="122095"/>
                </a:lnTo>
                <a:lnTo>
                  <a:pt x="58572" y="123584"/>
                </a:lnTo>
                <a:lnTo>
                  <a:pt x="52002" y="126786"/>
                </a:lnTo>
                <a:lnTo>
                  <a:pt x="44953" y="131384"/>
                </a:lnTo>
                <a:lnTo>
                  <a:pt x="35471" y="136603"/>
                </a:lnTo>
                <a:lnTo>
                  <a:pt x="27447" y="142097"/>
                </a:lnTo>
                <a:lnTo>
                  <a:pt x="20705" y="147714"/>
                </a:lnTo>
                <a:lnTo>
                  <a:pt x="14534" y="153386"/>
                </a:lnTo>
                <a:lnTo>
                  <a:pt x="12507" y="157184"/>
                </a:lnTo>
                <a:lnTo>
                  <a:pt x="11156" y="161621"/>
                </a:lnTo>
                <a:lnTo>
                  <a:pt x="10256" y="166484"/>
                </a:lnTo>
                <a:lnTo>
                  <a:pt x="6715" y="174428"/>
                </a:lnTo>
                <a:lnTo>
                  <a:pt x="4437" y="177879"/>
                </a:lnTo>
                <a:lnTo>
                  <a:pt x="2918" y="182085"/>
                </a:lnTo>
                <a:lnTo>
                  <a:pt x="1906" y="186795"/>
                </a:lnTo>
                <a:lnTo>
                  <a:pt x="1231" y="191839"/>
                </a:lnTo>
                <a:lnTo>
                  <a:pt x="781" y="196155"/>
                </a:lnTo>
                <a:lnTo>
                  <a:pt x="281" y="203490"/>
                </a:lnTo>
                <a:lnTo>
                  <a:pt x="59" y="212465"/>
                </a:lnTo>
                <a:lnTo>
                  <a:pt x="0" y="217525"/>
                </a:lnTo>
                <a:lnTo>
                  <a:pt x="913" y="221851"/>
                </a:lnTo>
                <a:lnTo>
                  <a:pt x="4467" y="229198"/>
                </a:lnTo>
                <a:lnTo>
                  <a:pt x="9222" y="235638"/>
                </a:lnTo>
                <a:lnTo>
                  <a:pt x="14510" y="241675"/>
                </a:lnTo>
                <a:lnTo>
                  <a:pt x="20036" y="247534"/>
                </a:lnTo>
                <a:lnTo>
                  <a:pt x="22842" y="249477"/>
                </a:lnTo>
                <a:lnTo>
                  <a:pt x="31343" y="253164"/>
                </a:lnTo>
                <a:lnTo>
                  <a:pt x="37042" y="257402"/>
                </a:lnTo>
                <a:lnTo>
                  <a:pt x="39895" y="257961"/>
                </a:lnTo>
                <a:lnTo>
                  <a:pt x="42750" y="257381"/>
                </a:lnTo>
                <a:lnTo>
                  <a:pt x="45605" y="256041"/>
                </a:lnTo>
                <a:lnTo>
                  <a:pt x="53858" y="254553"/>
                </a:lnTo>
                <a:lnTo>
                  <a:pt x="58726" y="254157"/>
                </a:lnTo>
                <a:lnTo>
                  <a:pt x="62923" y="252940"/>
                </a:lnTo>
                <a:lnTo>
                  <a:pt x="70127" y="249048"/>
                </a:lnTo>
                <a:lnTo>
                  <a:pt x="72429" y="246676"/>
                </a:lnTo>
                <a:lnTo>
                  <a:pt x="73964" y="244142"/>
                </a:lnTo>
                <a:lnTo>
                  <a:pt x="76622" y="237835"/>
                </a:lnTo>
                <a:lnTo>
                  <a:pt x="80978" y="228682"/>
                </a:lnTo>
                <a:lnTo>
                  <a:pt x="97132" y="196053"/>
                </a:lnTo>
                <a:lnTo>
                  <a:pt x="99004" y="190391"/>
                </a:lnTo>
                <a:lnTo>
                  <a:pt x="100253" y="184712"/>
                </a:lnTo>
                <a:lnTo>
                  <a:pt x="101086" y="179021"/>
                </a:lnTo>
                <a:lnTo>
                  <a:pt x="101641" y="172369"/>
                </a:lnTo>
                <a:lnTo>
                  <a:pt x="102011" y="165077"/>
                </a:lnTo>
                <a:lnTo>
                  <a:pt x="102258" y="157358"/>
                </a:lnTo>
                <a:lnTo>
                  <a:pt x="103375" y="149355"/>
                </a:lnTo>
                <a:lnTo>
                  <a:pt x="105072" y="141162"/>
                </a:lnTo>
                <a:lnTo>
                  <a:pt x="107156" y="132842"/>
                </a:lnTo>
                <a:lnTo>
                  <a:pt x="108545" y="124438"/>
                </a:lnTo>
                <a:lnTo>
                  <a:pt x="109471" y="115978"/>
                </a:lnTo>
                <a:lnTo>
                  <a:pt x="110089" y="107481"/>
                </a:lnTo>
                <a:lnTo>
                  <a:pt x="109548" y="98958"/>
                </a:lnTo>
                <a:lnTo>
                  <a:pt x="108234" y="90419"/>
                </a:lnTo>
                <a:lnTo>
                  <a:pt x="106406" y="81869"/>
                </a:lnTo>
                <a:lnTo>
                  <a:pt x="105189" y="74264"/>
                </a:lnTo>
                <a:lnTo>
                  <a:pt x="104376" y="67289"/>
                </a:lnTo>
                <a:lnTo>
                  <a:pt x="103834" y="60733"/>
                </a:lnTo>
                <a:lnTo>
                  <a:pt x="102520" y="54458"/>
                </a:lnTo>
                <a:lnTo>
                  <a:pt x="100693" y="48370"/>
                </a:lnTo>
                <a:lnTo>
                  <a:pt x="98521" y="42406"/>
                </a:lnTo>
                <a:lnTo>
                  <a:pt x="96121" y="37478"/>
                </a:lnTo>
                <a:lnTo>
                  <a:pt x="90915" y="29461"/>
                </a:lnTo>
                <a:lnTo>
                  <a:pt x="89145" y="25038"/>
                </a:lnTo>
                <a:lnTo>
                  <a:pt x="87966" y="20184"/>
                </a:lnTo>
                <a:lnTo>
                  <a:pt x="87179" y="15043"/>
                </a:lnTo>
                <a:lnTo>
                  <a:pt x="85702" y="11615"/>
                </a:lnTo>
                <a:lnTo>
                  <a:pt x="83765" y="9330"/>
                </a:lnTo>
                <a:lnTo>
                  <a:pt x="78364" y="5663"/>
                </a:lnTo>
                <a:lnTo>
                  <a:pt x="77920" y="4410"/>
                </a:lnTo>
                <a:lnTo>
                  <a:pt x="77296" y="0"/>
                </a:lnTo>
                <a:lnTo>
                  <a:pt x="77057" y="6122"/>
                </a:lnTo>
                <a:lnTo>
                  <a:pt x="77044" y="13621"/>
                </a:lnTo>
                <a:lnTo>
                  <a:pt x="77993" y="17335"/>
                </a:lnTo>
                <a:lnTo>
                  <a:pt x="81588" y="24002"/>
                </a:lnTo>
                <a:lnTo>
                  <a:pt x="82927" y="28066"/>
                </a:lnTo>
                <a:lnTo>
                  <a:pt x="83820" y="32680"/>
                </a:lnTo>
                <a:lnTo>
                  <a:pt x="84415" y="37661"/>
                </a:lnTo>
                <a:lnTo>
                  <a:pt x="84813" y="41934"/>
                </a:lnTo>
                <a:lnTo>
                  <a:pt x="85253" y="49222"/>
                </a:lnTo>
                <a:lnTo>
                  <a:pt x="86323" y="54404"/>
                </a:lnTo>
                <a:lnTo>
                  <a:pt x="87990" y="60716"/>
                </a:lnTo>
                <a:lnTo>
                  <a:pt x="90052" y="67782"/>
                </a:lnTo>
                <a:lnTo>
                  <a:pt x="92381" y="74397"/>
                </a:lnTo>
                <a:lnTo>
                  <a:pt x="94885" y="80713"/>
                </a:lnTo>
                <a:lnTo>
                  <a:pt x="97508" y="86828"/>
                </a:lnTo>
                <a:lnTo>
                  <a:pt x="99255" y="92809"/>
                </a:lnTo>
                <a:lnTo>
                  <a:pt x="100421" y="98702"/>
                </a:lnTo>
                <a:lnTo>
                  <a:pt x="101197" y="104536"/>
                </a:lnTo>
                <a:lnTo>
                  <a:pt x="102667" y="111282"/>
                </a:lnTo>
                <a:lnTo>
                  <a:pt x="104600" y="118638"/>
                </a:lnTo>
                <a:lnTo>
                  <a:pt x="106842" y="126399"/>
                </a:lnTo>
                <a:lnTo>
                  <a:pt x="109288" y="133478"/>
                </a:lnTo>
                <a:lnTo>
                  <a:pt x="111872" y="140102"/>
                </a:lnTo>
                <a:lnTo>
                  <a:pt x="114547" y="146423"/>
                </a:lnTo>
                <a:lnTo>
                  <a:pt x="120058" y="158527"/>
                </a:lnTo>
                <a:lnTo>
                  <a:pt x="122862" y="164421"/>
                </a:lnTo>
                <a:lnTo>
                  <a:pt x="126636" y="170256"/>
                </a:lnTo>
                <a:lnTo>
                  <a:pt x="131057" y="176051"/>
                </a:lnTo>
                <a:lnTo>
                  <a:pt x="135910" y="181819"/>
                </a:lnTo>
                <a:lnTo>
                  <a:pt x="141049" y="186617"/>
                </a:lnTo>
                <a:lnTo>
                  <a:pt x="146381" y="190768"/>
                </a:lnTo>
                <a:lnTo>
                  <a:pt x="151840" y="194489"/>
                </a:lnTo>
                <a:lnTo>
                  <a:pt x="156432" y="198873"/>
                </a:lnTo>
                <a:lnTo>
                  <a:pt x="160446" y="203702"/>
                </a:lnTo>
                <a:lnTo>
                  <a:pt x="164075" y="208826"/>
                </a:lnTo>
                <a:lnTo>
                  <a:pt x="168399" y="213194"/>
                </a:lnTo>
                <a:lnTo>
                  <a:pt x="178283" y="220588"/>
                </a:lnTo>
                <a:lnTo>
                  <a:pt x="183585" y="223893"/>
                </a:lnTo>
                <a:lnTo>
                  <a:pt x="189025" y="227049"/>
                </a:lnTo>
                <a:lnTo>
                  <a:pt x="199198" y="232143"/>
                </a:lnTo>
                <a:lnTo>
                  <a:pt x="206895" y="234407"/>
                </a:lnTo>
                <a:lnTo>
                  <a:pt x="216029" y="235413"/>
                </a:lnTo>
                <a:lnTo>
                  <a:pt x="221133" y="235681"/>
                </a:lnTo>
                <a:lnTo>
                  <a:pt x="231882" y="235979"/>
                </a:lnTo>
                <a:lnTo>
                  <a:pt x="249755" y="236171"/>
                </a:lnTo>
                <a:lnTo>
                  <a:pt x="253142" y="235234"/>
                </a:lnTo>
                <a:lnTo>
                  <a:pt x="259444" y="231653"/>
                </a:lnTo>
                <a:lnTo>
                  <a:pt x="267960" y="224347"/>
                </a:lnTo>
                <a:lnTo>
                  <a:pt x="277142" y="215702"/>
                </a:lnTo>
                <a:lnTo>
                  <a:pt x="284399" y="208685"/>
                </a:lnTo>
                <a:lnTo>
                  <a:pt x="287667" y="204528"/>
                </a:lnTo>
                <a:lnTo>
                  <a:pt x="290799" y="199851"/>
                </a:lnTo>
                <a:lnTo>
                  <a:pt x="293839" y="194828"/>
                </a:lnTo>
                <a:lnTo>
                  <a:pt x="296818" y="189575"/>
                </a:lnTo>
                <a:lnTo>
                  <a:pt x="302669" y="178658"/>
                </a:lnTo>
                <a:lnTo>
                  <a:pt x="311318" y="161801"/>
                </a:lnTo>
                <a:lnTo>
                  <a:pt x="313232" y="156127"/>
                </a:lnTo>
                <a:lnTo>
                  <a:pt x="314509" y="150439"/>
                </a:lnTo>
                <a:lnTo>
                  <a:pt x="315361" y="144742"/>
                </a:lnTo>
                <a:lnTo>
                  <a:pt x="314976" y="139039"/>
                </a:lnTo>
                <a:lnTo>
                  <a:pt x="313767" y="133332"/>
                </a:lnTo>
                <a:lnTo>
                  <a:pt x="312008" y="127622"/>
                </a:lnTo>
                <a:lnTo>
                  <a:pt x="309884" y="122863"/>
                </a:lnTo>
                <a:lnTo>
                  <a:pt x="304983" y="115036"/>
                </a:lnTo>
                <a:lnTo>
                  <a:pt x="302170" y="108382"/>
                </a:lnTo>
                <a:lnTo>
                  <a:pt x="301419" y="105274"/>
                </a:lnTo>
                <a:lnTo>
                  <a:pt x="298046" y="99281"/>
                </a:lnTo>
                <a:lnTo>
                  <a:pt x="295813" y="96349"/>
                </a:lnTo>
                <a:lnTo>
                  <a:pt x="293371" y="94395"/>
                </a:lnTo>
                <a:lnTo>
                  <a:pt x="290791" y="93092"/>
                </a:lnTo>
                <a:lnTo>
                  <a:pt x="285385" y="91644"/>
                </a:lnTo>
                <a:lnTo>
                  <a:pt x="275308" y="90588"/>
                </a:lnTo>
                <a:lnTo>
                  <a:pt x="274694" y="90531"/>
                </a:lnTo>
                <a:lnTo>
                  <a:pt x="267455" y="97339"/>
                </a:lnTo>
                <a:lnTo>
                  <a:pt x="262312" y="102421"/>
                </a:lnTo>
                <a:lnTo>
                  <a:pt x="260560" y="105110"/>
                </a:lnTo>
                <a:lnTo>
                  <a:pt x="258614" y="110638"/>
                </a:lnTo>
                <a:lnTo>
                  <a:pt x="257142" y="114398"/>
                </a:lnTo>
                <a:lnTo>
                  <a:pt x="255208" y="118810"/>
                </a:lnTo>
                <a:lnTo>
                  <a:pt x="252968" y="123656"/>
                </a:lnTo>
                <a:lnTo>
                  <a:pt x="251472" y="128791"/>
                </a:lnTo>
                <a:lnTo>
                  <a:pt x="250476" y="134121"/>
                </a:lnTo>
                <a:lnTo>
                  <a:pt x="249811" y="139578"/>
                </a:lnTo>
                <a:lnTo>
                  <a:pt x="249369" y="144169"/>
                </a:lnTo>
                <a:lnTo>
                  <a:pt x="248877" y="151810"/>
                </a:lnTo>
                <a:lnTo>
                  <a:pt x="249698" y="156134"/>
                </a:lnTo>
                <a:lnTo>
                  <a:pt x="251199" y="160921"/>
                </a:lnTo>
                <a:lnTo>
                  <a:pt x="253152" y="166017"/>
                </a:lnTo>
                <a:lnTo>
                  <a:pt x="254452" y="170368"/>
                </a:lnTo>
                <a:lnTo>
                  <a:pt x="255899" y="177741"/>
                </a:lnTo>
                <a:lnTo>
                  <a:pt x="257237" y="181994"/>
                </a:lnTo>
                <a:lnTo>
                  <a:pt x="259082" y="186733"/>
                </a:lnTo>
                <a:lnTo>
                  <a:pt x="261263" y="191798"/>
                </a:lnTo>
                <a:lnTo>
                  <a:pt x="263672" y="196127"/>
                </a:lnTo>
                <a:lnTo>
                  <a:pt x="268886" y="203478"/>
                </a:lnTo>
                <a:lnTo>
                  <a:pt x="276918" y="209919"/>
                </a:lnTo>
                <a:lnTo>
                  <a:pt x="285887" y="215957"/>
                </a:lnTo>
                <a:lnTo>
                  <a:pt x="293048" y="221816"/>
                </a:lnTo>
                <a:lnTo>
                  <a:pt x="297243" y="223759"/>
                </a:lnTo>
                <a:lnTo>
                  <a:pt x="306984" y="225918"/>
                </a:lnTo>
                <a:lnTo>
                  <a:pt x="315125" y="229418"/>
                </a:lnTo>
                <a:lnTo>
                  <a:pt x="325636" y="2362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13"/>
          <p:cNvSpPr/>
          <p:nvPr/>
        </p:nvSpPr>
        <p:spPr>
          <a:xfrm>
            <a:off x="8841105" y="3232194"/>
            <a:ext cx="137107" cy="188233"/>
          </a:xfrm>
          <a:custGeom>
            <a:avLst/>
            <a:gdLst/>
            <a:ahLst/>
            <a:cxnLst/>
            <a:rect l="0" t="0" r="0" b="0"/>
            <a:pathLst>
              <a:path w="137107" h="188233">
                <a:moveTo>
                  <a:pt x="111442" y="16783"/>
                </a:moveTo>
                <a:lnTo>
                  <a:pt x="111442" y="860"/>
                </a:lnTo>
                <a:lnTo>
                  <a:pt x="110490" y="453"/>
                </a:lnTo>
                <a:lnTo>
                  <a:pt x="106891" y="0"/>
                </a:lnTo>
                <a:lnTo>
                  <a:pt x="105551" y="832"/>
                </a:lnTo>
                <a:lnTo>
                  <a:pt x="104657" y="2339"/>
                </a:lnTo>
                <a:lnTo>
                  <a:pt x="104062" y="4296"/>
                </a:lnTo>
                <a:lnTo>
                  <a:pt x="102711" y="5601"/>
                </a:lnTo>
                <a:lnTo>
                  <a:pt x="100860" y="6471"/>
                </a:lnTo>
                <a:lnTo>
                  <a:pt x="98672" y="7051"/>
                </a:lnTo>
                <a:lnTo>
                  <a:pt x="96261" y="8390"/>
                </a:lnTo>
                <a:lnTo>
                  <a:pt x="93702" y="10235"/>
                </a:lnTo>
                <a:lnTo>
                  <a:pt x="91042" y="12418"/>
                </a:lnTo>
                <a:lnTo>
                  <a:pt x="88318" y="14825"/>
                </a:lnTo>
                <a:lnTo>
                  <a:pt x="82750" y="20041"/>
                </a:lnTo>
                <a:lnTo>
                  <a:pt x="79931" y="23717"/>
                </a:lnTo>
                <a:lnTo>
                  <a:pt x="77100" y="28074"/>
                </a:lnTo>
                <a:lnTo>
                  <a:pt x="74260" y="32883"/>
                </a:lnTo>
                <a:lnTo>
                  <a:pt x="71414" y="37041"/>
                </a:lnTo>
                <a:lnTo>
                  <a:pt x="68564" y="40766"/>
                </a:lnTo>
                <a:lnTo>
                  <a:pt x="65711" y="44202"/>
                </a:lnTo>
                <a:lnTo>
                  <a:pt x="63810" y="47444"/>
                </a:lnTo>
                <a:lnTo>
                  <a:pt x="62543" y="50559"/>
                </a:lnTo>
                <a:lnTo>
                  <a:pt x="61697" y="53588"/>
                </a:lnTo>
                <a:lnTo>
                  <a:pt x="62087" y="56559"/>
                </a:lnTo>
                <a:lnTo>
                  <a:pt x="63298" y="59493"/>
                </a:lnTo>
                <a:lnTo>
                  <a:pt x="65059" y="62402"/>
                </a:lnTo>
                <a:lnTo>
                  <a:pt x="67015" y="68173"/>
                </a:lnTo>
                <a:lnTo>
                  <a:pt x="67536" y="71046"/>
                </a:lnTo>
                <a:lnTo>
                  <a:pt x="70656" y="76777"/>
                </a:lnTo>
                <a:lnTo>
                  <a:pt x="72821" y="79639"/>
                </a:lnTo>
                <a:lnTo>
                  <a:pt x="75217" y="82500"/>
                </a:lnTo>
                <a:lnTo>
                  <a:pt x="77767" y="85359"/>
                </a:lnTo>
                <a:lnTo>
                  <a:pt x="80419" y="88218"/>
                </a:lnTo>
                <a:lnTo>
                  <a:pt x="84093" y="90124"/>
                </a:lnTo>
                <a:lnTo>
                  <a:pt x="88446" y="91394"/>
                </a:lnTo>
                <a:lnTo>
                  <a:pt x="93255" y="92241"/>
                </a:lnTo>
                <a:lnTo>
                  <a:pt x="97412" y="93759"/>
                </a:lnTo>
                <a:lnTo>
                  <a:pt x="101136" y="95723"/>
                </a:lnTo>
                <a:lnTo>
                  <a:pt x="104572" y="97984"/>
                </a:lnTo>
                <a:lnTo>
                  <a:pt x="108768" y="100445"/>
                </a:lnTo>
                <a:lnTo>
                  <a:pt x="113469" y="103038"/>
                </a:lnTo>
                <a:lnTo>
                  <a:pt x="118509" y="105718"/>
                </a:lnTo>
                <a:lnTo>
                  <a:pt x="122820" y="108459"/>
                </a:lnTo>
                <a:lnTo>
                  <a:pt x="126648" y="111237"/>
                </a:lnTo>
                <a:lnTo>
                  <a:pt x="130152" y="114043"/>
                </a:lnTo>
                <a:lnTo>
                  <a:pt x="132487" y="116865"/>
                </a:lnTo>
                <a:lnTo>
                  <a:pt x="134045" y="119700"/>
                </a:lnTo>
                <a:lnTo>
                  <a:pt x="135775" y="125389"/>
                </a:lnTo>
                <a:lnTo>
                  <a:pt x="136544" y="131092"/>
                </a:lnTo>
                <a:lnTo>
                  <a:pt x="136750" y="134899"/>
                </a:lnTo>
                <a:lnTo>
                  <a:pt x="136977" y="144209"/>
                </a:lnTo>
                <a:lnTo>
                  <a:pt x="137106" y="155610"/>
                </a:lnTo>
                <a:lnTo>
                  <a:pt x="136171" y="158864"/>
                </a:lnTo>
                <a:lnTo>
                  <a:pt x="134595" y="161986"/>
                </a:lnTo>
                <a:lnTo>
                  <a:pt x="132592" y="165020"/>
                </a:lnTo>
                <a:lnTo>
                  <a:pt x="129353" y="167995"/>
                </a:lnTo>
                <a:lnTo>
                  <a:pt x="125288" y="170931"/>
                </a:lnTo>
                <a:lnTo>
                  <a:pt x="120673" y="173841"/>
                </a:lnTo>
                <a:lnTo>
                  <a:pt x="116643" y="176733"/>
                </a:lnTo>
                <a:lnTo>
                  <a:pt x="113005" y="179614"/>
                </a:lnTo>
                <a:lnTo>
                  <a:pt x="109626" y="182487"/>
                </a:lnTo>
                <a:lnTo>
                  <a:pt x="105469" y="184402"/>
                </a:lnTo>
                <a:lnTo>
                  <a:pt x="100792" y="185679"/>
                </a:lnTo>
                <a:lnTo>
                  <a:pt x="95769" y="186531"/>
                </a:lnTo>
                <a:lnTo>
                  <a:pt x="91469" y="187098"/>
                </a:lnTo>
                <a:lnTo>
                  <a:pt x="87649" y="187477"/>
                </a:lnTo>
                <a:lnTo>
                  <a:pt x="84150" y="187729"/>
                </a:lnTo>
                <a:lnTo>
                  <a:pt x="79913" y="187897"/>
                </a:lnTo>
                <a:lnTo>
                  <a:pt x="70124" y="188084"/>
                </a:lnTo>
                <a:lnTo>
                  <a:pt x="20169" y="188232"/>
                </a:lnTo>
                <a:lnTo>
                  <a:pt x="18208" y="187280"/>
                </a:lnTo>
                <a:lnTo>
                  <a:pt x="15948" y="185693"/>
                </a:lnTo>
                <a:lnTo>
                  <a:pt x="13490" y="183682"/>
                </a:lnTo>
                <a:lnTo>
                  <a:pt x="10898" y="182342"/>
                </a:lnTo>
                <a:lnTo>
                  <a:pt x="8217" y="181448"/>
                </a:lnTo>
                <a:lnTo>
                  <a:pt x="0" y="1796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Parallelograms: Rhombus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many pairs of parallel sides?</a:t>
            </a:r>
          </a:p>
          <a:p>
            <a:pPr>
              <a:buNone/>
            </a:pPr>
            <a:r>
              <a:rPr lang="en-US" dirty="0" smtClean="0"/>
              <a:t>How many pairs of congruent sides?</a:t>
            </a:r>
          </a:p>
          <a:p>
            <a:pPr>
              <a:buNone/>
            </a:pPr>
            <a:r>
              <a:rPr lang="en-US" dirty="0" smtClean="0"/>
              <a:t>Do the diagonal bisect each other?</a:t>
            </a:r>
          </a:p>
          <a:p>
            <a:pPr>
              <a:buNone/>
            </a:pPr>
            <a:r>
              <a:rPr lang="en-US" dirty="0" smtClean="0"/>
              <a:t>Mark all parallel and congruent parts.</a:t>
            </a: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r="10413" b="14630"/>
          <a:stretch>
            <a:fillRect/>
          </a:stretch>
        </p:blipFill>
        <p:spPr bwMode="auto">
          <a:xfrm>
            <a:off x="0" y="2209800"/>
            <a:ext cx="4343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852"/>
          <p:cNvSpPr/>
          <p:nvPr/>
        </p:nvSpPr>
        <p:spPr>
          <a:xfrm>
            <a:off x="6715138" y="2228851"/>
            <a:ext cx="368605" cy="308610"/>
          </a:xfrm>
          <a:custGeom>
            <a:avLst/>
            <a:gdLst/>
            <a:ahLst/>
            <a:cxnLst/>
            <a:rect l="0" t="0" r="0" b="0"/>
            <a:pathLst>
              <a:path w="368605" h="308610">
                <a:moveTo>
                  <a:pt x="51421" y="17144"/>
                </a:moveTo>
                <a:lnTo>
                  <a:pt x="55972" y="17144"/>
                </a:lnTo>
                <a:lnTo>
                  <a:pt x="63287" y="14604"/>
                </a:lnTo>
                <a:lnTo>
                  <a:pt x="71935" y="11252"/>
                </a:lnTo>
                <a:lnTo>
                  <a:pt x="83112" y="8413"/>
                </a:lnTo>
                <a:lnTo>
                  <a:pt x="92811" y="4373"/>
                </a:lnTo>
                <a:lnTo>
                  <a:pt x="99017" y="2915"/>
                </a:lnTo>
                <a:lnTo>
                  <a:pt x="106012" y="1943"/>
                </a:lnTo>
                <a:lnTo>
                  <a:pt x="113532" y="1295"/>
                </a:lnTo>
                <a:lnTo>
                  <a:pt x="121404" y="863"/>
                </a:lnTo>
                <a:lnTo>
                  <a:pt x="137770" y="383"/>
                </a:lnTo>
                <a:lnTo>
                  <a:pt x="173306" y="49"/>
                </a:lnTo>
                <a:lnTo>
                  <a:pt x="237043" y="0"/>
                </a:lnTo>
                <a:lnTo>
                  <a:pt x="248538" y="2539"/>
                </a:lnTo>
                <a:lnTo>
                  <a:pt x="259996" y="6843"/>
                </a:lnTo>
                <a:lnTo>
                  <a:pt x="271439" y="11930"/>
                </a:lnTo>
                <a:lnTo>
                  <a:pt x="280335" y="17367"/>
                </a:lnTo>
                <a:lnTo>
                  <a:pt x="290698" y="25782"/>
                </a:lnTo>
                <a:lnTo>
                  <a:pt x="297784" y="32413"/>
                </a:lnTo>
                <a:lnTo>
                  <a:pt x="307284" y="41710"/>
                </a:lnTo>
                <a:lnTo>
                  <a:pt x="312775" y="49652"/>
                </a:lnTo>
                <a:lnTo>
                  <a:pt x="316169" y="57309"/>
                </a:lnTo>
                <a:lnTo>
                  <a:pt x="323434" y="72330"/>
                </a:lnTo>
                <a:lnTo>
                  <a:pt x="328843" y="83264"/>
                </a:lnTo>
                <a:lnTo>
                  <a:pt x="329714" y="88846"/>
                </a:lnTo>
                <a:lnTo>
                  <a:pt x="329343" y="94473"/>
                </a:lnTo>
                <a:lnTo>
                  <a:pt x="328142" y="100129"/>
                </a:lnTo>
                <a:lnTo>
                  <a:pt x="326808" y="108953"/>
                </a:lnTo>
                <a:lnTo>
                  <a:pt x="326453" y="112640"/>
                </a:lnTo>
                <a:lnTo>
                  <a:pt x="323518" y="121817"/>
                </a:lnTo>
                <a:lnTo>
                  <a:pt x="321401" y="126930"/>
                </a:lnTo>
                <a:lnTo>
                  <a:pt x="319038" y="132245"/>
                </a:lnTo>
                <a:lnTo>
                  <a:pt x="313873" y="143230"/>
                </a:lnTo>
                <a:lnTo>
                  <a:pt x="297128" y="177195"/>
                </a:lnTo>
                <a:lnTo>
                  <a:pt x="293331" y="181947"/>
                </a:lnTo>
                <a:lnTo>
                  <a:pt x="284032" y="189767"/>
                </a:lnTo>
                <a:lnTo>
                  <a:pt x="273549" y="198957"/>
                </a:lnTo>
                <a:lnTo>
                  <a:pt x="268087" y="204075"/>
                </a:lnTo>
                <a:lnTo>
                  <a:pt x="261588" y="208440"/>
                </a:lnTo>
                <a:lnTo>
                  <a:pt x="254397" y="212302"/>
                </a:lnTo>
                <a:lnTo>
                  <a:pt x="239740" y="219133"/>
                </a:lnTo>
                <a:lnTo>
                  <a:pt x="226877" y="225344"/>
                </a:lnTo>
                <a:lnTo>
                  <a:pt x="219827" y="229286"/>
                </a:lnTo>
                <a:lnTo>
                  <a:pt x="212269" y="233820"/>
                </a:lnTo>
                <a:lnTo>
                  <a:pt x="204373" y="238747"/>
                </a:lnTo>
                <a:lnTo>
                  <a:pt x="196252" y="242031"/>
                </a:lnTo>
                <a:lnTo>
                  <a:pt x="187980" y="244221"/>
                </a:lnTo>
                <a:lnTo>
                  <a:pt x="179608" y="245681"/>
                </a:lnTo>
                <a:lnTo>
                  <a:pt x="172122" y="247607"/>
                </a:lnTo>
                <a:lnTo>
                  <a:pt x="165226" y="249844"/>
                </a:lnTo>
                <a:lnTo>
                  <a:pt x="158724" y="252287"/>
                </a:lnTo>
                <a:lnTo>
                  <a:pt x="135920" y="260277"/>
                </a:lnTo>
                <a:lnTo>
                  <a:pt x="128709" y="262100"/>
                </a:lnTo>
                <a:lnTo>
                  <a:pt x="121997" y="263315"/>
                </a:lnTo>
                <a:lnTo>
                  <a:pt x="115617" y="264125"/>
                </a:lnTo>
                <a:lnTo>
                  <a:pt x="109458" y="264666"/>
                </a:lnTo>
                <a:lnTo>
                  <a:pt x="103448" y="265026"/>
                </a:lnTo>
                <a:lnTo>
                  <a:pt x="97536" y="265266"/>
                </a:lnTo>
                <a:lnTo>
                  <a:pt x="83347" y="265532"/>
                </a:lnTo>
                <a:lnTo>
                  <a:pt x="75563" y="265604"/>
                </a:lnTo>
                <a:lnTo>
                  <a:pt x="68468" y="264699"/>
                </a:lnTo>
                <a:lnTo>
                  <a:pt x="61833" y="263143"/>
                </a:lnTo>
                <a:lnTo>
                  <a:pt x="55506" y="261153"/>
                </a:lnTo>
                <a:lnTo>
                  <a:pt x="49381" y="259827"/>
                </a:lnTo>
                <a:lnTo>
                  <a:pt x="43394" y="258942"/>
                </a:lnTo>
                <a:lnTo>
                  <a:pt x="32614" y="257960"/>
                </a:lnTo>
                <a:lnTo>
                  <a:pt x="24648" y="257523"/>
                </a:lnTo>
                <a:lnTo>
                  <a:pt x="21190" y="256454"/>
                </a:lnTo>
                <a:lnTo>
                  <a:pt x="11772" y="251351"/>
                </a:lnTo>
                <a:lnTo>
                  <a:pt x="5860" y="249823"/>
                </a:lnTo>
                <a:lnTo>
                  <a:pt x="3902" y="248463"/>
                </a:lnTo>
                <a:lnTo>
                  <a:pt x="2597" y="246604"/>
                </a:lnTo>
                <a:lnTo>
                  <a:pt x="503" y="241327"/>
                </a:lnTo>
                <a:lnTo>
                  <a:pt x="32" y="232762"/>
                </a:lnTo>
                <a:lnTo>
                  <a:pt x="0" y="227292"/>
                </a:lnTo>
                <a:lnTo>
                  <a:pt x="948" y="225823"/>
                </a:lnTo>
                <a:lnTo>
                  <a:pt x="2533" y="224843"/>
                </a:lnTo>
                <a:lnTo>
                  <a:pt x="11853" y="220924"/>
                </a:lnTo>
                <a:lnTo>
                  <a:pt x="20501" y="217250"/>
                </a:lnTo>
                <a:lnTo>
                  <a:pt x="27519" y="215617"/>
                </a:lnTo>
                <a:lnTo>
                  <a:pt x="38893" y="214892"/>
                </a:lnTo>
                <a:lnTo>
                  <a:pt x="58822" y="214483"/>
                </a:lnTo>
                <a:lnTo>
                  <a:pt x="111863" y="214321"/>
                </a:lnTo>
                <a:lnTo>
                  <a:pt x="121243" y="215270"/>
                </a:lnTo>
                <a:lnTo>
                  <a:pt x="131307" y="216855"/>
                </a:lnTo>
                <a:lnTo>
                  <a:pt x="141826" y="218865"/>
                </a:lnTo>
                <a:lnTo>
                  <a:pt x="151696" y="221157"/>
                </a:lnTo>
                <a:lnTo>
                  <a:pt x="161134" y="223638"/>
                </a:lnTo>
                <a:lnTo>
                  <a:pt x="170283" y="226244"/>
                </a:lnTo>
                <a:lnTo>
                  <a:pt x="188069" y="231680"/>
                </a:lnTo>
                <a:lnTo>
                  <a:pt x="222771" y="242930"/>
                </a:lnTo>
                <a:lnTo>
                  <a:pt x="230424" y="244821"/>
                </a:lnTo>
                <a:lnTo>
                  <a:pt x="237432" y="246081"/>
                </a:lnTo>
                <a:lnTo>
                  <a:pt x="244008" y="246921"/>
                </a:lnTo>
                <a:lnTo>
                  <a:pt x="251250" y="248433"/>
                </a:lnTo>
                <a:lnTo>
                  <a:pt x="258936" y="250394"/>
                </a:lnTo>
                <a:lnTo>
                  <a:pt x="266917" y="252654"/>
                </a:lnTo>
                <a:lnTo>
                  <a:pt x="274142" y="255113"/>
                </a:lnTo>
                <a:lnTo>
                  <a:pt x="280865" y="257705"/>
                </a:lnTo>
                <a:lnTo>
                  <a:pt x="287251" y="260385"/>
                </a:lnTo>
                <a:lnTo>
                  <a:pt x="296887" y="265904"/>
                </a:lnTo>
                <a:lnTo>
                  <a:pt x="305297" y="271531"/>
                </a:lnTo>
                <a:lnTo>
                  <a:pt x="315386" y="277207"/>
                </a:lnTo>
                <a:lnTo>
                  <a:pt x="326219" y="285445"/>
                </a:lnTo>
                <a:lnTo>
                  <a:pt x="336431" y="293551"/>
                </a:lnTo>
                <a:lnTo>
                  <a:pt x="347535" y="299067"/>
                </a:lnTo>
                <a:lnTo>
                  <a:pt x="356859" y="305358"/>
                </a:lnTo>
                <a:lnTo>
                  <a:pt x="359821" y="306442"/>
                </a:lnTo>
                <a:lnTo>
                  <a:pt x="368604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3"/>
          <p:cNvSpPr/>
          <p:nvPr/>
        </p:nvSpPr>
        <p:spPr>
          <a:xfrm>
            <a:off x="7606665" y="2829042"/>
            <a:ext cx="282893" cy="222619"/>
          </a:xfrm>
          <a:custGeom>
            <a:avLst/>
            <a:gdLst/>
            <a:ahLst/>
            <a:cxnLst/>
            <a:rect l="0" t="0" r="0" b="0"/>
            <a:pathLst>
              <a:path w="282893" h="222619">
                <a:moveTo>
                  <a:pt x="0" y="51318"/>
                </a:moveTo>
                <a:lnTo>
                  <a:pt x="0" y="46767"/>
                </a:lnTo>
                <a:lnTo>
                  <a:pt x="952" y="45426"/>
                </a:lnTo>
                <a:lnTo>
                  <a:pt x="2540" y="44532"/>
                </a:lnTo>
                <a:lnTo>
                  <a:pt x="7381" y="43098"/>
                </a:lnTo>
                <a:lnTo>
                  <a:pt x="12770" y="38299"/>
                </a:lnTo>
                <a:lnTo>
                  <a:pt x="20399" y="30844"/>
                </a:lnTo>
                <a:lnTo>
                  <a:pt x="24077" y="29096"/>
                </a:lnTo>
                <a:lnTo>
                  <a:pt x="28434" y="27931"/>
                </a:lnTo>
                <a:lnTo>
                  <a:pt x="33243" y="27154"/>
                </a:lnTo>
                <a:lnTo>
                  <a:pt x="41127" y="23751"/>
                </a:lnTo>
                <a:lnTo>
                  <a:pt x="48759" y="19063"/>
                </a:lnTo>
                <a:lnTo>
                  <a:pt x="53461" y="16480"/>
                </a:lnTo>
                <a:lnTo>
                  <a:pt x="58500" y="13805"/>
                </a:lnTo>
                <a:lnTo>
                  <a:pt x="63765" y="12022"/>
                </a:lnTo>
                <a:lnTo>
                  <a:pt x="69180" y="10833"/>
                </a:lnTo>
                <a:lnTo>
                  <a:pt x="74694" y="10040"/>
                </a:lnTo>
                <a:lnTo>
                  <a:pt x="80276" y="8559"/>
                </a:lnTo>
                <a:lnTo>
                  <a:pt x="85902" y="6619"/>
                </a:lnTo>
                <a:lnTo>
                  <a:pt x="91558" y="4374"/>
                </a:lnTo>
                <a:lnTo>
                  <a:pt x="98186" y="2877"/>
                </a:lnTo>
                <a:lnTo>
                  <a:pt x="105462" y="1879"/>
                </a:lnTo>
                <a:lnTo>
                  <a:pt x="113170" y="1213"/>
                </a:lnTo>
                <a:lnTo>
                  <a:pt x="120214" y="770"/>
                </a:lnTo>
                <a:lnTo>
                  <a:pt x="133121" y="277"/>
                </a:lnTo>
                <a:lnTo>
                  <a:pt x="151097" y="0"/>
                </a:lnTo>
                <a:lnTo>
                  <a:pt x="156929" y="913"/>
                </a:lnTo>
                <a:lnTo>
                  <a:pt x="162722" y="2475"/>
                </a:lnTo>
                <a:lnTo>
                  <a:pt x="168489" y="4468"/>
                </a:lnTo>
                <a:lnTo>
                  <a:pt x="173285" y="7702"/>
                </a:lnTo>
                <a:lnTo>
                  <a:pt x="177436" y="11763"/>
                </a:lnTo>
                <a:lnTo>
                  <a:pt x="181156" y="16375"/>
                </a:lnTo>
                <a:lnTo>
                  <a:pt x="185540" y="20403"/>
                </a:lnTo>
                <a:lnTo>
                  <a:pt x="190368" y="24040"/>
                </a:lnTo>
                <a:lnTo>
                  <a:pt x="195492" y="27418"/>
                </a:lnTo>
                <a:lnTo>
                  <a:pt x="199860" y="31574"/>
                </a:lnTo>
                <a:lnTo>
                  <a:pt x="203725" y="36250"/>
                </a:lnTo>
                <a:lnTo>
                  <a:pt x="207254" y="41273"/>
                </a:lnTo>
                <a:lnTo>
                  <a:pt x="210559" y="46526"/>
                </a:lnTo>
                <a:lnTo>
                  <a:pt x="213715" y="51933"/>
                </a:lnTo>
                <a:lnTo>
                  <a:pt x="216772" y="57443"/>
                </a:lnTo>
                <a:lnTo>
                  <a:pt x="218809" y="63021"/>
                </a:lnTo>
                <a:lnTo>
                  <a:pt x="220168" y="68645"/>
                </a:lnTo>
                <a:lnTo>
                  <a:pt x="221073" y="74299"/>
                </a:lnTo>
                <a:lnTo>
                  <a:pt x="220725" y="80926"/>
                </a:lnTo>
                <a:lnTo>
                  <a:pt x="219540" y="88202"/>
                </a:lnTo>
                <a:lnTo>
                  <a:pt x="217797" y="95909"/>
                </a:lnTo>
                <a:lnTo>
                  <a:pt x="215683" y="102953"/>
                </a:lnTo>
                <a:lnTo>
                  <a:pt x="213321" y="109554"/>
                </a:lnTo>
                <a:lnTo>
                  <a:pt x="210795" y="115859"/>
                </a:lnTo>
                <a:lnTo>
                  <a:pt x="208157" y="121968"/>
                </a:lnTo>
                <a:lnTo>
                  <a:pt x="202687" y="133835"/>
                </a:lnTo>
                <a:lnTo>
                  <a:pt x="198942" y="139667"/>
                </a:lnTo>
                <a:lnTo>
                  <a:pt x="194540" y="145460"/>
                </a:lnTo>
                <a:lnTo>
                  <a:pt x="189700" y="151226"/>
                </a:lnTo>
                <a:lnTo>
                  <a:pt x="184569" y="156024"/>
                </a:lnTo>
                <a:lnTo>
                  <a:pt x="179244" y="160174"/>
                </a:lnTo>
                <a:lnTo>
                  <a:pt x="173787" y="163894"/>
                </a:lnTo>
                <a:lnTo>
                  <a:pt x="168246" y="168278"/>
                </a:lnTo>
                <a:lnTo>
                  <a:pt x="162646" y="173106"/>
                </a:lnTo>
                <a:lnTo>
                  <a:pt x="152297" y="182598"/>
                </a:lnTo>
                <a:lnTo>
                  <a:pt x="144523" y="189992"/>
                </a:lnTo>
                <a:lnTo>
                  <a:pt x="140163" y="193297"/>
                </a:lnTo>
                <a:lnTo>
                  <a:pt x="135352" y="196453"/>
                </a:lnTo>
                <a:lnTo>
                  <a:pt x="130240" y="199510"/>
                </a:lnTo>
                <a:lnTo>
                  <a:pt x="123973" y="202500"/>
                </a:lnTo>
                <a:lnTo>
                  <a:pt x="116939" y="205446"/>
                </a:lnTo>
                <a:lnTo>
                  <a:pt x="109392" y="208362"/>
                </a:lnTo>
                <a:lnTo>
                  <a:pt x="103408" y="211259"/>
                </a:lnTo>
                <a:lnTo>
                  <a:pt x="98466" y="214143"/>
                </a:lnTo>
                <a:lnTo>
                  <a:pt x="94219" y="217018"/>
                </a:lnTo>
                <a:lnTo>
                  <a:pt x="89483" y="218934"/>
                </a:lnTo>
                <a:lnTo>
                  <a:pt x="84420" y="220212"/>
                </a:lnTo>
                <a:lnTo>
                  <a:pt x="79140" y="221064"/>
                </a:lnTo>
                <a:lnTo>
                  <a:pt x="73715" y="221632"/>
                </a:lnTo>
                <a:lnTo>
                  <a:pt x="68193" y="222010"/>
                </a:lnTo>
                <a:lnTo>
                  <a:pt x="57930" y="222431"/>
                </a:lnTo>
                <a:lnTo>
                  <a:pt x="50194" y="222618"/>
                </a:lnTo>
                <a:lnTo>
                  <a:pt x="46798" y="221715"/>
                </a:lnTo>
                <a:lnTo>
                  <a:pt x="40484" y="218173"/>
                </a:lnTo>
                <a:lnTo>
                  <a:pt x="34502" y="213423"/>
                </a:lnTo>
                <a:lnTo>
                  <a:pt x="28669" y="208137"/>
                </a:lnTo>
                <a:lnTo>
                  <a:pt x="22901" y="202612"/>
                </a:lnTo>
                <a:lnTo>
                  <a:pt x="20983" y="199806"/>
                </a:lnTo>
                <a:lnTo>
                  <a:pt x="18850" y="194147"/>
                </a:lnTo>
                <a:lnTo>
                  <a:pt x="17650" y="190158"/>
                </a:lnTo>
                <a:lnTo>
                  <a:pt x="18434" y="188645"/>
                </a:lnTo>
                <a:lnTo>
                  <a:pt x="24088" y="181966"/>
                </a:lnTo>
                <a:lnTo>
                  <a:pt x="29121" y="176693"/>
                </a:lnTo>
                <a:lnTo>
                  <a:pt x="37073" y="171175"/>
                </a:lnTo>
                <a:lnTo>
                  <a:pt x="41860" y="168370"/>
                </a:lnTo>
                <a:lnTo>
                  <a:pt x="46956" y="165548"/>
                </a:lnTo>
                <a:lnTo>
                  <a:pt x="57699" y="159872"/>
                </a:lnTo>
                <a:lnTo>
                  <a:pt x="63231" y="157977"/>
                </a:lnTo>
                <a:lnTo>
                  <a:pt x="68824" y="156714"/>
                </a:lnTo>
                <a:lnTo>
                  <a:pt x="74457" y="155872"/>
                </a:lnTo>
                <a:lnTo>
                  <a:pt x="80118" y="154358"/>
                </a:lnTo>
                <a:lnTo>
                  <a:pt x="85798" y="152396"/>
                </a:lnTo>
                <a:lnTo>
                  <a:pt x="91488" y="150136"/>
                </a:lnTo>
                <a:lnTo>
                  <a:pt x="98139" y="148629"/>
                </a:lnTo>
                <a:lnTo>
                  <a:pt x="105431" y="147624"/>
                </a:lnTo>
                <a:lnTo>
                  <a:pt x="113150" y="146955"/>
                </a:lnTo>
                <a:lnTo>
                  <a:pt x="120201" y="146508"/>
                </a:lnTo>
                <a:lnTo>
                  <a:pt x="133115" y="146012"/>
                </a:lnTo>
                <a:lnTo>
                  <a:pt x="139225" y="146832"/>
                </a:lnTo>
                <a:lnTo>
                  <a:pt x="145205" y="148331"/>
                </a:lnTo>
                <a:lnTo>
                  <a:pt x="151096" y="150284"/>
                </a:lnTo>
                <a:lnTo>
                  <a:pt x="156927" y="151585"/>
                </a:lnTo>
                <a:lnTo>
                  <a:pt x="162721" y="152452"/>
                </a:lnTo>
                <a:lnTo>
                  <a:pt x="168488" y="153031"/>
                </a:lnTo>
                <a:lnTo>
                  <a:pt x="174238" y="154369"/>
                </a:lnTo>
                <a:lnTo>
                  <a:pt x="179976" y="156213"/>
                </a:lnTo>
                <a:lnTo>
                  <a:pt x="185706" y="158395"/>
                </a:lnTo>
                <a:lnTo>
                  <a:pt x="199693" y="163361"/>
                </a:lnTo>
                <a:lnTo>
                  <a:pt x="207423" y="166018"/>
                </a:lnTo>
                <a:lnTo>
                  <a:pt x="213530" y="168742"/>
                </a:lnTo>
                <a:lnTo>
                  <a:pt x="218553" y="171510"/>
                </a:lnTo>
                <a:lnTo>
                  <a:pt x="222854" y="174309"/>
                </a:lnTo>
                <a:lnTo>
                  <a:pt x="227627" y="177127"/>
                </a:lnTo>
                <a:lnTo>
                  <a:pt x="232714" y="179958"/>
                </a:lnTo>
                <a:lnTo>
                  <a:pt x="238010" y="182798"/>
                </a:lnTo>
                <a:lnTo>
                  <a:pt x="246434" y="188493"/>
                </a:lnTo>
                <a:lnTo>
                  <a:pt x="253354" y="194200"/>
                </a:lnTo>
                <a:lnTo>
                  <a:pt x="259605" y="199911"/>
                </a:lnTo>
                <a:lnTo>
                  <a:pt x="268479" y="208481"/>
                </a:lnTo>
                <a:lnTo>
                  <a:pt x="271378" y="210386"/>
                </a:lnTo>
                <a:lnTo>
                  <a:pt x="279057" y="213066"/>
                </a:lnTo>
                <a:lnTo>
                  <a:pt x="282892" y="2141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4"/>
          <p:cNvSpPr/>
          <p:nvPr/>
        </p:nvSpPr>
        <p:spPr>
          <a:xfrm>
            <a:off x="7863840" y="2760345"/>
            <a:ext cx="197168" cy="514351"/>
          </a:xfrm>
          <a:custGeom>
            <a:avLst/>
            <a:gdLst/>
            <a:ahLst/>
            <a:cxnLst/>
            <a:rect l="0" t="0" r="0" b="0"/>
            <a:pathLst>
              <a:path w="197168" h="514351">
                <a:moveTo>
                  <a:pt x="197167" y="0"/>
                </a:moveTo>
                <a:lnTo>
                  <a:pt x="197167" y="20151"/>
                </a:lnTo>
                <a:lnTo>
                  <a:pt x="192616" y="33170"/>
                </a:lnTo>
                <a:lnTo>
                  <a:pt x="187842" y="46174"/>
                </a:lnTo>
                <a:lnTo>
                  <a:pt x="168548" y="103063"/>
                </a:lnTo>
                <a:lnTo>
                  <a:pt x="165706" y="112524"/>
                </a:lnTo>
                <a:lnTo>
                  <a:pt x="160007" y="133195"/>
                </a:lnTo>
                <a:lnTo>
                  <a:pt x="156201" y="143089"/>
                </a:lnTo>
                <a:lnTo>
                  <a:pt x="151759" y="152543"/>
                </a:lnTo>
                <a:lnTo>
                  <a:pt x="146892" y="161703"/>
                </a:lnTo>
                <a:lnTo>
                  <a:pt x="142696" y="171619"/>
                </a:lnTo>
                <a:lnTo>
                  <a:pt x="138945" y="182040"/>
                </a:lnTo>
                <a:lnTo>
                  <a:pt x="135492" y="192797"/>
                </a:lnTo>
                <a:lnTo>
                  <a:pt x="132238" y="203779"/>
                </a:lnTo>
                <a:lnTo>
                  <a:pt x="126083" y="226141"/>
                </a:lnTo>
                <a:lnTo>
                  <a:pt x="122154" y="237438"/>
                </a:lnTo>
                <a:lnTo>
                  <a:pt x="117632" y="248779"/>
                </a:lnTo>
                <a:lnTo>
                  <a:pt x="112711" y="260150"/>
                </a:lnTo>
                <a:lnTo>
                  <a:pt x="108478" y="270588"/>
                </a:lnTo>
                <a:lnTo>
                  <a:pt x="101235" y="289806"/>
                </a:lnTo>
                <a:lnTo>
                  <a:pt x="97018" y="299884"/>
                </a:lnTo>
                <a:lnTo>
                  <a:pt x="92300" y="310413"/>
                </a:lnTo>
                <a:lnTo>
                  <a:pt x="87251" y="321241"/>
                </a:lnTo>
                <a:lnTo>
                  <a:pt x="82933" y="331318"/>
                </a:lnTo>
                <a:lnTo>
                  <a:pt x="79100" y="340894"/>
                </a:lnTo>
                <a:lnTo>
                  <a:pt x="75593" y="350135"/>
                </a:lnTo>
                <a:lnTo>
                  <a:pt x="71350" y="360106"/>
                </a:lnTo>
                <a:lnTo>
                  <a:pt x="61556" y="381344"/>
                </a:lnTo>
                <a:lnTo>
                  <a:pt x="49883" y="405620"/>
                </a:lnTo>
                <a:lnTo>
                  <a:pt x="46591" y="413288"/>
                </a:lnTo>
                <a:lnTo>
                  <a:pt x="43443" y="421258"/>
                </a:lnTo>
                <a:lnTo>
                  <a:pt x="37405" y="436780"/>
                </a:lnTo>
                <a:lnTo>
                  <a:pt x="31547" y="450029"/>
                </a:lnTo>
                <a:lnTo>
                  <a:pt x="25769" y="462268"/>
                </a:lnTo>
                <a:lnTo>
                  <a:pt x="20977" y="474057"/>
                </a:lnTo>
                <a:lnTo>
                  <a:pt x="18848" y="485647"/>
                </a:lnTo>
                <a:lnTo>
                  <a:pt x="15362" y="494608"/>
                </a:lnTo>
                <a:lnTo>
                  <a:pt x="11590" y="501765"/>
                </a:lnTo>
                <a:lnTo>
                  <a:pt x="8970" y="512504"/>
                </a:lnTo>
                <a:lnTo>
                  <a:pt x="7884" y="513119"/>
                </a:lnTo>
                <a:lnTo>
                  <a:pt x="1839" y="514107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5"/>
          <p:cNvSpPr/>
          <p:nvPr/>
        </p:nvSpPr>
        <p:spPr>
          <a:xfrm>
            <a:off x="8130887" y="2906077"/>
            <a:ext cx="247304" cy="145700"/>
          </a:xfrm>
          <a:custGeom>
            <a:avLst/>
            <a:gdLst/>
            <a:ahLst/>
            <a:cxnLst/>
            <a:rect l="0" t="0" r="0" b="0"/>
            <a:pathLst>
              <a:path w="247304" h="145700">
                <a:moveTo>
                  <a:pt x="15845" y="0"/>
                </a:moveTo>
                <a:lnTo>
                  <a:pt x="28616" y="12770"/>
                </a:lnTo>
                <a:lnTo>
                  <a:pt x="30073" y="16134"/>
                </a:lnTo>
                <a:lnTo>
                  <a:pt x="31046" y="20281"/>
                </a:lnTo>
                <a:lnTo>
                  <a:pt x="31695" y="24951"/>
                </a:lnTo>
                <a:lnTo>
                  <a:pt x="32126" y="29016"/>
                </a:lnTo>
                <a:lnTo>
                  <a:pt x="32414" y="32679"/>
                </a:lnTo>
                <a:lnTo>
                  <a:pt x="32606" y="36074"/>
                </a:lnTo>
                <a:lnTo>
                  <a:pt x="31782" y="40242"/>
                </a:lnTo>
                <a:lnTo>
                  <a:pt x="30279" y="44925"/>
                </a:lnTo>
                <a:lnTo>
                  <a:pt x="28326" y="49953"/>
                </a:lnTo>
                <a:lnTo>
                  <a:pt x="26071" y="54257"/>
                </a:lnTo>
                <a:lnTo>
                  <a:pt x="23615" y="58079"/>
                </a:lnTo>
                <a:lnTo>
                  <a:pt x="21025" y="61579"/>
                </a:lnTo>
                <a:lnTo>
                  <a:pt x="19298" y="65818"/>
                </a:lnTo>
                <a:lnTo>
                  <a:pt x="18147" y="70549"/>
                </a:lnTo>
                <a:lnTo>
                  <a:pt x="17380" y="75608"/>
                </a:lnTo>
                <a:lnTo>
                  <a:pt x="16869" y="79932"/>
                </a:lnTo>
                <a:lnTo>
                  <a:pt x="16528" y="83768"/>
                </a:lnTo>
                <a:lnTo>
                  <a:pt x="16299" y="87278"/>
                </a:lnTo>
                <a:lnTo>
                  <a:pt x="15195" y="91523"/>
                </a:lnTo>
                <a:lnTo>
                  <a:pt x="13508" y="96258"/>
                </a:lnTo>
                <a:lnTo>
                  <a:pt x="11429" y="101320"/>
                </a:lnTo>
                <a:lnTo>
                  <a:pt x="10043" y="105646"/>
                </a:lnTo>
                <a:lnTo>
                  <a:pt x="9120" y="109483"/>
                </a:lnTo>
                <a:lnTo>
                  <a:pt x="8504" y="112994"/>
                </a:lnTo>
                <a:lnTo>
                  <a:pt x="7141" y="115334"/>
                </a:lnTo>
                <a:lnTo>
                  <a:pt x="5280" y="116895"/>
                </a:lnTo>
                <a:lnTo>
                  <a:pt x="3087" y="117935"/>
                </a:lnTo>
                <a:lnTo>
                  <a:pt x="1625" y="119581"/>
                </a:lnTo>
                <a:lnTo>
                  <a:pt x="649" y="121631"/>
                </a:lnTo>
                <a:lnTo>
                  <a:pt x="0" y="123949"/>
                </a:lnTo>
                <a:lnTo>
                  <a:pt x="518" y="125496"/>
                </a:lnTo>
                <a:lnTo>
                  <a:pt x="1818" y="126526"/>
                </a:lnTo>
                <a:lnTo>
                  <a:pt x="3636" y="127213"/>
                </a:lnTo>
                <a:lnTo>
                  <a:pt x="4848" y="128624"/>
                </a:lnTo>
                <a:lnTo>
                  <a:pt x="5657" y="130517"/>
                </a:lnTo>
                <a:lnTo>
                  <a:pt x="6196" y="132731"/>
                </a:lnTo>
                <a:lnTo>
                  <a:pt x="7507" y="134207"/>
                </a:lnTo>
                <a:lnTo>
                  <a:pt x="9334" y="135192"/>
                </a:lnTo>
                <a:lnTo>
                  <a:pt x="11505" y="135848"/>
                </a:lnTo>
                <a:lnTo>
                  <a:pt x="16456" y="139117"/>
                </a:lnTo>
                <a:lnTo>
                  <a:pt x="19110" y="141322"/>
                </a:lnTo>
                <a:lnTo>
                  <a:pt x="21832" y="142792"/>
                </a:lnTo>
                <a:lnTo>
                  <a:pt x="27396" y="144426"/>
                </a:lnTo>
                <a:lnTo>
                  <a:pt x="33044" y="145152"/>
                </a:lnTo>
                <a:lnTo>
                  <a:pt x="39682" y="145475"/>
                </a:lnTo>
                <a:lnTo>
                  <a:pt x="54128" y="145656"/>
                </a:lnTo>
                <a:lnTo>
                  <a:pt x="64928" y="145699"/>
                </a:lnTo>
                <a:lnTo>
                  <a:pt x="70474" y="144758"/>
                </a:lnTo>
                <a:lnTo>
                  <a:pt x="76077" y="143177"/>
                </a:lnTo>
                <a:lnTo>
                  <a:pt x="81717" y="141172"/>
                </a:lnTo>
                <a:lnTo>
                  <a:pt x="88335" y="139834"/>
                </a:lnTo>
                <a:lnTo>
                  <a:pt x="95604" y="138943"/>
                </a:lnTo>
                <a:lnTo>
                  <a:pt x="103308" y="138348"/>
                </a:lnTo>
                <a:lnTo>
                  <a:pt x="111301" y="137952"/>
                </a:lnTo>
                <a:lnTo>
                  <a:pt x="127802" y="137512"/>
                </a:lnTo>
                <a:lnTo>
                  <a:pt x="172703" y="137181"/>
                </a:lnTo>
                <a:lnTo>
                  <a:pt x="206784" y="137161"/>
                </a:lnTo>
                <a:lnTo>
                  <a:pt x="210766" y="136208"/>
                </a:lnTo>
                <a:lnTo>
                  <a:pt x="215324" y="134620"/>
                </a:lnTo>
                <a:lnTo>
                  <a:pt x="227227" y="129779"/>
                </a:lnTo>
                <a:lnTo>
                  <a:pt x="233840" y="128941"/>
                </a:lnTo>
                <a:lnTo>
                  <a:pt x="240626" y="128634"/>
                </a:lnTo>
                <a:lnTo>
                  <a:pt x="247303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6"/>
          <p:cNvSpPr/>
          <p:nvPr/>
        </p:nvSpPr>
        <p:spPr>
          <a:xfrm>
            <a:off x="8301048" y="2906077"/>
            <a:ext cx="42853" cy="351474"/>
          </a:xfrm>
          <a:custGeom>
            <a:avLst/>
            <a:gdLst/>
            <a:ahLst/>
            <a:cxnLst/>
            <a:rect l="0" t="0" r="0" b="0"/>
            <a:pathLst>
              <a:path w="42853" h="351474">
                <a:moveTo>
                  <a:pt x="17134" y="0"/>
                </a:moveTo>
                <a:lnTo>
                  <a:pt x="9754" y="0"/>
                </a:lnTo>
                <a:lnTo>
                  <a:pt x="8403" y="953"/>
                </a:lnTo>
                <a:lnTo>
                  <a:pt x="6551" y="2540"/>
                </a:lnTo>
                <a:lnTo>
                  <a:pt x="1286" y="7381"/>
                </a:lnTo>
                <a:lnTo>
                  <a:pt x="853" y="8731"/>
                </a:lnTo>
                <a:lnTo>
                  <a:pt x="160" y="17741"/>
                </a:lnTo>
                <a:lnTo>
                  <a:pt x="39" y="28434"/>
                </a:lnTo>
                <a:lnTo>
                  <a:pt x="0" y="49114"/>
                </a:lnTo>
                <a:lnTo>
                  <a:pt x="949" y="54650"/>
                </a:lnTo>
                <a:lnTo>
                  <a:pt x="2534" y="60246"/>
                </a:lnTo>
                <a:lnTo>
                  <a:pt x="9315" y="79763"/>
                </a:lnTo>
                <a:lnTo>
                  <a:pt x="11922" y="87466"/>
                </a:lnTo>
                <a:lnTo>
                  <a:pt x="13659" y="95458"/>
                </a:lnTo>
                <a:lnTo>
                  <a:pt x="14818" y="103644"/>
                </a:lnTo>
                <a:lnTo>
                  <a:pt x="15590" y="111958"/>
                </a:lnTo>
                <a:lnTo>
                  <a:pt x="16104" y="120359"/>
                </a:lnTo>
                <a:lnTo>
                  <a:pt x="16676" y="137313"/>
                </a:lnTo>
                <a:lnTo>
                  <a:pt x="17782" y="145835"/>
                </a:lnTo>
                <a:lnTo>
                  <a:pt x="19471" y="154373"/>
                </a:lnTo>
                <a:lnTo>
                  <a:pt x="21549" y="162923"/>
                </a:lnTo>
                <a:lnTo>
                  <a:pt x="22936" y="171480"/>
                </a:lnTo>
                <a:lnTo>
                  <a:pt x="23859" y="180043"/>
                </a:lnTo>
                <a:lnTo>
                  <a:pt x="24475" y="188609"/>
                </a:lnTo>
                <a:lnTo>
                  <a:pt x="24885" y="196224"/>
                </a:lnTo>
                <a:lnTo>
                  <a:pt x="25342" y="209766"/>
                </a:lnTo>
                <a:lnTo>
                  <a:pt x="25659" y="246593"/>
                </a:lnTo>
                <a:lnTo>
                  <a:pt x="25705" y="301167"/>
                </a:lnTo>
                <a:lnTo>
                  <a:pt x="26659" y="304601"/>
                </a:lnTo>
                <a:lnTo>
                  <a:pt x="28246" y="307842"/>
                </a:lnTo>
                <a:lnTo>
                  <a:pt x="30258" y="310955"/>
                </a:lnTo>
                <a:lnTo>
                  <a:pt x="31598" y="313984"/>
                </a:lnTo>
                <a:lnTo>
                  <a:pt x="32492" y="316955"/>
                </a:lnTo>
                <a:lnTo>
                  <a:pt x="33750" y="325688"/>
                </a:lnTo>
                <a:lnTo>
                  <a:pt x="33926" y="328568"/>
                </a:lnTo>
                <a:lnTo>
                  <a:pt x="34996" y="330488"/>
                </a:lnTo>
                <a:lnTo>
                  <a:pt x="36663" y="331768"/>
                </a:lnTo>
                <a:lnTo>
                  <a:pt x="38725" y="332621"/>
                </a:lnTo>
                <a:lnTo>
                  <a:pt x="40101" y="334142"/>
                </a:lnTo>
                <a:lnTo>
                  <a:pt x="41018" y="336109"/>
                </a:lnTo>
                <a:lnTo>
                  <a:pt x="42745" y="342503"/>
                </a:lnTo>
                <a:lnTo>
                  <a:pt x="42852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7"/>
          <p:cNvSpPr/>
          <p:nvPr/>
        </p:nvSpPr>
        <p:spPr>
          <a:xfrm>
            <a:off x="8438197" y="2975010"/>
            <a:ext cx="162879" cy="265392"/>
          </a:xfrm>
          <a:custGeom>
            <a:avLst/>
            <a:gdLst/>
            <a:ahLst/>
            <a:cxnLst/>
            <a:rect l="0" t="0" r="0" b="0"/>
            <a:pathLst>
              <a:path w="162879" h="265392">
                <a:moveTo>
                  <a:pt x="162878" y="8220"/>
                </a:moveTo>
                <a:lnTo>
                  <a:pt x="162878" y="839"/>
                </a:lnTo>
                <a:lnTo>
                  <a:pt x="161926" y="442"/>
                </a:lnTo>
                <a:lnTo>
                  <a:pt x="158327" y="0"/>
                </a:lnTo>
                <a:lnTo>
                  <a:pt x="156034" y="835"/>
                </a:lnTo>
                <a:lnTo>
                  <a:pt x="147303" y="6561"/>
                </a:lnTo>
                <a:lnTo>
                  <a:pt x="142970" y="9019"/>
                </a:lnTo>
                <a:lnTo>
                  <a:pt x="138176" y="11610"/>
                </a:lnTo>
                <a:lnTo>
                  <a:pt x="134027" y="14290"/>
                </a:lnTo>
                <a:lnTo>
                  <a:pt x="130309" y="17029"/>
                </a:lnTo>
                <a:lnTo>
                  <a:pt x="126877" y="19807"/>
                </a:lnTo>
                <a:lnTo>
                  <a:pt x="122685" y="22612"/>
                </a:lnTo>
                <a:lnTo>
                  <a:pt x="117985" y="25435"/>
                </a:lnTo>
                <a:lnTo>
                  <a:pt x="112947" y="28269"/>
                </a:lnTo>
                <a:lnTo>
                  <a:pt x="107682" y="32063"/>
                </a:lnTo>
                <a:lnTo>
                  <a:pt x="102268" y="36498"/>
                </a:lnTo>
                <a:lnTo>
                  <a:pt x="96754" y="41359"/>
                </a:lnTo>
                <a:lnTo>
                  <a:pt x="92125" y="46505"/>
                </a:lnTo>
                <a:lnTo>
                  <a:pt x="88087" y="51841"/>
                </a:lnTo>
                <a:lnTo>
                  <a:pt x="84442" y="57303"/>
                </a:lnTo>
                <a:lnTo>
                  <a:pt x="80107" y="61897"/>
                </a:lnTo>
                <a:lnTo>
                  <a:pt x="75313" y="65912"/>
                </a:lnTo>
                <a:lnTo>
                  <a:pt x="70212" y="69541"/>
                </a:lnTo>
                <a:lnTo>
                  <a:pt x="64905" y="73866"/>
                </a:lnTo>
                <a:lnTo>
                  <a:pt x="59462" y="78654"/>
                </a:lnTo>
                <a:lnTo>
                  <a:pt x="49288" y="88101"/>
                </a:lnTo>
                <a:lnTo>
                  <a:pt x="41591" y="95475"/>
                </a:lnTo>
                <a:lnTo>
                  <a:pt x="39157" y="98775"/>
                </a:lnTo>
                <a:lnTo>
                  <a:pt x="36453" y="104981"/>
                </a:lnTo>
                <a:lnTo>
                  <a:pt x="35252" y="110915"/>
                </a:lnTo>
                <a:lnTo>
                  <a:pt x="34718" y="116727"/>
                </a:lnTo>
                <a:lnTo>
                  <a:pt x="34416" y="124402"/>
                </a:lnTo>
                <a:lnTo>
                  <a:pt x="34347" y="126531"/>
                </a:lnTo>
                <a:lnTo>
                  <a:pt x="36855" y="130017"/>
                </a:lnTo>
                <a:lnTo>
                  <a:pt x="38858" y="132281"/>
                </a:lnTo>
                <a:lnTo>
                  <a:pt x="41145" y="133789"/>
                </a:lnTo>
                <a:lnTo>
                  <a:pt x="46227" y="135466"/>
                </a:lnTo>
                <a:lnTo>
                  <a:pt x="49867" y="136865"/>
                </a:lnTo>
                <a:lnTo>
                  <a:pt x="54201" y="138751"/>
                </a:lnTo>
                <a:lnTo>
                  <a:pt x="58994" y="140961"/>
                </a:lnTo>
                <a:lnTo>
                  <a:pt x="63142" y="142434"/>
                </a:lnTo>
                <a:lnTo>
                  <a:pt x="66859" y="143416"/>
                </a:lnTo>
                <a:lnTo>
                  <a:pt x="70290" y="144070"/>
                </a:lnTo>
                <a:lnTo>
                  <a:pt x="75436" y="145459"/>
                </a:lnTo>
                <a:lnTo>
                  <a:pt x="88771" y="149542"/>
                </a:lnTo>
                <a:lnTo>
                  <a:pt x="95376" y="151012"/>
                </a:lnTo>
                <a:lnTo>
                  <a:pt x="101684" y="151992"/>
                </a:lnTo>
                <a:lnTo>
                  <a:pt x="107795" y="152645"/>
                </a:lnTo>
                <a:lnTo>
                  <a:pt x="113773" y="154033"/>
                </a:lnTo>
                <a:lnTo>
                  <a:pt x="119663" y="155911"/>
                </a:lnTo>
                <a:lnTo>
                  <a:pt x="125495" y="158116"/>
                </a:lnTo>
                <a:lnTo>
                  <a:pt x="130336" y="160538"/>
                </a:lnTo>
                <a:lnTo>
                  <a:pt x="134516" y="163105"/>
                </a:lnTo>
                <a:lnTo>
                  <a:pt x="138255" y="165769"/>
                </a:lnTo>
                <a:lnTo>
                  <a:pt x="142652" y="167545"/>
                </a:lnTo>
                <a:lnTo>
                  <a:pt x="147489" y="168729"/>
                </a:lnTo>
                <a:lnTo>
                  <a:pt x="152618" y="169518"/>
                </a:lnTo>
                <a:lnTo>
                  <a:pt x="156038" y="171950"/>
                </a:lnTo>
                <a:lnTo>
                  <a:pt x="158318" y="175475"/>
                </a:lnTo>
                <a:lnTo>
                  <a:pt x="160850" y="183521"/>
                </a:lnTo>
                <a:lnTo>
                  <a:pt x="161978" y="190271"/>
                </a:lnTo>
                <a:lnTo>
                  <a:pt x="162478" y="196446"/>
                </a:lnTo>
                <a:lnTo>
                  <a:pt x="162700" y="202366"/>
                </a:lnTo>
                <a:lnTo>
                  <a:pt x="162799" y="208172"/>
                </a:lnTo>
                <a:lnTo>
                  <a:pt x="161873" y="211054"/>
                </a:lnTo>
                <a:lnTo>
                  <a:pt x="158303" y="216795"/>
                </a:lnTo>
                <a:lnTo>
                  <a:pt x="153542" y="225063"/>
                </a:lnTo>
                <a:lnTo>
                  <a:pt x="150939" y="229934"/>
                </a:lnTo>
                <a:lnTo>
                  <a:pt x="147299" y="234134"/>
                </a:lnTo>
                <a:lnTo>
                  <a:pt x="142967" y="237887"/>
                </a:lnTo>
                <a:lnTo>
                  <a:pt x="138173" y="241341"/>
                </a:lnTo>
                <a:lnTo>
                  <a:pt x="134026" y="244596"/>
                </a:lnTo>
                <a:lnTo>
                  <a:pt x="130308" y="247719"/>
                </a:lnTo>
                <a:lnTo>
                  <a:pt x="126877" y="250753"/>
                </a:lnTo>
                <a:lnTo>
                  <a:pt x="122685" y="252776"/>
                </a:lnTo>
                <a:lnTo>
                  <a:pt x="117985" y="254125"/>
                </a:lnTo>
                <a:lnTo>
                  <a:pt x="112947" y="255024"/>
                </a:lnTo>
                <a:lnTo>
                  <a:pt x="107682" y="256576"/>
                </a:lnTo>
                <a:lnTo>
                  <a:pt x="102268" y="258563"/>
                </a:lnTo>
                <a:lnTo>
                  <a:pt x="96754" y="260840"/>
                </a:lnTo>
                <a:lnTo>
                  <a:pt x="92125" y="262358"/>
                </a:lnTo>
                <a:lnTo>
                  <a:pt x="88087" y="263371"/>
                </a:lnTo>
                <a:lnTo>
                  <a:pt x="84442" y="264045"/>
                </a:lnTo>
                <a:lnTo>
                  <a:pt x="80107" y="264495"/>
                </a:lnTo>
                <a:lnTo>
                  <a:pt x="75313" y="264795"/>
                </a:lnTo>
                <a:lnTo>
                  <a:pt x="64905" y="265128"/>
                </a:lnTo>
                <a:lnTo>
                  <a:pt x="34995" y="265379"/>
                </a:lnTo>
                <a:lnTo>
                  <a:pt x="27550" y="265391"/>
                </a:lnTo>
                <a:lnTo>
                  <a:pt x="25034" y="264440"/>
                </a:lnTo>
                <a:lnTo>
                  <a:pt x="21452" y="262853"/>
                </a:lnTo>
                <a:lnTo>
                  <a:pt x="11116" y="258013"/>
                </a:lnTo>
                <a:lnTo>
                  <a:pt x="7163" y="254812"/>
                </a:lnTo>
                <a:lnTo>
                  <a:pt x="0" y="248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8"/>
          <p:cNvSpPr/>
          <p:nvPr/>
        </p:nvSpPr>
        <p:spPr>
          <a:xfrm>
            <a:off x="8618219" y="3034664"/>
            <a:ext cx="51437" cy="188597"/>
          </a:xfrm>
          <a:custGeom>
            <a:avLst/>
            <a:gdLst/>
            <a:ahLst/>
            <a:cxnLst/>
            <a:rect l="0" t="0" r="0" b="0"/>
            <a:pathLst>
              <a:path w="51437" h="188597">
                <a:moveTo>
                  <a:pt x="0" y="0"/>
                </a:moveTo>
                <a:lnTo>
                  <a:pt x="0" y="27855"/>
                </a:lnTo>
                <a:lnTo>
                  <a:pt x="953" y="30952"/>
                </a:lnTo>
                <a:lnTo>
                  <a:pt x="2540" y="33970"/>
                </a:lnTo>
                <a:lnTo>
                  <a:pt x="4552" y="36934"/>
                </a:lnTo>
                <a:lnTo>
                  <a:pt x="5892" y="40816"/>
                </a:lnTo>
                <a:lnTo>
                  <a:pt x="6786" y="45308"/>
                </a:lnTo>
                <a:lnTo>
                  <a:pt x="7382" y="50208"/>
                </a:lnTo>
                <a:lnTo>
                  <a:pt x="7779" y="55380"/>
                </a:lnTo>
                <a:lnTo>
                  <a:pt x="8044" y="60732"/>
                </a:lnTo>
                <a:lnTo>
                  <a:pt x="8416" y="74828"/>
                </a:lnTo>
                <a:lnTo>
                  <a:pt x="8571" y="118458"/>
                </a:lnTo>
                <a:lnTo>
                  <a:pt x="9524" y="122787"/>
                </a:lnTo>
                <a:lnTo>
                  <a:pt x="11112" y="126626"/>
                </a:lnTo>
                <a:lnTo>
                  <a:pt x="13124" y="130137"/>
                </a:lnTo>
                <a:lnTo>
                  <a:pt x="17898" y="139119"/>
                </a:lnTo>
                <a:lnTo>
                  <a:pt x="20504" y="144181"/>
                </a:lnTo>
                <a:lnTo>
                  <a:pt x="22243" y="148508"/>
                </a:lnTo>
                <a:lnTo>
                  <a:pt x="23401" y="152346"/>
                </a:lnTo>
                <a:lnTo>
                  <a:pt x="24173" y="155857"/>
                </a:lnTo>
                <a:lnTo>
                  <a:pt x="24689" y="159149"/>
                </a:lnTo>
                <a:lnTo>
                  <a:pt x="25031" y="162298"/>
                </a:lnTo>
                <a:lnTo>
                  <a:pt x="25261" y="165349"/>
                </a:lnTo>
                <a:lnTo>
                  <a:pt x="26366" y="168335"/>
                </a:lnTo>
                <a:lnTo>
                  <a:pt x="28055" y="171279"/>
                </a:lnTo>
                <a:lnTo>
                  <a:pt x="30133" y="174193"/>
                </a:lnTo>
                <a:lnTo>
                  <a:pt x="32472" y="176137"/>
                </a:lnTo>
                <a:lnTo>
                  <a:pt x="34983" y="177432"/>
                </a:lnTo>
                <a:lnTo>
                  <a:pt x="41307" y="179511"/>
                </a:lnTo>
                <a:lnTo>
                  <a:pt x="42778" y="179682"/>
                </a:lnTo>
                <a:lnTo>
                  <a:pt x="44711" y="179796"/>
                </a:lnTo>
                <a:lnTo>
                  <a:pt x="46952" y="179872"/>
                </a:lnTo>
                <a:lnTo>
                  <a:pt x="47495" y="180875"/>
                </a:lnTo>
                <a:lnTo>
                  <a:pt x="46904" y="182496"/>
                </a:lnTo>
                <a:lnTo>
                  <a:pt x="45556" y="184529"/>
                </a:lnTo>
                <a:lnTo>
                  <a:pt x="45611" y="185884"/>
                </a:lnTo>
                <a:lnTo>
                  <a:pt x="46600" y="186788"/>
                </a:lnTo>
                <a:lnTo>
                  <a:pt x="51436" y="188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9"/>
          <p:cNvSpPr/>
          <p:nvPr/>
        </p:nvSpPr>
        <p:spPr>
          <a:xfrm>
            <a:off x="8618219" y="295751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1192" y="8573"/>
                </a:lnTo>
                <a:lnTo>
                  <a:pt x="795" y="7620"/>
                </a:lnTo>
                <a:lnTo>
                  <a:pt x="530" y="60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0"/>
          <p:cNvSpPr/>
          <p:nvPr/>
        </p:nvSpPr>
        <p:spPr>
          <a:xfrm>
            <a:off x="8721103" y="2907421"/>
            <a:ext cx="274307" cy="307232"/>
          </a:xfrm>
          <a:custGeom>
            <a:avLst/>
            <a:gdLst/>
            <a:ahLst/>
            <a:cxnLst/>
            <a:rect l="0" t="0" r="0" b="0"/>
            <a:pathLst>
              <a:path w="274307" h="307232">
                <a:moveTo>
                  <a:pt x="68566" y="110099"/>
                </a:moveTo>
                <a:lnTo>
                  <a:pt x="68566" y="102718"/>
                </a:lnTo>
                <a:lnTo>
                  <a:pt x="68566" y="106430"/>
                </a:lnTo>
                <a:lnTo>
                  <a:pt x="67614" y="107653"/>
                </a:lnTo>
                <a:lnTo>
                  <a:pt x="66027" y="108468"/>
                </a:lnTo>
                <a:lnTo>
                  <a:pt x="64015" y="109012"/>
                </a:lnTo>
                <a:lnTo>
                  <a:pt x="62675" y="110326"/>
                </a:lnTo>
                <a:lnTo>
                  <a:pt x="61781" y="112156"/>
                </a:lnTo>
                <a:lnTo>
                  <a:pt x="61186" y="114327"/>
                </a:lnTo>
                <a:lnTo>
                  <a:pt x="59836" y="115775"/>
                </a:lnTo>
                <a:lnTo>
                  <a:pt x="57984" y="116741"/>
                </a:lnTo>
                <a:lnTo>
                  <a:pt x="55796" y="117384"/>
                </a:lnTo>
                <a:lnTo>
                  <a:pt x="54338" y="119718"/>
                </a:lnTo>
                <a:lnTo>
                  <a:pt x="52718" y="127391"/>
                </a:lnTo>
                <a:lnTo>
                  <a:pt x="49457" y="134612"/>
                </a:lnTo>
                <a:lnTo>
                  <a:pt x="44834" y="141948"/>
                </a:lnTo>
                <a:lnTo>
                  <a:pt x="42267" y="146572"/>
                </a:lnTo>
                <a:lnTo>
                  <a:pt x="36876" y="156789"/>
                </a:lnTo>
                <a:lnTo>
                  <a:pt x="5698" y="218695"/>
                </a:lnTo>
                <a:lnTo>
                  <a:pt x="3795" y="224406"/>
                </a:lnTo>
                <a:lnTo>
                  <a:pt x="2525" y="230119"/>
                </a:lnTo>
                <a:lnTo>
                  <a:pt x="1679" y="235832"/>
                </a:lnTo>
                <a:lnTo>
                  <a:pt x="739" y="244720"/>
                </a:lnTo>
                <a:lnTo>
                  <a:pt x="322" y="252798"/>
                </a:lnTo>
                <a:lnTo>
                  <a:pt x="31" y="269943"/>
                </a:lnTo>
                <a:lnTo>
                  <a:pt x="0" y="276628"/>
                </a:lnTo>
                <a:lnTo>
                  <a:pt x="949" y="279221"/>
                </a:lnTo>
                <a:lnTo>
                  <a:pt x="7368" y="288498"/>
                </a:lnTo>
                <a:lnTo>
                  <a:pt x="8718" y="289039"/>
                </a:lnTo>
                <a:lnTo>
                  <a:pt x="15836" y="289978"/>
                </a:lnTo>
                <a:lnTo>
                  <a:pt x="21299" y="290079"/>
                </a:lnTo>
                <a:lnTo>
                  <a:pt x="23719" y="289141"/>
                </a:lnTo>
                <a:lnTo>
                  <a:pt x="31679" y="283269"/>
                </a:lnTo>
                <a:lnTo>
                  <a:pt x="37249" y="278186"/>
                </a:lnTo>
                <a:lnTo>
                  <a:pt x="42900" y="270212"/>
                </a:lnTo>
                <a:lnTo>
                  <a:pt x="45740" y="265418"/>
                </a:lnTo>
                <a:lnTo>
                  <a:pt x="47634" y="260318"/>
                </a:lnTo>
                <a:lnTo>
                  <a:pt x="48897" y="255012"/>
                </a:lnTo>
                <a:lnTo>
                  <a:pt x="49739" y="249570"/>
                </a:lnTo>
                <a:lnTo>
                  <a:pt x="51252" y="244037"/>
                </a:lnTo>
                <a:lnTo>
                  <a:pt x="53214" y="238443"/>
                </a:lnTo>
                <a:lnTo>
                  <a:pt x="55475" y="232809"/>
                </a:lnTo>
                <a:lnTo>
                  <a:pt x="58886" y="227148"/>
                </a:lnTo>
                <a:lnTo>
                  <a:pt x="63066" y="221469"/>
                </a:lnTo>
                <a:lnTo>
                  <a:pt x="67757" y="215778"/>
                </a:lnTo>
                <a:lnTo>
                  <a:pt x="70885" y="210079"/>
                </a:lnTo>
                <a:lnTo>
                  <a:pt x="72969" y="204375"/>
                </a:lnTo>
                <a:lnTo>
                  <a:pt x="74359" y="198667"/>
                </a:lnTo>
                <a:lnTo>
                  <a:pt x="76238" y="192004"/>
                </a:lnTo>
                <a:lnTo>
                  <a:pt x="80866" y="176981"/>
                </a:lnTo>
                <a:lnTo>
                  <a:pt x="82481" y="168974"/>
                </a:lnTo>
                <a:lnTo>
                  <a:pt x="83558" y="160779"/>
                </a:lnTo>
                <a:lnTo>
                  <a:pt x="84276" y="152458"/>
                </a:lnTo>
                <a:lnTo>
                  <a:pt x="83802" y="145006"/>
                </a:lnTo>
                <a:lnTo>
                  <a:pt x="82534" y="138133"/>
                </a:lnTo>
                <a:lnTo>
                  <a:pt x="80736" y="131646"/>
                </a:lnTo>
                <a:lnTo>
                  <a:pt x="79537" y="125416"/>
                </a:lnTo>
                <a:lnTo>
                  <a:pt x="78737" y="119358"/>
                </a:lnTo>
                <a:lnTo>
                  <a:pt x="78204" y="113414"/>
                </a:lnTo>
                <a:lnTo>
                  <a:pt x="76897" y="107546"/>
                </a:lnTo>
                <a:lnTo>
                  <a:pt x="75072" y="101730"/>
                </a:lnTo>
                <a:lnTo>
                  <a:pt x="72904" y="95947"/>
                </a:lnTo>
                <a:lnTo>
                  <a:pt x="70506" y="90186"/>
                </a:lnTo>
                <a:lnTo>
                  <a:pt x="67955" y="84441"/>
                </a:lnTo>
                <a:lnTo>
                  <a:pt x="62580" y="72978"/>
                </a:lnTo>
                <a:lnTo>
                  <a:pt x="57016" y="61533"/>
                </a:lnTo>
                <a:lnTo>
                  <a:pt x="55151" y="55814"/>
                </a:lnTo>
                <a:lnTo>
                  <a:pt x="53908" y="50096"/>
                </a:lnTo>
                <a:lnTo>
                  <a:pt x="53079" y="44380"/>
                </a:lnTo>
                <a:lnTo>
                  <a:pt x="49619" y="35488"/>
                </a:lnTo>
                <a:lnTo>
                  <a:pt x="45857" y="28361"/>
                </a:lnTo>
                <a:lnTo>
                  <a:pt x="44186" y="22018"/>
                </a:lnTo>
                <a:lnTo>
                  <a:pt x="43246" y="13092"/>
                </a:lnTo>
                <a:lnTo>
                  <a:pt x="42161" y="11138"/>
                </a:lnTo>
                <a:lnTo>
                  <a:pt x="40485" y="9835"/>
                </a:lnTo>
                <a:lnTo>
                  <a:pt x="38416" y="8966"/>
                </a:lnTo>
                <a:lnTo>
                  <a:pt x="37036" y="7434"/>
                </a:lnTo>
                <a:lnTo>
                  <a:pt x="36116" y="5461"/>
                </a:lnTo>
                <a:lnTo>
                  <a:pt x="35503" y="3193"/>
                </a:lnTo>
                <a:lnTo>
                  <a:pt x="34142" y="1680"/>
                </a:lnTo>
                <a:lnTo>
                  <a:pt x="32282" y="672"/>
                </a:lnTo>
                <a:lnTo>
                  <a:pt x="30089" y="0"/>
                </a:lnTo>
                <a:lnTo>
                  <a:pt x="28628" y="505"/>
                </a:lnTo>
                <a:lnTo>
                  <a:pt x="27652" y="1794"/>
                </a:lnTo>
                <a:lnTo>
                  <a:pt x="26089" y="6155"/>
                </a:lnTo>
                <a:lnTo>
                  <a:pt x="28415" y="9291"/>
                </a:lnTo>
                <a:lnTo>
                  <a:pt x="30369" y="11461"/>
                </a:lnTo>
                <a:lnTo>
                  <a:pt x="31672" y="13860"/>
                </a:lnTo>
                <a:lnTo>
                  <a:pt x="34457" y="21788"/>
                </a:lnTo>
                <a:lnTo>
                  <a:pt x="38484" y="27352"/>
                </a:lnTo>
                <a:lnTo>
                  <a:pt x="39940" y="31122"/>
                </a:lnTo>
                <a:lnTo>
                  <a:pt x="41557" y="40390"/>
                </a:lnTo>
                <a:lnTo>
                  <a:pt x="42275" y="48320"/>
                </a:lnTo>
                <a:lnTo>
                  <a:pt x="42466" y="51767"/>
                </a:lnTo>
                <a:lnTo>
                  <a:pt x="45220" y="60679"/>
                </a:lnTo>
                <a:lnTo>
                  <a:pt x="47287" y="65722"/>
                </a:lnTo>
                <a:lnTo>
                  <a:pt x="48665" y="70989"/>
                </a:lnTo>
                <a:lnTo>
                  <a:pt x="49584" y="76406"/>
                </a:lnTo>
                <a:lnTo>
                  <a:pt x="50196" y="81922"/>
                </a:lnTo>
                <a:lnTo>
                  <a:pt x="51558" y="88456"/>
                </a:lnTo>
                <a:lnTo>
                  <a:pt x="53418" y="95671"/>
                </a:lnTo>
                <a:lnTo>
                  <a:pt x="55610" y="103337"/>
                </a:lnTo>
                <a:lnTo>
                  <a:pt x="57072" y="110354"/>
                </a:lnTo>
                <a:lnTo>
                  <a:pt x="58046" y="116936"/>
                </a:lnTo>
                <a:lnTo>
                  <a:pt x="58695" y="123229"/>
                </a:lnTo>
                <a:lnTo>
                  <a:pt x="59127" y="129330"/>
                </a:lnTo>
                <a:lnTo>
                  <a:pt x="59416" y="135302"/>
                </a:lnTo>
                <a:lnTo>
                  <a:pt x="59609" y="141188"/>
                </a:lnTo>
                <a:lnTo>
                  <a:pt x="60690" y="147017"/>
                </a:lnTo>
                <a:lnTo>
                  <a:pt x="62363" y="152809"/>
                </a:lnTo>
                <a:lnTo>
                  <a:pt x="64431" y="158574"/>
                </a:lnTo>
                <a:lnTo>
                  <a:pt x="65809" y="164323"/>
                </a:lnTo>
                <a:lnTo>
                  <a:pt x="66729" y="170061"/>
                </a:lnTo>
                <a:lnTo>
                  <a:pt x="67341" y="175791"/>
                </a:lnTo>
                <a:lnTo>
                  <a:pt x="68703" y="181516"/>
                </a:lnTo>
                <a:lnTo>
                  <a:pt x="70562" y="187238"/>
                </a:lnTo>
                <a:lnTo>
                  <a:pt x="72754" y="192957"/>
                </a:lnTo>
                <a:lnTo>
                  <a:pt x="75169" y="198675"/>
                </a:lnTo>
                <a:lnTo>
                  <a:pt x="77730" y="204392"/>
                </a:lnTo>
                <a:lnTo>
                  <a:pt x="83117" y="215824"/>
                </a:lnTo>
                <a:lnTo>
                  <a:pt x="97176" y="244401"/>
                </a:lnTo>
                <a:lnTo>
                  <a:pt x="102873" y="253291"/>
                </a:lnTo>
                <a:lnTo>
                  <a:pt x="108578" y="261370"/>
                </a:lnTo>
                <a:lnTo>
                  <a:pt x="111434" y="266191"/>
                </a:lnTo>
                <a:lnTo>
                  <a:pt x="117146" y="275675"/>
                </a:lnTo>
                <a:lnTo>
                  <a:pt x="122861" y="283066"/>
                </a:lnTo>
                <a:lnTo>
                  <a:pt x="126034" y="289525"/>
                </a:lnTo>
                <a:lnTo>
                  <a:pt x="126881" y="292581"/>
                </a:lnTo>
                <a:lnTo>
                  <a:pt x="128398" y="294619"/>
                </a:lnTo>
                <a:lnTo>
                  <a:pt x="130362" y="295977"/>
                </a:lnTo>
                <a:lnTo>
                  <a:pt x="132624" y="296883"/>
                </a:lnTo>
                <a:lnTo>
                  <a:pt x="140358" y="302708"/>
                </a:lnTo>
                <a:lnTo>
                  <a:pt x="144050" y="304227"/>
                </a:lnTo>
                <a:lnTo>
                  <a:pt x="148417" y="305240"/>
                </a:lnTo>
                <a:lnTo>
                  <a:pt x="153232" y="305915"/>
                </a:lnTo>
                <a:lnTo>
                  <a:pt x="161124" y="306666"/>
                </a:lnTo>
                <a:lnTo>
                  <a:pt x="164561" y="306866"/>
                </a:lnTo>
                <a:lnTo>
                  <a:pt x="166853" y="306047"/>
                </a:lnTo>
                <a:lnTo>
                  <a:pt x="168381" y="304548"/>
                </a:lnTo>
                <a:lnTo>
                  <a:pt x="171031" y="300343"/>
                </a:lnTo>
                <a:lnTo>
                  <a:pt x="175384" y="295299"/>
                </a:lnTo>
                <a:lnTo>
                  <a:pt x="183034" y="289882"/>
                </a:lnTo>
                <a:lnTo>
                  <a:pt x="187740" y="287104"/>
                </a:lnTo>
                <a:lnTo>
                  <a:pt x="190879" y="283348"/>
                </a:lnTo>
                <a:lnTo>
                  <a:pt x="192970" y="278938"/>
                </a:lnTo>
                <a:lnTo>
                  <a:pt x="196247" y="269911"/>
                </a:lnTo>
                <a:lnTo>
                  <a:pt x="200878" y="262724"/>
                </a:lnTo>
                <a:lnTo>
                  <a:pt x="206111" y="253815"/>
                </a:lnTo>
                <a:lnTo>
                  <a:pt x="208841" y="248772"/>
                </a:lnTo>
                <a:lnTo>
                  <a:pt x="210661" y="243505"/>
                </a:lnTo>
                <a:lnTo>
                  <a:pt x="211874" y="238088"/>
                </a:lnTo>
                <a:lnTo>
                  <a:pt x="212682" y="232573"/>
                </a:lnTo>
                <a:lnTo>
                  <a:pt x="214174" y="226991"/>
                </a:lnTo>
                <a:lnTo>
                  <a:pt x="216121" y="221364"/>
                </a:lnTo>
                <a:lnTo>
                  <a:pt x="218371" y="215708"/>
                </a:lnTo>
                <a:lnTo>
                  <a:pt x="219872" y="210032"/>
                </a:lnTo>
                <a:lnTo>
                  <a:pt x="220872" y="204344"/>
                </a:lnTo>
                <a:lnTo>
                  <a:pt x="221538" y="198646"/>
                </a:lnTo>
                <a:lnTo>
                  <a:pt x="222935" y="192943"/>
                </a:lnTo>
                <a:lnTo>
                  <a:pt x="224819" y="187236"/>
                </a:lnTo>
                <a:lnTo>
                  <a:pt x="227028" y="181526"/>
                </a:lnTo>
                <a:lnTo>
                  <a:pt x="229481" y="172642"/>
                </a:lnTo>
                <a:lnTo>
                  <a:pt x="230571" y="164565"/>
                </a:lnTo>
                <a:lnTo>
                  <a:pt x="230862" y="159745"/>
                </a:lnTo>
                <a:lnTo>
                  <a:pt x="231057" y="154626"/>
                </a:lnTo>
                <a:lnTo>
                  <a:pt x="230233" y="150261"/>
                </a:lnTo>
                <a:lnTo>
                  <a:pt x="225476" y="139567"/>
                </a:lnTo>
                <a:lnTo>
                  <a:pt x="223644" y="130366"/>
                </a:lnTo>
                <a:lnTo>
                  <a:pt x="223215" y="124504"/>
                </a:lnTo>
                <a:lnTo>
                  <a:pt x="222148" y="122559"/>
                </a:lnTo>
                <a:lnTo>
                  <a:pt x="220485" y="121263"/>
                </a:lnTo>
                <a:lnTo>
                  <a:pt x="215520" y="119183"/>
                </a:lnTo>
                <a:lnTo>
                  <a:pt x="209761" y="118899"/>
                </a:lnTo>
                <a:lnTo>
                  <a:pt x="199644" y="118716"/>
                </a:lnTo>
                <a:lnTo>
                  <a:pt x="197861" y="119654"/>
                </a:lnTo>
                <a:lnTo>
                  <a:pt x="190802" y="125524"/>
                </a:lnTo>
                <a:lnTo>
                  <a:pt x="185441" y="130607"/>
                </a:lnTo>
                <a:lnTo>
                  <a:pt x="183630" y="133296"/>
                </a:lnTo>
                <a:lnTo>
                  <a:pt x="180129" y="141631"/>
                </a:lnTo>
                <a:lnTo>
                  <a:pt x="175936" y="147291"/>
                </a:lnTo>
                <a:lnTo>
                  <a:pt x="174436" y="151086"/>
                </a:lnTo>
                <a:lnTo>
                  <a:pt x="172770" y="160383"/>
                </a:lnTo>
                <a:lnTo>
                  <a:pt x="172325" y="165529"/>
                </a:lnTo>
                <a:lnTo>
                  <a:pt x="172029" y="170864"/>
                </a:lnTo>
                <a:lnTo>
                  <a:pt x="171832" y="176327"/>
                </a:lnTo>
                <a:lnTo>
                  <a:pt x="170748" y="181873"/>
                </a:lnTo>
                <a:lnTo>
                  <a:pt x="169072" y="187476"/>
                </a:lnTo>
                <a:lnTo>
                  <a:pt x="167003" y="193116"/>
                </a:lnTo>
                <a:lnTo>
                  <a:pt x="165624" y="198781"/>
                </a:lnTo>
                <a:lnTo>
                  <a:pt x="164704" y="204463"/>
                </a:lnTo>
                <a:lnTo>
                  <a:pt x="164091" y="210155"/>
                </a:lnTo>
                <a:lnTo>
                  <a:pt x="163682" y="215856"/>
                </a:lnTo>
                <a:lnTo>
                  <a:pt x="163409" y="221561"/>
                </a:lnTo>
                <a:lnTo>
                  <a:pt x="163026" y="236152"/>
                </a:lnTo>
                <a:lnTo>
                  <a:pt x="162897" y="254166"/>
                </a:lnTo>
                <a:lnTo>
                  <a:pt x="163839" y="258531"/>
                </a:lnTo>
                <a:lnTo>
                  <a:pt x="168762" y="269225"/>
                </a:lnTo>
                <a:lnTo>
                  <a:pt x="170248" y="275437"/>
                </a:lnTo>
                <a:lnTo>
                  <a:pt x="173449" y="281372"/>
                </a:lnTo>
                <a:lnTo>
                  <a:pt x="180606" y="290069"/>
                </a:lnTo>
                <a:lnTo>
                  <a:pt x="183265" y="292944"/>
                </a:lnTo>
                <a:lnTo>
                  <a:pt x="185989" y="294860"/>
                </a:lnTo>
                <a:lnTo>
                  <a:pt x="194375" y="298510"/>
                </a:lnTo>
                <a:lnTo>
                  <a:pt x="202893" y="304248"/>
                </a:lnTo>
                <a:lnTo>
                  <a:pt x="208595" y="305925"/>
                </a:lnTo>
                <a:lnTo>
                  <a:pt x="217160" y="306869"/>
                </a:lnTo>
                <a:lnTo>
                  <a:pt x="225730" y="307148"/>
                </a:lnTo>
                <a:lnTo>
                  <a:pt x="234302" y="307231"/>
                </a:lnTo>
                <a:lnTo>
                  <a:pt x="242557" y="304711"/>
                </a:lnTo>
                <a:lnTo>
                  <a:pt x="247425" y="302705"/>
                </a:lnTo>
                <a:lnTo>
                  <a:pt x="255374" y="300476"/>
                </a:lnTo>
                <a:lnTo>
                  <a:pt x="262082" y="299486"/>
                </a:lnTo>
                <a:lnTo>
                  <a:pt x="265205" y="299222"/>
                </a:lnTo>
                <a:lnTo>
                  <a:pt x="274306" y="2986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1"/>
          <p:cNvSpPr/>
          <p:nvPr/>
        </p:nvSpPr>
        <p:spPr>
          <a:xfrm>
            <a:off x="8978265" y="2992994"/>
            <a:ext cx="133186" cy="229876"/>
          </a:xfrm>
          <a:custGeom>
            <a:avLst/>
            <a:gdLst/>
            <a:ahLst/>
            <a:cxnLst/>
            <a:rect l="0" t="0" r="0" b="0"/>
            <a:pathLst>
              <a:path w="133186" h="229876">
                <a:moveTo>
                  <a:pt x="85725" y="7381"/>
                </a:moveTo>
                <a:lnTo>
                  <a:pt x="85725" y="2830"/>
                </a:lnTo>
                <a:lnTo>
                  <a:pt x="84772" y="1489"/>
                </a:lnTo>
                <a:lnTo>
                  <a:pt x="83185" y="595"/>
                </a:lnTo>
                <a:lnTo>
                  <a:pt x="81174" y="0"/>
                </a:lnTo>
                <a:lnTo>
                  <a:pt x="79833" y="555"/>
                </a:lnTo>
                <a:lnTo>
                  <a:pt x="78939" y="1878"/>
                </a:lnTo>
                <a:lnTo>
                  <a:pt x="78344" y="3712"/>
                </a:lnTo>
                <a:lnTo>
                  <a:pt x="76994" y="4935"/>
                </a:lnTo>
                <a:lnTo>
                  <a:pt x="75142" y="5750"/>
                </a:lnTo>
                <a:lnTo>
                  <a:pt x="72955" y="6294"/>
                </a:lnTo>
                <a:lnTo>
                  <a:pt x="71496" y="7608"/>
                </a:lnTo>
                <a:lnTo>
                  <a:pt x="70524" y="9438"/>
                </a:lnTo>
                <a:lnTo>
                  <a:pt x="69876" y="11609"/>
                </a:lnTo>
                <a:lnTo>
                  <a:pt x="66616" y="16563"/>
                </a:lnTo>
                <a:lnTo>
                  <a:pt x="64413" y="19217"/>
                </a:lnTo>
                <a:lnTo>
                  <a:pt x="61992" y="21939"/>
                </a:lnTo>
                <a:lnTo>
                  <a:pt x="56762" y="27503"/>
                </a:lnTo>
                <a:lnTo>
                  <a:pt x="54986" y="30321"/>
                </a:lnTo>
                <a:lnTo>
                  <a:pt x="53013" y="35991"/>
                </a:lnTo>
                <a:lnTo>
                  <a:pt x="51535" y="39789"/>
                </a:lnTo>
                <a:lnTo>
                  <a:pt x="49596" y="44227"/>
                </a:lnTo>
                <a:lnTo>
                  <a:pt x="47351" y="49090"/>
                </a:lnTo>
                <a:lnTo>
                  <a:pt x="44902" y="53284"/>
                </a:lnTo>
                <a:lnTo>
                  <a:pt x="42318" y="57033"/>
                </a:lnTo>
                <a:lnTo>
                  <a:pt x="39642" y="60485"/>
                </a:lnTo>
                <a:lnTo>
                  <a:pt x="36668" y="66860"/>
                </a:lnTo>
                <a:lnTo>
                  <a:pt x="34394" y="73821"/>
                </a:lnTo>
                <a:lnTo>
                  <a:pt x="32454" y="78344"/>
                </a:lnTo>
                <a:lnTo>
                  <a:pt x="30209" y="83264"/>
                </a:lnTo>
                <a:lnTo>
                  <a:pt x="28712" y="87497"/>
                </a:lnTo>
                <a:lnTo>
                  <a:pt x="27713" y="91272"/>
                </a:lnTo>
                <a:lnTo>
                  <a:pt x="26604" y="98006"/>
                </a:lnTo>
                <a:lnTo>
                  <a:pt x="26111" y="104173"/>
                </a:lnTo>
                <a:lnTo>
                  <a:pt x="25893" y="110090"/>
                </a:lnTo>
                <a:lnTo>
                  <a:pt x="25835" y="113001"/>
                </a:lnTo>
                <a:lnTo>
                  <a:pt x="26748" y="115894"/>
                </a:lnTo>
                <a:lnTo>
                  <a:pt x="30302" y="121649"/>
                </a:lnTo>
                <a:lnTo>
                  <a:pt x="32584" y="123564"/>
                </a:lnTo>
                <a:lnTo>
                  <a:pt x="35058" y="124841"/>
                </a:lnTo>
                <a:lnTo>
                  <a:pt x="37659" y="125693"/>
                </a:lnTo>
                <a:lnTo>
                  <a:pt x="40346" y="127213"/>
                </a:lnTo>
                <a:lnTo>
                  <a:pt x="43090" y="129179"/>
                </a:lnTo>
                <a:lnTo>
                  <a:pt x="45871" y="131442"/>
                </a:lnTo>
                <a:lnTo>
                  <a:pt x="48678" y="132951"/>
                </a:lnTo>
                <a:lnTo>
                  <a:pt x="51503" y="133956"/>
                </a:lnTo>
                <a:lnTo>
                  <a:pt x="54337" y="134627"/>
                </a:lnTo>
                <a:lnTo>
                  <a:pt x="58132" y="136027"/>
                </a:lnTo>
                <a:lnTo>
                  <a:pt x="62568" y="137912"/>
                </a:lnTo>
                <a:lnTo>
                  <a:pt x="67428" y="140122"/>
                </a:lnTo>
                <a:lnTo>
                  <a:pt x="71622" y="141595"/>
                </a:lnTo>
                <a:lnTo>
                  <a:pt x="75371" y="142577"/>
                </a:lnTo>
                <a:lnTo>
                  <a:pt x="78822" y="143231"/>
                </a:lnTo>
                <a:lnTo>
                  <a:pt x="83028" y="143668"/>
                </a:lnTo>
                <a:lnTo>
                  <a:pt x="87737" y="143959"/>
                </a:lnTo>
                <a:lnTo>
                  <a:pt x="92781" y="144153"/>
                </a:lnTo>
                <a:lnTo>
                  <a:pt x="97096" y="145235"/>
                </a:lnTo>
                <a:lnTo>
                  <a:pt x="100926" y="146908"/>
                </a:lnTo>
                <a:lnTo>
                  <a:pt x="104430" y="148977"/>
                </a:lnTo>
                <a:lnTo>
                  <a:pt x="107721" y="151308"/>
                </a:lnTo>
                <a:lnTo>
                  <a:pt x="110867" y="153815"/>
                </a:lnTo>
                <a:lnTo>
                  <a:pt x="113916" y="156438"/>
                </a:lnTo>
                <a:lnTo>
                  <a:pt x="116901" y="158187"/>
                </a:lnTo>
                <a:lnTo>
                  <a:pt x="119844" y="159354"/>
                </a:lnTo>
                <a:lnTo>
                  <a:pt x="122758" y="160131"/>
                </a:lnTo>
                <a:lnTo>
                  <a:pt x="124701" y="161602"/>
                </a:lnTo>
                <a:lnTo>
                  <a:pt x="125997" y="163535"/>
                </a:lnTo>
                <a:lnTo>
                  <a:pt x="126860" y="165776"/>
                </a:lnTo>
                <a:lnTo>
                  <a:pt x="130360" y="170806"/>
                </a:lnTo>
                <a:lnTo>
                  <a:pt x="132626" y="173481"/>
                </a:lnTo>
                <a:lnTo>
                  <a:pt x="133185" y="176217"/>
                </a:lnTo>
                <a:lnTo>
                  <a:pt x="132606" y="178993"/>
                </a:lnTo>
                <a:lnTo>
                  <a:pt x="129420" y="184618"/>
                </a:lnTo>
                <a:lnTo>
                  <a:pt x="127237" y="187451"/>
                </a:lnTo>
                <a:lnTo>
                  <a:pt x="124830" y="190293"/>
                </a:lnTo>
                <a:lnTo>
                  <a:pt x="121319" y="194092"/>
                </a:lnTo>
                <a:lnTo>
                  <a:pt x="112340" y="203393"/>
                </a:lnTo>
                <a:lnTo>
                  <a:pt x="108230" y="206636"/>
                </a:lnTo>
                <a:lnTo>
                  <a:pt x="104539" y="208797"/>
                </a:lnTo>
                <a:lnTo>
                  <a:pt x="101125" y="210238"/>
                </a:lnTo>
                <a:lnTo>
                  <a:pt x="96943" y="212152"/>
                </a:lnTo>
                <a:lnTo>
                  <a:pt x="87219" y="216817"/>
                </a:lnTo>
                <a:lnTo>
                  <a:pt x="81958" y="218443"/>
                </a:lnTo>
                <a:lnTo>
                  <a:pt x="76546" y="219526"/>
                </a:lnTo>
                <a:lnTo>
                  <a:pt x="71033" y="220249"/>
                </a:lnTo>
                <a:lnTo>
                  <a:pt x="66405" y="221683"/>
                </a:lnTo>
                <a:lnTo>
                  <a:pt x="62368" y="223591"/>
                </a:lnTo>
                <a:lnTo>
                  <a:pt x="58723" y="225816"/>
                </a:lnTo>
                <a:lnTo>
                  <a:pt x="55341" y="227299"/>
                </a:lnTo>
                <a:lnTo>
                  <a:pt x="52134" y="228288"/>
                </a:lnTo>
                <a:lnTo>
                  <a:pt x="49043" y="228947"/>
                </a:lnTo>
                <a:lnTo>
                  <a:pt x="45078" y="229387"/>
                </a:lnTo>
                <a:lnTo>
                  <a:pt x="40530" y="229680"/>
                </a:lnTo>
                <a:lnTo>
                  <a:pt x="35592" y="229875"/>
                </a:lnTo>
                <a:lnTo>
                  <a:pt x="31348" y="229053"/>
                </a:lnTo>
                <a:lnTo>
                  <a:pt x="27566" y="227552"/>
                </a:lnTo>
                <a:lnTo>
                  <a:pt x="19203" y="222850"/>
                </a:lnTo>
                <a:lnTo>
                  <a:pt x="15520" y="222207"/>
                </a:lnTo>
                <a:lnTo>
                  <a:pt x="13204" y="222036"/>
                </a:lnTo>
                <a:lnTo>
                  <a:pt x="10708" y="221922"/>
                </a:lnTo>
                <a:lnTo>
                  <a:pt x="5393" y="221795"/>
                </a:lnTo>
                <a:lnTo>
                  <a:pt x="3595" y="220808"/>
                </a:lnTo>
                <a:lnTo>
                  <a:pt x="2397" y="219198"/>
                </a:lnTo>
                <a:lnTo>
                  <a:pt x="0" y="2131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62"/>
          <p:cNvSpPr/>
          <p:nvPr/>
        </p:nvSpPr>
        <p:spPr>
          <a:xfrm>
            <a:off x="2209623" y="2331720"/>
            <a:ext cx="158053" cy="2168843"/>
          </a:xfrm>
          <a:custGeom>
            <a:avLst/>
            <a:gdLst/>
            <a:ahLst/>
            <a:cxnLst/>
            <a:rect l="0" t="0" r="0" b="0"/>
            <a:pathLst>
              <a:path w="158053" h="2168843">
                <a:moveTo>
                  <a:pt x="150671" y="2168842"/>
                </a:moveTo>
                <a:lnTo>
                  <a:pt x="158052" y="2168842"/>
                </a:lnTo>
                <a:lnTo>
                  <a:pt x="154340" y="2168842"/>
                </a:lnTo>
                <a:lnTo>
                  <a:pt x="153117" y="2167890"/>
                </a:lnTo>
                <a:lnTo>
                  <a:pt x="152302" y="2166302"/>
                </a:lnTo>
                <a:lnTo>
                  <a:pt x="151396" y="2161998"/>
                </a:lnTo>
                <a:lnTo>
                  <a:pt x="150994" y="2156911"/>
                </a:lnTo>
                <a:lnTo>
                  <a:pt x="149934" y="2154220"/>
                </a:lnTo>
                <a:lnTo>
                  <a:pt x="146216" y="2148691"/>
                </a:lnTo>
                <a:lnTo>
                  <a:pt x="143929" y="2143059"/>
                </a:lnTo>
                <a:lnTo>
                  <a:pt x="142912" y="2136428"/>
                </a:lnTo>
                <a:lnTo>
                  <a:pt x="142206" y="2115737"/>
                </a:lnTo>
                <a:lnTo>
                  <a:pt x="141218" y="2112484"/>
                </a:lnTo>
                <a:lnTo>
                  <a:pt x="137580" y="2106329"/>
                </a:lnTo>
                <a:lnTo>
                  <a:pt x="135328" y="2097879"/>
                </a:lnTo>
                <a:lnTo>
                  <a:pt x="134728" y="2092958"/>
                </a:lnTo>
                <a:lnTo>
                  <a:pt x="133375" y="2088725"/>
                </a:lnTo>
                <a:lnTo>
                  <a:pt x="129331" y="2081482"/>
                </a:lnTo>
                <a:lnTo>
                  <a:pt x="126900" y="2072548"/>
                </a:lnTo>
                <a:lnTo>
                  <a:pt x="124258" y="2051598"/>
                </a:lnTo>
                <a:lnTo>
                  <a:pt x="120517" y="2041804"/>
                </a:lnTo>
                <a:lnTo>
                  <a:pt x="116246" y="2019994"/>
                </a:lnTo>
                <a:lnTo>
                  <a:pt x="112193" y="2008707"/>
                </a:lnTo>
                <a:lnTo>
                  <a:pt x="109108" y="1991643"/>
                </a:lnTo>
                <a:lnTo>
                  <a:pt x="105320" y="1943416"/>
                </a:lnTo>
                <a:lnTo>
                  <a:pt x="100988" y="1928635"/>
                </a:lnTo>
                <a:lnTo>
                  <a:pt x="98499" y="1922027"/>
                </a:lnTo>
                <a:lnTo>
                  <a:pt x="95887" y="1915716"/>
                </a:lnTo>
                <a:lnTo>
                  <a:pt x="92212" y="1893182"/>
                </a:lnTo>
                <a:lnTo>
                  <a:pt x="90017" y="1866811"/>
                </a:lnTo>
                <a:lnTo>
                  <a:pt x="86249" y="1854901"/>
                </a:lnTo>
                <a:lnTo>
                  <a:pt x="82913" y="1825842"/>
                </a:lnTo>
                <a:lnTo>
                  <a:pt x="81382" y="1806756"/>
                </a:lnTo>
                <a:lnTo>
                  <a:pt x="77649" y="1794873"/>
                </a:lnTo>
                <a:lnTo>
                  <a:pt x="73382" y="1765830"/>
                </a:lnTo>
                <a:lnTo>
                  <a:pt x="69331" y="1752871"/>
                </a:lnTo>
                <a:lnTo>
                  <a:pt x="65812" y="1723137"/>
                </a:lnTo>
                <a:lnTo>
                  <a:pt x="64070" y="1680290"/>
                </a:lnTo>
                <a:lnTo>
                  <a:pt x="60429" y="1667228"/>
                </a:lnTo>
                <a:lnTo>
                  <a:pt x="53025" y="1644613"/>
                </a:lnTo>
                <a:lnTo>
                  <a:pt x="49349" y="1624366"/>
                </a:lnTo>
                <a:lnTo>
                  <a:pt x="47862" y="1560023"/>
                </a:lnTo>
                <a:lnTo>
                  <a:pt x="46851" y="1499386"/>
                </a:lnTo>
                <a:lnTo>
                  <a:pt x="41911" y="1475185"/>
                </a:lnTo>
                <a:lnTo>
                  <a:pt x="39299" y="1413426"/>
                </a:lnTo>
                <a:lnTo>
                  <a:pt x="38283" y="1368828"/>
                </a:lnTo>
                <a:lnTo>
                  <a:pt x="34681" y="1353223"/>
                </a:lnTo>
                <a:lnTo>
                  <a:pt x="30892" y="1300266"/>
                </a:lnTo>
                <a:lnTo>
                  <a:pt x="30657" y="1161835"/>
                </a:lnTo>
                <a:lnTo>
                  <a:pt x="25718" y="1125836"/>
                </a:lnTo>
                <a:lnTo>
                  <a:pt x="27817" y="1103730"/>
                </a:lnTo>
                <a:lnTo>
                  <a:pt x="23254" y="1079506"/>
                </a:lnTo>
                <a:lnTo>
                  <a:pt x="18476" y="1062710"/>
                </a:lnTo>
                <a:lnTo>
                  <a:pt x="14492" y="1028645"/>
                </a:lnTo>
                <a:lnTo>
                  <a:pt x="14755" y="1002966"/>
                </a:lnTo>
                <a:lnTo>
                  <a:pt x="19489" y="977260"/>
                </a:lnTo>
                <a:lnTo>
                  <a:pt x="20931" y="960117"/>
                </a:lnTo>
                <a:lnTo>
                  <a:pt x="17191" y="934401"/>
                </a:lnTo>
                <a:lnTo>
                  <a:pt x="12774" y="875347"/>
                </a:lnTo>
                <a:lnTo>
                  <a:pt x="9056" y="861800"/>
                </a:lnTo>
                <a:lnTo>
                  <a:pt x="9309" y="846890"/>
                </a:lnTo>
                <a:lnTo>
                  <a:pt x="10710" y="838913"/>
                </a:lnTo>
                <a:lnTo>
                  <a:pt x="9726" y="822430"/>
                </a:lnTo>
                <a:lnTo>
                  <a:pt x="5885" y="788565"/>
                </a:lnTo>
                <a:lnTo>
                  <a:pt x="4976" y="726871"/>
                </a:lnTo>
                <a:lnTo>
                  <a:pt x="4939" y="621761"/>
                </a:lnTo>
                <a:lnTo>
                  <a:pt x="0" y="590706"/>
                </a:lnTo>
                <a:lnTo>
                  <a:pt x="4690" y="527442"/>
                </a:lnTo>
                <a:lnTo>
                  <a:pt x="5842" y="496404"/>
                </a:lnTo>
                <a:lnTo>
                  <a:pt x="9468" y="479704"/>
                </a:lnTo>
                <a:lnTo>
                  <a:pt x="13354" y="414006"/>
                </a:lnTo>
                <a:lnTo>
                  <a:pt x="13406" y="407449"/>
                </a:lnTo>
                <a:lnTo>
                  <a:pt x="16005" y="395083"/>
                </a:lnTo>
                <a:lnTo>
                  <a:pt x="19382" y="382285"/>
                </a:lnTo>
                <a:lnTo>
                  <a:pt x="22799" y="340866"/>
                </a:lnTo>
                <a:lnTo>
                  <a:pt x="26530" y="328978"/>
                </a:lnTo>
                <a:lnTo>
                  <a:pt x="29434" y="311576"/>
                </a:lnTo>
                <a:lnTo>
                  <a:pt x="31367" y="282737"/>
                </a:lnTo>
                <a:lnTo>
                  <a:pt x="35100" y="269806"/>
                </a:lnTo>
                <a:lnTo>
                  <a:pt x="39934" y="257708"/>
                </a:lnTo>
                <a:lnTo>
                  <a:pt x="44305" y="245982"/>
                </a:lnTo>
                <a:lnTo>
                  <a:pt x="47111" y="222931"/>
                </a:lnTo>
                <a:lnTo>
                  <a:pt x="48663" y="194316"/>
                </a:lnTo>
                <a:lnTo>
                  <a:pt x="52312" y="182882"/>
                </a:lnTo>
                <a:lnTo>
                  <a:pt x="56524" y="160020"/>
                </a:lnTo>
                <a:lnTo>
                  <a:pt x="60568" y="148590"/>
                </a:lnTo>
                <a:lnTo>
                  <a:pt x="62980" y="142875"/>
                </a:lnTo>
                <a:lnTo>
                  <a:pt x="65541" y="137160"/>
                </a:lnTo>
                <a:lnTo>
                  <a:pt x="69973" y="126682"/>
                </a:lnTo>
                <a:lnTo>
                  <a:pt x="71943" y="118850"/>
                </a:lnTo>
                <a:lnTo>
                  <a:pt x="73381" y="92780"/>
                </a:lnTo>
                <a:lnTo>
                  <a:pt x="74379" y="89476"/>
                </a:lnTo>
                <a:lnTo>
                  <a:pt x="78029" y="83264"/>
                </a:lnTo>
                <a:lnTo>
                  <a:pt x="80286" y="74789"/>
                </a:lnTo>
                <a:lnTo>
                  <a:pt x="82082" y="36015"/>
                </a:lnTo>
                <a:lnTo>
                  <a:pt x="84627" y="32516"/>
                </a:lnTo>
                <a:lnTo>
                  <a:pt x="86640" y="30250"/>
                </a:lnTo>
                <a:lnTo>
                  <a:pt x="87981" y="27786"/>
                </a:lnTo>
                <a:lnTo>
                  <a:pt x="90311" y="18734"/>
                </a:lnTo>
                <a:lnTo>
                  <a:pt x="90559" y="13065"/>
                </a:lnTo>
                <a:lnTo>
                  <a:pt x="89642" y="11567"/>
                </a:lnTo>
                <a:lnTo>
                  <a:pt x="88077" y="10569"/>
                </a:lnTo>
                <a:lnTo>
                  <a:pt x="83274" y="8966"/>
                </a:lnTo>
                <a:lnTo>
                  <a:pt x="82880" y="7882"/>
                </a:lnTo>
                <a:lnTo>
                  <a:pt x="82195" y="1226"/>
                </a:lnTo>
                <a:lnTo>
                  <a:pt x="81208" y="817"/>
                </a:lnTo>
                <a:lnTo>
                  <a:pt x="77571" y="363"/>
                </a:lnTo>
                <a:lnTo>
                  <a:pt x="735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63"/>
          <p:cNvSpPr/>
          <p:nvPr/>
        </p:nvSpPr>
        <p:spPr>
          <a:xfrm>
            <a:off x="474449" y="3300412"/>
            <a:ext cx="3677499" cy="60009"/>
          </a:xfrm>
          <a:custGeom>
            <a:avLst/>
            <a:gdLst/>
            <a:ahLst/>
            <a:cxnLst/>
            <a:rect l="0" t="0" r="0" b="0"/>
            <a:pathLst>
              <a:path w="3677499" h="60009">
                <a:moveTo>
                  <a:pt x="8468" y="60008"/>
                </a:moveTo>
                <a:lnTo>
                  <a:pt x="0" y="60008"/>
                </a:lnTo>
                <a:lnTo>
                  <a:pt x="117067" y="60008"/>
                </a:lnTo>
                <a:lnTo>
                  <a:pt x="123730" y="59055"/>
                </a:lnTo>
                <a:lnTo>
                  <a:pt x="131029" y="57467"/>
                </a:lnTo>
                <a:lnTo>
                  <a:pt x="138753" y="55457"/>
                </a:lnTo>
                <a:lnTo>
                  <a:pt x="145807" y="54116"/>
                </a:lnTo>
                <a:lnTo>
                  <a:pt x="158725" y="52627"/>
                </a:lnTo>
                <a:lnTo>
                  <a:pt x="265863" y="51438"/>
                </a:lnTo>
                <a:lnTo>
                  <a:pt x="519625" y="51435"/>
                </a:lnTo>
                <a:lnTo>
                  <a:pt x="530215" y="50483"/>
                </a:lnTo>
                <a:lnTo>
                  <a:pt x="541084" y="48895"/>
                </a:lnTo>
                <a:lnTo>
                  <a:pt x="552140" y="46884"/>
                </a:lnTo>
                <a:lnTo>
                  <a:pt x="563321" y="45544"/>
                </a:lnTo>
                <a:lnTo>
                  <a:pt x="585904" y="44054"/>
                </a:lnTo>
                <a:lnTo>
                  <a:pt x="693948" y="42894"/>
                </a:lnTo>
                <a:lnTo>
                  <a:pt x="1112410" y="42863"/>
                </a:lnTo>
                <a:lnTo>
                  <a:pt x="1126382" y="41910"/>
                </a:lnTo>
                <a:lnTo>
                  <a:pt x="1140459" y="40323"/>
                </a:lnTo>
                <a:lnTo>
                  <a:pt x="1154606" y="38312"/>
                </a:lnTo>
                <a:lnTo>
                  <a:pt x="1168800" y="36971"/>
                </a:lnTo>
                <a:lnTo>
                  <a:pt x="1197271" y="35482"/>
                </a:lnTo>
                <a:lnTo>
                  <a:pt x="1302166" y="34337"/>
                </a:lnTo>
                <a:lnTo>
                  <a:pt x="1366811" y="33344"/>
                </a:lnTo>
                <a:lnTo>
                  <a:pt x="1380755" y="31754"/>
                </a:lnTo>
                <a:lnTo>
                  <a:pt x="1394813" y="29742"/>
                </a:lnTo>
                <a:lnTo>
                  <a:pt x="1408948" y="28401"/>
                </a:lnTo>
                <a:lnTo>
                  <a:pt x="1437354" y="26910"/>
                </a:lnTo>
                <a:lnTo>
                  <a:pt x="1551523" y="25764"/>
                </a:lnTo>
                <a:lnTo>
                  <a:pt x="1579143" y="24786"/>
                </a:lnTo>
                <a:lnTo>
                  <a:pt x="1591842" y="23192"/>
                </a:lnTo>
                <a:lnTo>
                  <a:pt x="1604118" y="21176"/>
                </a:lnTo>
                <a:lnTo>
                  <a:pt x="1617065" y="19833"/>
                </a:lnTo>
                <a:lnTo>
                  <a:pt x="1644150" y="18339"/>
                </a:lnTo>
                <a:lnTo>
                  <a:pt x="1747979" y="17192"/>
                </a:lnTo>
                <a:lnTo>
                  <a:pt x="1772184" y="16213"/>
                </a:lnTo>
                <a:lnTo>
                  <a:pt x="1785306" y="14619"/>
                </a:lnTo>
                <a:lnTo>
                  <a:pt x="1798817" y="12603"/>
                </a:lnTo>
                <a:lnTo>
                  <a:pt x="1812586" y="11260"/>
                </a:lnTo>
                <a:lnTo>
                  <a:pt x="1840586" y="9767"/>
                </a:lnTo>
                <a:lnTo>
                  <a:pt x="1951904" y="8619"/>
                </a:lnTo>
                <a:lnTo>
                  <a:pt x="2564985" y="8573"/>
                </a:lnTo>
                <a:lnTo>
                  <a:pt x="2576730" y="7620"/>
                </a:lnTo>
                <a:lnTo>
                  <a:pt x="2588370" y="6033"/>
                </a:lnTo>
                <a:lnTo>
                  <a:pt x="2599940" y="4022"/>
                </a:lnTo>
                <a:lnTo>
                  <a:pt x="2611463" y="2681"/>
                </a:lnTo>
                <a:lnTo>
                  <a:pt x="2634427" y="1192"/>
                </a:lnTo>
                <a:lnTo>
                  <a:pt x="2748809" y="21"/>
                </a:lnTo>
                <a:lnTo>
                  <a:pt x="3103111" y="0"/>
                </a:lnTo>
                <a:lnTo>
                  <a:pt x="3111694" y="953"/>
                </a:lnTo>
                <a:lnTo>
                  <a:pt x="3120273" y="2540"/>
                </a:lnTo>
                <a:lnTo>
                  <a:pt x="3128849" y="4551"/>
                </a:lnTo>
                <a:lnTo>
                  <a:pt x="3137425" y="5892"/>
                </a:lnTo>
                <a:lnTo>
                  <a:pt x="3154573" y="7381"/>
                </a:lnTo>
                <a:lnTo>
                  <a:pt x="3267314" y="8570"/>
                </a:lnTo>
                <a:lnTo>
                  <a:pt x="3318323" y="9525"/>
                </a:lnTo>
                <a:lnTo>
                  <a:pt x="3326606" y="11113"/>
                </a:lnTo>
                <a:lnTo>
                  <a:pt x="3334985" y="13123"/>
                </a:lnTo>
                <a:lnTo>
                  <a:pt x="3342476" y="14464"/>
                </a:lnTo>
                <a:lnTo>
                  <a:pt x="3355879" y="15953"/>
                </a:lnTo>
                <a:lnTo>
                  <a:pt x="3391609" y="17040"/>
                </a:lnTo>
                <a:lnTo>
                  <a:pt x="3397371" y="18028"/>
                </a:lnTo>
                <a:lnTo>
                  <a:pt x="3403116" y="19638"/>
                </a:lnTo>
                <a:lnTo>
                  <a:pt x="3408852" y="21665"/>
                </a:lnTo>
                <a:lnTo>
                  <a:pt x="3415533" y="23016"/>
                </a:lnTo>
                <a:lnTo>
                  <a:pt x="3430576" y="24517"/>
                </a:lnTo>
                <a:lnTo>
                  <a:pt x="3461165" y="25612"/>
                </a:lnTo>
                <a:lnTo>
                  <a:pt x="3466601" y="26600"/>
                </a:lnTo>
                <a:lnTo>
                  <a:pt x="3472131" y="28211"/>
                </a:lnTo>
                <a:lnTo>
                  <a:pt x="3477721" y="30237"/>
                </a:lnTo>
                <a:lnTo>
                  <a:pt x="3483353" y="31588"/>
                </a:lnTo>
                <a:lnTo>
                  <a:pt x="3494692" y="33089"/>
                </a:lnTo>
                <a:lnTo>
                  <a:pt x="3528914" y="34185"/>
                </a:lnTo>
                <a:lnTo>
                  <a:pt x="3533675" y="35172"/>
                </a:lnTo>
                <a:lnTo>
                  <a:pt x="3537801" y="36783"/>
                </a:lnTo>
                <a:lnTo>
                  <a:pt x="3541504" y="38810"/>
                </a:lnTo>
                <a:lnTo>
                  <a:pt x="3544926" y="40161"/>
                </a:lnTo>
                <a:lnTo>
                  <a:pt x="3551267" y="41662"/>
                </a:lnTo>
                <a:lnTo>
                  <a:pt x="3585692" y="42831"/>
                </a:lnTo>
                <a:lnTo>
                  <a:pt x="3588671" y="43795"/>
                </a:lnTo>
                <a:lnTo>
                  <a:pt x="3591610" y="45389"/>
                </a:lnTo>
                <a:lnTo>
                  <a:pt x="3594522" y="47404"/>
                </a:lnTo>
                <a:lnTo>
                  <a:pt x="3597416" y="48748"/>
                </a:lnTo>
                <a:lnTo>
                  <a:pt x="3603171" y="50241"/>
                </a:lnTo>
                <a:lnTo>
                  <a:pt x="3650447" y="51435"/>
                </a:lnTo>
                <a:lnTo>
                  <a:pt x="3651844" y="50483"/>
                </a:lnTo>
                <a:lnTo>
                  <a:pt x="3653728" y="48895"/>
                </a:lnTo>
                <a:lnTo>
                  <a:pt x="3655936" y="46884"/>
                </a:lnTo>
                <a:lnTo>
                  <a:pt x="3658361" y="45544"/>
                </a:lnTo>
                <a:lnTo>
                  <a:pt x="3663595" y="44054"/>
                </a:lnTo>
                <a:lnTo>
                  <a:pt x="3668885" y="42872"/>
                </a:lnTo>
                <a:lnTo>
                  <a:pt x="3677498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4"/>
          <p:cNvSpPr/>
          <p:nvPr/>
        </p:nvSpPr>
        <p:spPr>
          <a:xfrm>
            <a:off x="2060257" y="3137535"/>
            <a:ext cx="462516" cy="368617"/>
          </a:xfrm>
          <a:custGeom>
            <a:avLst/>
            <a:gdLst/>
            <a:ahLst/>
            <a:cxnLst/>
            <a:rect l="0" t="0" r="0" b="0"/>
            <a:pathLst>
              <a:path w="462516" h="368617">
                <a:moveTo>
                  <a:pt x="8572" y="34290"/>
                </a:moveTo>
                <a:lnTo>
                  <a:pt x="3633" y="34290"/>
                </a:lnTo>
                <a:lnTo>
                  <a:pt x="5742" y="34290"/>
                </a:lnTo>
                <a:lnTo>
                  <a:pt x="6686" y="35242"/>
                </a:lnTo>
                <a:lnTo>
                  <a:pt x="7315" y="36829"/>
                </a:lnTo>
                <a:lnTo>
                  <a:pt x="7734" y="38841"/>
                </a:lnTo>
                <a:lnTo>
                  <a:pt x="7061" y="40181"/>
                </a:lnTo>
                <a:lnTo>
                  <a:pt x="5660" y="41075"/>
                </a:lnTo>
                <a:lnTo>
                  <a:pt x="3773" y="41670"/>
                </a:lnTo>
                <a:lnTo>
                  <a:pt x="2515" y="43020"/>
                </a:lnTo>
                <a:lnTo>
                  <a:pt x="1677" y="44873"/>
                </a:lnTo>
                <a:lnTo>
                  <a:pt x="745" y="49471"/>
                </a:lnTo>
                <a:lnTo>
                  <a:pt x="221" y="58367"/>
                </a:lnTo>
                <a:lnTo>
                  <a:pt x="29" y="78853"/>
                </a:lnTo>
                <a:lnTo>
                  <a:pt x="0" y="151562"/>
                </a:lnTo>
                <a:lnTo>
                  <a:pt x="2540" y="162928"/>
                </a:lnTo>
                <a:lnTo>
                  <a:pt x="5891" y="174330"/>
                </a:lnTo>
                <a:lnTo>
                  <a:pt x="7381" y="185747"/>
                </a:lnTo>
                <a:lnTo>
                  <a:pt x="8043" y="197171"/>
                </a:lnTo>
                <a:lnTo>
                  <a:pt x="8337" y="208599"/>
                </a:lnTo>
                <a:lnTo>
                  <a:pt x="8572" y="324442"/>
                </a:lnTo>
                <a:lnTo>
                  <a:pt x="9525" y="328689"/>
                </a:lnTo>
                <a:lnTo>
                  <a:pt x="15358" y="339810"/>
                </a:lnTo>
                <a:lnTo>
                  <a:pt x="15953" y="340840"/>
                </a:lnTo>
                <a:lnTo>
                  <a:pt x="16615" y="344524"/>
                </a:lnTo>
                <a:lnTo>
                  <a:pt x="17114" y="355616"/>
                </a:lnTo>
                <a:lnTo>
                  <a:pt x="18077" y="357093"/>
                </a:lnTo>
                <a:lnTo>
                  <a:pt x="19671" y="358076"/>
                </a:lnTo>
                <a:lnTo>
                  <a:pt x="24523" y="359656"/>
                </a:lnTo>
                <a:lnTo>
                  <a:pt x="24921" y="360738"/>
                </a:lnTo>
                <a:lnTo>
                  <a:pt x="25612" y="367391"/>
                </a:lnTo>
                <a:lnTo>
                  <a:pt x="30751" y="368072"/>
                </a:lnTo>
                <a:lnTo>
                  <a:pt x="44125" y="368545"/>
                </a:lnTo>
                <a:lnTo>
                  <a:pt x="92950" y="368616"/>
                </a:lnTo>
                <a:lnTo>
                  <a:pt x="103541" y="366077"/>
                </a:lnTo>
                <a:lnTo>
                  <a:pt x="114598" y="362726"/>
                </a:lnTo>
                <a:lnTo>
                  <a:pt x="125863" y="361236"/>
                </a:lnTo>
                <a:lnTo>
                  <a:pt x="137219" y="360574"/>
                </a:lnTo>
                <a:lnTo>
                  <a:pt x="151782" y="360201"/>
                </a:lnTo>
                <a:lnTo>
                  <a:pt x="247935" y="360045"/>
                </a:lnTo>
                <a:lnTo>
                  <a:pt x="412749" y="360044"/>
                </a:lnTo>
                <a:lnTo>
                  <a:pt x="421886" y="357505"/>
                </a:lnTo>
                <a:lnTo>
                  <a:pt x="431345" y="354153"/>
                </a:lnTo>
                <a:lnTo>
                  <a:pt x="445179" y="352002"/>
                </a:lnTo>
                <a:lnTo>
                  <a:pt x="452532" y="351577"/>
                </a:lnTo>
                <a:lnTo>
                  <a:pt x="456078" y="348979"/>
                </a:lnTo>
                <a:lnTo>
                  <a:pt x="461565" y="344100"/>
                </a:lnTo>
                <a:lnTo>
                  <a:pt x="462015" y="342747"/>
                </a:lnTo>
                <a:lnTo>
                  <a:pt x="462515" y="338705"/>
                </a:lnTo>
                <a:lnTo>
                  <a:pt x="461696" y="336293"/>
                </a:lnTo>
                <a:lnTo>
                  <a:pt x="458246" y="331073"/>
                </a:lnTo>
                <a:lnTo>
                  <a:pt x="456077" y="323039"/>
                </a:lnTo>
                <a:lnTo>
                  <a:pt x="455113" y="313117"/>
                </a:lnTo>
                <a:lnTo>
                  <a:pt x="454685" y="302358"/>
                </a:lnTo>
                <a:lnTo>
                  <a:pt x="451955" y="291226"/>
                </a:lnTo>
                <a:lnTo>
                  <a:pt x="448519" y="279928"/>
                </a:lnTo>
                <a:lnTo>
                  <a:pt x="446992" y="268557"/>
                </a:lnTo>
                <a:lnTo>
                  <a:pt x="446584" y="261905"/>
                </a:lnTo>
                <a:lnTo>
                  <a:pt x="446132" y="246895"/>
                </a:lnTo>
                <a:lnTo>
                  <a:pt x="445818" y="212300"/>
                </a:lnTo>
                <a:lnTo>
                  <a:pt x="445771" y="140484"/>
                </a:lnTo>
                <a:lnTo>
                  <a:pt x="444818" y="133661"/>
                </a:lnTo>
                <a:lnTo>
                  <a:pt x="443230" y="126254"/>
                </a:lnTo>
                <a:lnTo>
                  <a:pt x="441219" y="118460"/>
                </a:lnTo>
                <a:lnTo>
                  <a:pt x="439879" y="111358"/>
                </a:lnTo>
                <a:lnTo>
                  <a:pt x="438985" y="104719"/>
                </a:lnTo>
                <a:lnTo>
                  <a:pt x="438389" y="98387"/>
                </a:lnTo>
                <a:lnTo>
                  <a:pt x="437992" y="92262"/>
                </a:lnTo>
                <a:lnTo>
                  <a:pt x="437727" y="86272"/>
                </a:lnTo>
                <a:lnTo>
                  <a:pt x="437433" y="74538"/>
                </a:lnTo>
                <a:lnTo>
                  <a:pt x="437198" y="20074"/>
                </a:lnTo>
                <a:lnTo>
                  <a:pt x="436245" y="18145"/>
                </a:lnTo>
                <a:lnTo>
                  <a:pt x="431306" y="10879"/>
                </a:lnTo>
                <a:lnTo>
                  <a:pt x="429817" y="5470"/>
                </a:lnTo>
                <a:lnTo>
                  <a:pt x="428467" y="3647"/>
                </a:lnTo>
                <a:lnTo>
                  <a:pt x="426615" y="2431"/>
                </a:lnTo>
                <a:lnTo>
                  <a:pt x="422016" y="1080"/>
                </a:lnTo>
                <a:lnTo>
                  <a:pt x="408505" y="142"/>
                </a:lnTo>
                <a:lnTo>
                  <a:pt x="394319" y="18"/>
                </a:lnTo>
                <a:lnTo>
                  <a:pt x="328568" y="0"/>
                </a:lnTo>
                <a:lnTo>
                  <a:pt x="317163" y="2540"/>
                </a:lnTo>
                <a:lnTo>
                  <a:pt x="305744" y="5891"/>
                </a:lnTo>
                <a:lnTo>
                  <a:pt x="294319" y="7380"/>
                </a:lnTo>
                <a:lnTo>
                  <a:pt x="280351" y="8042"/>
                </a:lnTo>
                <a:lnTo>
                  <a:pt x="258962" y="8415"/>
                </a:ln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65"/>
          <p:cNvSpPr/>
          <p:nvPr/>
        </p:nvSpPr>
        <p:spPr>
          <a:xfrm>
            <a:off x="1991677" y="2760345"/>
            <a:ext cx="522924" cy="42863"/>
          </a:xfrm>
          <a:custGeom>
            <a:avLst/>
            <a:gdLst/>
            <a:ahLst/>
            <a:cxnLst/>
            <a:rect l="0" t="0" r="0" b="0"/>
            <a:pathLst>
              <a:path w="522924" h="42863">
                <a:moveTo>
                  <a:pt x="0" y="17144"/>
                </a:moveTo>
                <a:lnTo>
                  <a:pt x="8219" y="25364"/>
                </a:lnTo>
                <a:lnTo>
                  <a:pt x="8337" y="26434"/>
                </a:lnTo>
                <a:lnTo>
                  <a:pt x="8416" y="28100"/>
                </a:lnTo>
                <a:lnTo>
                  <a:pt x="8468" y="30163"/>
                </a:lnTo>
                <a:lnTo>
                  <a:pt x="9455" y="31539"/>
                </a:lnTo>
                <a:lnTo>
                  <a:pt x="11066" y="32456"/>
                </a:lnTo>
                <a:lnTo>
                  <a:pt x="15396" y="33475"/>
                </a:lnTo>
                <a:lnTo>
                  <a:pt x="20495" y="33927"/>
                </a:lnTo>
                <a:lnTo>
                  <a:pt x="23188" y="35001"/>
                </a:lnTo>
                <a:lnTo>
                  <a:pt x="25936" y="36669"/>
                </a:lnTo>
                <a:lnTo>
                  <a:pt x="28721" y="38733"/>
                </a:lnTo>
                <a:lnTo>
                  <a:pt x="32482" y="40109"/>
                </a:lnTo>
                <a:lnTo>
                  <a:pt x="36895" y="41027"/>
                </a:lnTo>
                <a:lnTo>
                  <a:pt x="48563" y="42500"/>
                </a:lnTo>
                <a:lnTo>
                  <a:pt x="63603" y="42790"/>
                </a:lnTo>
                <a:lnTo>
                  <a:pt x="142990" y="42862"/>
                </a:lnTo>
                <a:lnTo>
                  <a:pt x="149620" y="41910"/>
                </a:lnTo>
                <a:lnTo>
                  <a:pt x="156896" y="40322"/>
                </a:lnTo>
                <a:lnTo>
                  <a:pt x="164605" y="38311"/>
                </a:lnTo>
                <a:lnTo>
                  <a:pt x="172602" y="36971"/>
                </a:lnTo>
                <a:lnTo>
                  <a:pt x="180790" y="36077"/>
                </a:lnTo>
                <a:lnTo>
                  <a:pt x="196556" y="35084"/>
                </a:lnTo>
                <a:lnTo>
                  <a:pt x="209914" y="34642"/>
                </a:lnTo>
                <a:lnTo>
                  <a:pt x="218047" y="33573"/>
                </a:lnTo>
                <a:lnTo>
                  <a:pt x="227280" y="31907"/>
                </a:lnTo>
                <a:lnTo>
                  <a:pt x="237245" y="29843"/>
                </a:lnTo>
                <a:lnTo>
                  <a:pt x="246746" y="28468"/>
                </a:lnTo>
                <a:lnTo>
                  <a:pt x="255937" y="27551"/>
                </a:lnTo>
                <a:lnTo>
                  <a:pt x="264922" y="26940"/>
                </a:lnTo>
                <a:lnTo>
                  <a:pt x="273770" y="26532"/>
                </a:lnTo>
                <a:lnTo>
                  <a:pt x="291221" y="26079"/>
                </a:lnTo>
                <a:lnTo>
                  <a:pt x="321661" y="25825"/>
                </a:lnTo>
                <a:lnTo>
                  <a:pt x="331598" y="24836"/>
                </a:lnTo>
                <a:lnTo>
                  <a:pt x="341080" y="23225"/>
                </a:lnTo>
                <a:lnTo>
                  <a:pt x="350260" y="21198"/>
                </a:lnTo>
                <a:lnTo>
                  <a:pt x="359236" y="19847"/>
                </a:lnTo>
                <a:lnTo>
                  <a:pt x="368078" y="18946"/>
                </a:lnTo>
                <a:lnTo>
                  <a:pt x="376830" y="18346"/>
                </a:lnTo>
                <a:lnTo>
                  <a:pt x="385523" y="16993"/>
                </a:lnTo>
                <a:lnTo>
                  <a:pt x="394175" y="15138"/>
                </a:lnTo>
                <a:lnTo>
                  <a:pt x="402801" y="12950"/>
                </a:lnTo>
                <a:lnTo>
                  <a:pt x="410456" y="11490"/>
                </a:lnTo>
                <a:lnTo>
                  <a:pt x="417465" y="10518"/>
                </a:lnTo>
                <a:lnTo>
                  <a:pt x="431285" y="9437"/>
                </a:lnTo>
                <a:lnTo>
                  <a:pt x="446952" y="8956"/>
                </a:lnTo>
                <a:lnTo>
                  <a:pt x="480826" y="8606"/>
                </a:lnTo>
                <a:lnTo>
                  <a:pt x="512249" y="8573"/>
                </a:lnTo>
                <a:lnTo>
                  <a:pt x="513902" y="7620"/>
                </a:lnTo>
                <a:lnTo>
                  <a:pt x="515956" y="6033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6"/>
          <p:cNvSpPr/>
          <p:nvPr/>
        </p:nvSpPr>
        <p:spPr>
          <a:xfrm>
            <a:off x="1978241" y="2875421"/>
            <a:ext cx="549433" cy="38038"/>
          </a:xfrm>
          <a:custGeom>
            <a:avLst/>
            <a:gdLst/>
            <a:ahLst/>
            <a:cxnLst/>
            <a:rect l="0" t="0" r="0" b="0"/>
            <a:pathLst>
              <a:path w="549433" h="38038">
                <a:moveTo>
                  <a:pt x="22009" y="30656"/>
                </a:moveTo>
                <a:lnTo>
                  <a:pt x="0" y="30656"/>
                </a:lnTo>
                <a:lnTo>
                  <a:pt x="4035" y="30656"/>
                </a:lnTo>
                <a:lnTo>
                  <a:pt x="5264" y="31609"/>
                </a:lnTo>
                <a:lnTo>
                  <a:pt x="7035" y="33196"/>
                </a:lnTo>
                <a:lnTo>
                  <a:pt x="9169" y="35207"/>
                </a:lnTo>
                <a:lnTo>
                  <a:pt x="11544" y="36547"/>
                </a:lnTo>
                <a:lnTo>
                  <a:pt x="14080" y="37441"/>
                </a:lnTo>
                <a:lnTo>
                  <a:pt x="16722" y="38037"/>
                </a:lnTo>
                <a:lnTo>
                  <a:pt x="20389" y="37482"/>
                </a:lnTo>
                <a:lnTo>
                  <a:pt x="24739" y="36159"/>
                </a:lnTo>
                <a:lnTo>
                  <a:pt x="29544" y="34325"/>
                </a:lnTo>
                <a:lnTo>
                  <a:pt x="34652" y="33102"/>
                </a:lnTo>
                <a:lnTo>
                  <a:pt x="39963" y="32287"/>
                </a:lnTo>
                <a:lnTo>
                  <a:pt x="56538" y="31139"/>
                </a:lnTo>
                <a:lnTo>
                  <a:pt x="62173" y="30978"/>
                </a:lnTo>
                <a:lnTo>
                  <a:pt x="68787" y="29918"/>
                </a:lnTo>
                <a:lnTo>
                  <a:pt x="76055" y="28259"/>
                </a:lnTo>
                <a:lnTo>
                  <a:pt x="83757" y="26201"/>
                </a:lnTo>
                <a:lnTo>
                  <a:pt x="91749" y="24828"/>
                </a:lnTo>
                <a:lnTo>
                  <a:pt x="99935" y="23914"/>
                </a:lnTo>
                <a:lnTo>
                  <a:pt x="116650" y="22897"/>
                </a:lnTo>
                <a:lnTo>
                  <a:pt x="133604" y="22445"/>
                </a:lnTo>
                <a:lnTo>
                  <a:pt x="143078" y="21372"/>
                </a:lnTo>
                <a:lnTo>
                  <a:pt x="153204" y="19704"/>
                </a:lnTo>
                <a:lnTo>
                  <a:pt x="163765" y="17640"/>
                </a:lnTo>
                <a:lnTo>
                  <a:pt x="173662" y="16263"/>
                </a:lnTo>
                <a:lnTo>
                  <a:pt x="183119" y="15346"/>
                </a:lnTo>
                <a:lnTo>
                  <a:pt x="192280" y="14734"/>
                </a:lnTo>
                <a:lnTo>
                  <a:pt x="203150" y="14327"/>
                </a:lnTo>
                <a:lnTo>
                  <a:pt x="239299" y="13753"/>
                </a:lnTo>
                <a:lnTo>
                  <a:pt x="259552" y="13619"/>
                </a:lnTo>
                <a:lnTo>
                  <a:pt x="270858" y="12630"/>
                </a:lnTo>
                <a:lnTo>
                  <a:pt x="283158" y="11019"/>
                </a:lnTo>
                <a:lnTo>
                  <a:pt x="296121" y="8992"/>
                </a:lnTo>
                <a:lnTo>
                  <a:pt x="309525" y="7641"/>
                </a:lnTo>
                <a:lnTo>
                  <a:pt x="323224" y="6740"/>
                </a:lnTo>
                <a:lnTo>
                  <a:pt x="350192" y="5739"/>
                </a:lnTo>
                <a:lnTo>
                  <a:pt x="396009" y="5097"/>
                </a:lnTo>
                <a:lnTo>
                  <a:pt x="524670" y="4939"/>
                </a:lnTo>
                <a:lnTo>
                  <a:pt x="529519" y="3986"/>
                </a:lnTo>
                <a:lnTo>
                  <a:pt x="533704" y="2399"/>
                </a:lnTo>
                <a:lnTo>
                  <a:pt x="537446" y="388"/>
                </a:lnTo>
                <a:lnTo>
                  <a:pt x="539941" y="0"/>
                </a:lnTo>
                <a:lnTo>
                  <a:pt x="541604" y="694"/>
                </a:lnTo>
                <a:lnTo>
                  <a:pt x="542713" y="2108"/>
                </a:lnTo>
                <a:lnTo>
                  <a:pt x="544405" y="3052"/>
                </a:lnTo>
                <a:lnTo>
                  <a:pt x="548825" y="4100"/>
                </a:lnTo>
                <a:lnTo>
                  <a:pt x="549432" y="4379"/>
                </a:lnTo>
                <a:lnTo>
                  <a:pt x="548884" y="4566"/>
                </a:lnTo>
                <a:lnTo>
                  <a:pt x="545712" y="4865"/>
                </a:lnTo>
                <a:lnTo>
                  <a:pt x="545452" y="5842"/>
                </a:lnTo>
                <a:lnTo>
                  <a:pt x="545278" y="7446"/>
                </a:lnTo>
                <a:lnTo>
                  <a:pt x="544931" y="135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67"/>
          <p:cNvSpPr/>
          <p:nvPr/>
        </p:nvSpPr>
        <p:spPr>
          <a:xfrm>
            <a:off x="2111692" y="3874770"/>
            <a:ext cx="385763" cy="25687"/>
          </a:xfrm>
          <a:custGeom>
            <a:avLst/>
            <a:gdLst/>
            <a:ahLst/>
            <a:cxnLst/>
            <a:rect l="0" t="0" r="0" b="0"/>
            <a:pathLst>
              <a:path w="385763" h="25687">
                <a:moveTo>
                  <a:pt x="0" y="17145"/>
                </a:moveTo>
                <a:lnTo>
                  <a:pt x="0" y="24526"/>
                </a:lnTo>
                <a:lnTo>
                  <a:pt x="5080" y="25188"/>
                </a:lnTo>
                <a:lnTo>
                  <a:pt x="16110" y="25560"/>
                </a:lnTo>
                <a:lnTo>
                  <a:pt x="32921" y="25686"/>
                </a:lnTo>
                <a:lnTo>
                  <a:pt x="38140" y="24744"/>
                </a:lnTo>
                <a:lnTo>
                  <a:pt x="43524" y="23164"/>
                </a:lnTo>
                <a:lnTo>
                  <a:pt x="49019" y="21157"/>
                </a:lnTo>
                <a:lnTo>
                  <a:pt x="55539" y="19820"/>
                </a:lnTo>
                <a:lnTo>
                  <a:pt x="62744" y="18928"/>
                </a:lnTo>
                <a:lnTo>
                  <a:pt x="70404" y="18334"/>
                </a:lnTo>
                <a:lnTo>
                  <a:pt x="78368" y="16985"/>
                </a:lnTo>
                <a:lnTo>
                  <a:pt x="86536" y="15133"/>
                </a:lnTo>
                <a:lnTo>
                  <a:pt x="94838" y="12946"/>
                </a:lnTo>
                <a:lnTo>
                  <a:pt x="103230" y="11488"/>
                </a:lnTo>
                <a:lnTo>
                  <a:pt x="111683" y="10516"/>
                </a:lnTo>
                <a:lnTo>
                  <a:pt x="120175" y="9868"/>
                </a:lnTo>
                <a:lnTo>
                  <a:pt x="129647" y="9436"/>
                </a:lnTo>
                <a:lnTo>
                  <a:pt x="150331" y="8956"/>
                </a:lnTo>
                <a:lnTo>
                  <a:pt x="178845" y="8686"/>
                </a:lnTo>
                <a:lnTo>
                  <a:pt x="188762" y="7695"/>
                </a:lnTo>
                <a:lnTo>
                  <a:pt x="199184" y="6083"/>
                </a:lnTo>
                <a:lnTo>
                  <a:pt x="209942" y="4055"/>
                </a:lnTo>
                <a:lnTo>
                  <a:pt x="219971" y="2703"/>
                </a:lnTo>
                <a:lnTo>
                  <a:pt x="229515" y="1802"/>
                </a:lnTo>
                <a:lnTo>
                  <a:pt x="238735" y="1201"/>
                </a:lnTo>
                <a:lnTo>
                  <a:pt x="248692" y="801"/>
                </a:lnTo>
                <a:lnTo>
                  <a:pt x="279003" y="237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68"/>
          <p:cNvSpPr/>
          <p:nvPr/>
        </p:nvSpPr>
        <p:spPr>
          <a:xfrm>
            <a:off x="2063795" y="3926204"/>
            <a:ext cx="485095" cy="94299"/>
          </a:xfrm>
          <a:custGeom>
            <a:avLst/>
            <a:gdLst/>
            <a:ahLst/>
            <a:cxnLst/>
            <a:rect l="0" t="0" r="0" b="0"/>
            <a:pathLst>
              <a:path w="485095" h="94299">
                <a:moveTo>
                  <a:pt x="13607" y="94298"/>
                </a:moveTo>
                <a:lnTo>
                  <a:pt x="2577" y="94298"/>
                </a:lnTo>
                <a:lnTo>
                  <a:pt x="4549" y="94298"/>
                </a:lnTo>
                <a:lnTo>
                  <a:pt x="0" y="94298"/>
                </a:lnTo>
                <a:lnTo>
                  <a:pt x="9511" y="94298"/>
                </a:lnTo>
                <a:lnTo>
                  <a:pt x="11829" y="93346"/>
                </a:lnTo>
                <a:lnTo>
                  <a:pt x="14326" y="91758"/>
                </a:lnTo>
                <a:lnTo>
                  <a:pt x="16944" y="89747"/>
                </a:lnTo>
                <a:lnTo>
                  <a:pt x="20594" y="88407"/>
                </a:lnTo>
                <a:lnTo>
                  <a:pt x="34833" y="85568"/>
                </a:lnTo>
                <a:lnTo>
                  <a:pt x="40140" y="83715"/>
                </a:lnTo>
                <a:lnTo>
                  <a:pt x="45583" y="81528"/>
                </a:lnTo>
                <a:lnTo>
                  <a:pt x="59251" y="76557"/>
                </a:lnTo>
                <a:lnTo>
                  <a:pt x="66897" y="73898"/>
                </a:lnTo>
                <a:lnTo>
                  <a:pt x="74851" y="72126"/>
                </a:lnTo>
                <a:lnTo>
                  <a:pt x="83011" y="70944"/>
                </a:lnTo>
                <a:lnTo>
                  <a:pt x="91309" y="70156"/>
                </a:lnTo>
                <a:lnTo>
                  <a:pt x="99698" y="68679"/>
                </a:lnTo>
                <a:lnTo>
                  <a:pt x="108149" y="66741"/>
                </a:lnTo>
                <a:lnTo>
                  <a:pt x="116640" y="64497"/>
                </a:lnTo>
                <a:lnTo>
                  <a:pt x="133694" y="59463"/>
                </a:lnTo>
                <a:lnTo>
                  <a:pt x="142243" y="56787"/>
                </a:lnTo>
                <a:lnTo>
                  <a:pt x="161901" y="51274"/>
                </a:lnTo>
                <a:lnTo>
                  <a:pt x="172477" y="48470"/>
                </a:lnTo>
                <a:lnTo>
                  <a:pt x="182385" y="46601"/>
                </a:lnTo>
                <a:lnTo>
                  <a:pt x="191848" y="45355"/>
                </a:lnTo>
                <a:lnTo>
                  <a:pt x="201015" y="44525"/>
                </a:lnTo>
                <a:lnTo>
                  <a:pt x="210935" y="43018"/>
                </a:lnTo>
                <a:lnTo>
                  <a:pt x="221359" y="41061"/>
                </a:lnTo>
                <a:lnTo>
                  <a:pt x="243101" y="36348"/>
                </a:lnTo>
                <a:lnTo>
                  <a:pt x="265464" y="31078"/>
                </a:lnTo>
                <a:lnTo>
                  <a:pt x="275809" y="28339"/>
                </a:lnTo>
                <a:lnTo>
                  <a:pt x="315484" y="17099"/>
                </a:lnTo>
                <a:lnTo>
                  <a:pt x="326301" y="14257"/>
                </a:lnTo>
                <a:lnTo>
                  <a:pt x="335417" y="12362"/>
                </a:lnTo>
                <a:lnTo>
                  <a:pt x="343400" y="11099"/>
                </a:lnTo>
                <a:lnTo>
                  <a:pt x="358302" y="8743"/>
                </a:lnTo>
                <a:lnTo>
                  <a:pt x="366276" y="6781"/>
                </a:lnTo>
                <a:lnTo>
                  <a:pt x="374450" y="4521"/>
                </a:lnTo>
                <a:lnTo>
                  <a:pt x="382756" y="3014"/>
                </a:lnTo>
                <a:lnTo>
                  <a:pt x="391151" y="2010"/>
                </a:lnTo>
                <a:lnTo>
                  <a:pt x="399606" y="1340"/>
                </a:lnTo>
                <a:lnTo>
                  <a:pt x="414080" y="596"/>
                </a:lnTo>
                <a:lnTo>
                  <a:pt x="426862" y="265"/>
                </a:lnTo>
                <a:lnTo>
                  <a:pt x="4850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69"/>
          <p:cNvSpPr/>
          <p:nvPr/>
        </p:nvSpPr>
        <p:spPr>
          <a:xfrm>
            <a:off x="1314449" y="3197542"/>
            <a:ext cx="111444" cy="385763"/>
          </a:xfrm>
          <a:custGeom>
            <a:avLst/>
            <a:gdLst/>
            <a:ahLst/>
            <a:cxnLst/>
            <a:rect l="0" t="0" r="0" b="0"/>
            <a:pathLst>
              <a:path w="111444" h="385763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68" y="20400"/>
                </a:lnTo>
                <a:lnTo>
                  <a:pt x="9456" y="23125"/>
                </a:lnTo>
                <a:lnTo>
                  <a:pt x="11066" y="25894"/>
                </a:lnTo>
                <a:lnTo>
                  <a:pt x="13093" y="28693"/>
                </a:lnTo>
                <a:lnTo>
                  <a:pt x="15344" y="36882"/>
                </a:lnTo>
                <a:lnTo>
                  <a:pt x="17297" y="46872"/>
                </a:lnTo>
                <a:lnTo>
                  <a:pt x="19152" y="52203"/>
                </a:lnTo>
                <a:lnTo>
                  <a:pt x="21341" y="57662"/>
                </a:lnTo>
                <a:lnTo>
                  <a:pt x="23752" y="63207"/>
                </a:lnTo>
                <a:lnTo>
                  <a:pt x="28972" y="74447"/>
                </a:lnTo>
                <a:lnTo>
                  <a:pt x="37265" y="91485"/>
                </a:lnTo>
                <a:lnTo>
                  <a:pt x="39131" y="98137"/>
                </a:lnTo>
                <a:lnTo>
                  <a:pt x="40375" y="105430"/>
                </a:lnTo>
                <a:lnTo>
                  <a:pt x="41205" y="113149"/>
                </a:lnTo>
                <a:lnTo>
                  <a:pt x="41757" y="121153"/>
                </a:lnTo>
                <a:lnTo>
                  <a:pt x="42126" y="129346"/>
                </a:lnTo>
                <a:lnTo>
                  <a:pt x="42535" y="146070"/>
                </a:lnTo>
                <a:lnTo>
                  <a:pt x="42717" y="163028"/>
                </a:lnTo>
                <a:lnTo>
                  <a:pt x="43718" y="172503"/>
                </a:lnTo>
                <a:lnTo>
                  <a:pt x="45338" y="182629"/>
                </a:lnTo>
                <a:lnTo>
                  <a:pt x="47371" y="193190"/>
                </a:lnTo>
                <a:lnTo>
                  <a:pt x="52169" y="215085"/>
                </a:lnTo>
                <a:lnTo>
                  <a:pt x="54782" y="226257"/>
                </a:lnTo>
                <a:lnTo>
                  <a:pt x="57476" y="236563"/>
                </a:lnTo>
                <a:lnTo>
                  <a:pt x="60225" y="246291"/>
                </a:lnTo>
                <a:lnTo>
                  <a:pt x="63010" y="255634"/>
                </a:lnTo>
                <a:lnTo>
                  <a:pt x="68645" y="276175"/>
                </a:lnTo>
                <a:lnTo>
                  <a:pt x="71481" y="286987"/>
                </a:lnTo>
                <a:lnTo>
                  <a:pt x="73372" y="297052"/>
                </a:lnTo>
                <a:lnTo>
                  <a:pt x="74632" y="306620"/>
                </a:lnTo>
                <a:lnTo>
                  <a:pt x="75472" y="315856"/>
                </a:lnTo>
                <a:lnTo>
                  <a:pt x="76985" y="323918"/>
                </a:lnTo>
                <a:lnTo>
                  <a:pt x="78946" y="331198"/>
                </a:lnTo>
                <a:lnTo>
                  <a:pt x="81206" y="337956"/>
                </a:lnTo>
                <a:lnTo>
                  <a:pt x="83665" y="344366"/>
                </a:lnTo>
                <a:lnTo>
                  <a:pt x="86257" y="350545"/>
                </a:lnTo>
                <a:lnTo>
                  <a:pt x="88937" y="356569"/>
                </a:lnTo>
                <a:lnTo>
                  <a:pt x="91915" y="365803"/>
                </a:lnTo>
                <a:lnTo>
                  <a:pt x="92709" y="369599"/>
                </a:lnTo>
                <a:lnTo>
                  <a:pt x="96132" y="376356"/>
                </a:lnTo>
                <a:lnTo>
                  <a:pt x="102753" y="385600"/>
                </a:lnTo>
                <a:lnTo>
                  <a:pt x="105359" y="385690"/>
                </a:lnTo>
                <a:lnTo>
                  <a:pt x="111443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70"/>
          <p:cNvSpPr/>
          <p:nvPr/>
        </p:nvSpPr>
        <p:spPr>
          <a:xfrm>
            <a:off x="1443142" y="3214687"/>
            <a:ext cx="94193" cy="334329"/>
          </a:xfrm>
          <a:custGeom>
            <a:avLst/>
            <a:gdLst/>
            <a:ahLst/>
            <a:cxnLst/>
            <a:rect l="0" t="0" r="0" b="0"/>
            <a:pathLst>
              <a:path w="94193" h="334329">
                <a:moveTo>
                  <a:pt x="8467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5892"/>
                </a:lnTo>
                <a:lnTo>
                  <a:pt x="2481" y="6785"/>
                </a:lnTo>
                <a:lnTo>
                  <a:pt x="4477" y="7381"/>
                </a:lnTo>
                <a:lnTo>
                  <a:pt x="5807" y="8731"/>
                </a:lnTo>
                <a:lnTo>
                  <a:pt x="6694" y="10583"/>
                </a:lnTo>
                <a:lnTo>
                  <a:pt x="7285" y="12770"/>
                </a:lnTo>
                <a:lnTo>
                  <a:pt x="8632" y="15181"/>
                </a:lnTo>
                <a:lnTo>
                  <a:pt x="10482" y="17741"/>
                </a:lnTo>
                <a:lnTo>
                  <a:pt x="12668" y="20400"/>
                </a:lnTo>
                <a:lnTo>
                  <a:pt x="14125" y="23125"/>
                </a:lnTo>
                <a:lnTo>
                  <a:pt x="15744" y="28693"/>
                </a:lnTo>
                <a:lnTo>
                  <a:pt x="16656" y="37183"/>
                </a:lnTo>
                <a:lnTo>
                  <a:pt x="19409" y="45418"/>
                </a:lnTo>
                <a:lnTo>
                  <a:pt x="21477" y="50281"/>
                </a:lnTo>
                <a:lnTo>
                  <a:pt x="22856" y="55428"/>
                </a:lnTo>
                <a:lnTo>
                  <a:pt x="23775" y="60765"/>
                </a:lnTo>
                <a:lnTo>
                  <a:pt x="24387" y="66227"/>
                </a:lnTo>
                <a:lnTo>
                  <a:pt x="25748" y="71774"/>
                </a:lnTo>
                <a:lnTo>
                  <a:pt x="27608" y="77377"/>
                </a:lnTo>
                <a:lnTo>
                  <a:pt x="29800" y="83017"/>
                </a:lnTo>
                <a:lnTo>
                  <a:pt x="32214" y="88682"/>
                </a:lnTo>
                <a:lnTo>
                  <a:pt x="37437" y="100057"/>
                </a:lnTo>
                <a:lnTo>
                  <a:pt x="39210" y="106710"/>
                </a:lnTo>
                <a:lnTo>
                  <a:pt x="40393" y="114002"/>
                </a:lnTo>
                <a:lnTo>
                  <a:pt x="41181" y="121722"/>
                </a:lnTo>
                <a:lnTo>
                  <a:pt x="42659" y="128773"/>
                </a:lnTo>
                <a:lnTo>
                  <a:pt x="44597" y="135379"/>
                </a:lnTo>
                <a:lnTo>
                  <a:pt x="46841" y="141687"/>
                </a:lnTo>
                <a:lnTo>
                  <a:pt x="48337" y="148751"/>
                </a:lnTo>
                <a:lnTo>
                  <a:pt x="49335" y="156317"/>
                </a:lnTo>
                <a:lnTo>
                  <a:pt x="50000" y="164219"/>
                </a:lnTo>
                <a:lnTo>
                  <a:pt x="51396" y="171392"/>
                </a:lnTo>
                <a:lnTo>
                  <a:pt x="53279" y="178079"/>
                </a:lnTo>
                <a:lnTo>
                  <a:pt x="63145" y="207049"/>
                </a:lnTo>
                <a:lnTo>
                  <a:pt x="64921" y="214233"/>
                </a:lnTo>
                <a:lnTo>
                  <a:pt x="66106" y="220927"/>
                </a:lnTo>
                <a:lnTo>
                  <a:pt x="66896" y="227295"/>
                </a:lnTo>
                <a:lnTo>
                  <a:pt x="67422" y="234397"/>
                </a:lnTo>
                <a:lnTo>
                  <a:pt x="67773" y="241990"/>
                </a:lnTo>
                <a:lnTo>
                  <a:pt x="68267" y="263788"/>
                </a:lnTo>
                <a:lnTo>
                  <a:pt x="68336" y="270156"/>
                </a:lnTo>
                <a:lnTo>
                  <a:pt x="69335" y="276307"/>
                </a:lnTo>
                <a:lnTo>
                  <a:pt x="70953" y="282312"/>
                </a:lnTo>
                <a:lnTo>
                  <a:pt x="72985" y="288220"/>
                </a:lnTo>
                <a:lnTo>
                  <a:pt x="75291" y="293112"/>
                </a:lnTo>
                <a:lnTo>
                  <a:pt x="77782" y="297326"/>
                </a:lnTo>
                <a:lnTo>
                  <a:pt x="80394" y="301087"/>
                </a:lnTo>
                <a:lnTo>
                  <a:pt x="83298" y="307807"/>
                </a:lnTo>
                <a:lnTo>
                  <a:pt x="84932" y="316945"/>
                </a:lnTo>
                <a:lnTo>
                  <a:pt x="85484" y="324015"/>
                </a:lnTo>
                <a:lnTo>
                  <a:pt x="88099" y="327522"/>
                </a:lnTo>
                <a:lnTo>
                  <a:pt x="94192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71"/>
          <p:cNvSpPr/>
          <p:nvPr/>
        </p:nvSpPr>
        <p:spPr>
          <a:xfrm>
            <a:off x="1571624" y="3223260"/>
            <a:ext cx="94299" cy="342901"/>
          </a:xfrm>
          <a:custGeom>
            <a:avLst/>
            <a:gdLst/>
            <a:ahLst/>
            <a:cxnLst/>
            <a:rect l="0" t="0" r="0" b="0"/>
            <a:pathLst>
              <a:path w="94299" h="342901">
                <a:moveTo>
                  <a:pt x="0" y="0"/>
                </a:moveTo>
                <a:lnTo>
                  <a:pt x="0" y="28693"/>
                </a:lnTo>
                <a:lnTo>
                  <a:pt x="2540" y="36882"/>
                </a:lnTo>
                <a:lnTo>
                  <a:pt x="4551" y="41733"/>
                </a:lnTo>
                <a:lnTo>
                  <a:pt x="6844" y="46872"/>
                </a:lnTo>
                <a:lnTo>
                  <a:pt x="11932" y="57662"/>
                </a:lnTo>
                <a:lnTo>
                  <a:pt x="20152" y="74446"/>
                </a:lnTo>
                <a:lnTo>
                  <a:pt x="22007" y="81063"/>
                </a:lnTo>
                <a:lnTo>
                  <a:pt x="23244" y="88332"/>
                </a:lnTo>
                <a:lnTo>
                  <a:pt x="24069" y="96035"/>
                </a:lnTo>
                <a:lnTo>
                  <a:pt x="25571" y="103076"/>
                </a:lnTo>
                <a:lnTo>
                  <a:pt x="27525" y="109674"/>
                </a:lnTo>
                <a:lnTo>
                  <a:pt x="29780" y="115979"/>
                </a:lnTo>
                <a:lnTo>
                  <a:pt x="32236" y="123992"/>
                </a:lnTo>
                <a:lnTo>
                  <a:pt x="37505" y="143055"/>
                </a:lnTo>
                <a:lnTo>
                  <a:pt x="39291" y="152519"/>
                </a:lnTo>
                <a:lnTo>
                  <a:pt x="40482" y="161687"/>
                </a:lnTo>
                <a:lnTo>
                  <a:pt x="41276" y="170656"/>
                </a:lnTo>
                <a:lnTo>
                  <a:pt x="42757" y="179493"/>
                </a:lnTo>
                <a:lnTo>
                  <a:pt x="44697" y="188242"/>
                </a:lnTo>
                <a:lnTo>
                  <a:pt x="46944" y="196932"/>
                </a:lnTo>
                <a:lnTo>
                  <a:pt x="49393" y="205583"/>
                </a:lnTo>
                <a:lnTo>
                  <a:pt x="54655" y="222815"/>
                </a:lnTo>
                <a:lnTo>
                  <a:pt x="56439" y="230458"/>
                </a:lnTo>
                <a:lnTo>
                  <a:pt x="57629" y="237459"/>
                </a:lnTo>
                <a:lnTo>
                  <a:pt x="58422" y="244031"/>
                </a:lnTo>
                <a:lnTo>
                  <a:pt x="59903" y="251269"/>
                </a:lnTo>
                <a:lnTo>
                  <a:pt x="61843" y="258953"/>
                </a:lnTo>
                <a:lnTo>
                  <a:pt x="64089" y="266933"/>
                </a:lnTo>
                <a:lnTo>
                  <a:pt x="66538" y="274157"/>
                </a:lnTo>
                <a:lnTo>
                  <a:pt x="69124" y="280879"/>
                </a:lnTo>
                <a:lnTo>
                  <a:pt x="71800" y="287265"/>
                </a:lnTo>
                <a:lnTo>
                  <a:pt x="73585" y="292475"/>
                </a:lnTo>
                <a:lnTo>
                  <a:pt x="75567" y="300803"/>
                </a:lnTo>
                <a:lnTo>
                  <a:pt x="77048" y="305311"/>
                </a:lnTo>
                <a:lnTo>
                  <a:pt x="78988" y="310220"/>
                </a:lnTo>
                <a:lnTo>
                  <a:pt x="81234" y="315398"/>
                </a:lnTo>
                <a:lnTo>
                  <a:pt x="83729" y="323692"/>
                </a:lnTo>
                <a:lnTo>
                  <a:pt x="84395" y="327237"/>
                </a:lnTo>
                <a:lnTo>
                  <a:pt x="85791" y="329600"/>
                </a:lnTo>
                <a:lnTo>
                  <a:pt x="87674" y="331176"/>
                </a:lnTo>
                <a:lnTo>
                  <a:pt x="89882" y="332226"/>
                </a:lnTo>
                <a:lnTo>
                  <a:pt x="91354" y="333879"/>
                </a:lnTo>
                <a:lnTo>
                  <a:pt x="92335" y="335933"/>
                </a:lnTo>
                <a:lnTo>
                  <a:pt x="94298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72"/>
          <p:cNvSpPr/>
          <p:nvPr/>
        </p:nvSpPr>
        <p:spPr>
          <a:xfrm>
            <a:off x="2960369" y="3171825"/>
            <a:ext cx="94299" cy="282893"/>
          </a:xfrm>
          <a:custGeom>
            <a:avLst/>
            <a:gdLst/>
            <a:ahLst/>
            <a:cxnLst/>
            <a:rect l="0" t="0" r="0" b="0"/>
            <a:pathLst>
              <a:path w="94299" h="282893">
                <a:moveTo>
                  <a:pt x="0" y="0"/>
                </a:moveTo>
                <a:lnTo>
                  <a:pt x="0" y="49114"/>
                </a:lnTo>
                <a:lnTo>
                  <a:pt x="953" y="54650"/>
                </a:lnTo>
                <a:lnTo>
                  <a:pt x="2540" y="60246"/>
                </a:lnTo>
                <a:lnTo>
                  <a:pt x="4551" y="65881"/>
                </a:lnTo>
                <a:lnTo>
                  <a:pt x="5892" y="72496"/>
                </a:lnTo>
                <a:lnTo>
                  <a:pt x="6786" y="79763"/>
                </a:lnTo>
                <a:lnTo>
                  <a:pt x="7381" y="87465"/>
                </a:lnTo>
                <a:lnTo>
                  <a:pt x="8731" y="95457"/>
                </a:lnTo>
                <a:lnTo>
                  <a:pt x="10583" y="103643"/>
                </a:lnTo>
                <a:lnTo>
                  <a:pt x="12771" y="111958"/>
                </a:lnTo>
                <a:lnTo>
                  <a:pt x="15181" y="120358"/>
                </a:lnTo>
                <a:lnTo>
                  <a:pt x="20400" y="137312"/>
                </a:lnTo>
                <a:lnTo>
                  <a:pt x="22173" y="145834"/>
                </a:lnTo>
                <a:lnTo>
                  <a:pt x="23355" y="154373"/>
                </a:lnTo>
                <a:lnTo>
                  <a:pt x="24143" y="162923"/>
                </a:lnTo>
                <a:lnTo>
                  <a:pt x="25620" y="171480"/>
                </a:lnTo>
                <a:lnTo>
                  <a:pt x="27558" y="180042"/>
                </a:lnTo>
                <a:lnTo>
                  <a:pt x="29802" y="188608"/>
                </a:lnTo>
                <a:lnTo>
                  <a:pt x="33203" y="196224"/>
                </a:lnTo>
                <a:lnTo>
                  <a:pt x="37376" y="203206"/>
                </a:lnTo>
                <a:lnTo>
                  <a:pt x="42062" y="209765"/>
                </a:lnTo>
                <a:lnTo>
                  <a:pt x="45187" y="216043"/>
                </a:lnTo>
                <a:lnTo>
                  <a:pt x="47270" y="222134"/>
                </a:lnTo>
                <a:lnTo>
                  <a:pt x="48658" y="228099"/>
                </a:lnTo>
                <a:lnTo>
                  <a:pt x="51489" y="233981"/>
                </a:lnTo>
                <a:lnTo>
                  <a:pt x="55281" y="239807"/>
                </a:lnTo>
                <a:lnTo>
                  <a:pt x="59714" y="245596"/>
                </a:lnTo>
                <a:lnTo>
                  <a:pt x="62670" y="250408"/>
                </a:lnTo>
                <a:lnTo>
                  <a:pt x="64640" y="254568"/>
                </a:lnTo>
                <a:lnTo>
                  <a:pt x="65953" y="258295"/>
                </a:lnTo>
                <a:lnTo>
                  <a:pt x="67782" y="261731"/>
                </a:lnTo>
                <a:lnTo>
                  <a:pt x="69953" y="264975"/>
                </a:lnTo>
                <a:lnTo>
                  <a:pt x="72353" y="268090"/>
                </a:lnTo>
                <a:lnTo>
                  <a:pt x="75020" y="274091"/>
                </a:lnTo>
                <a:lnTo>
                  <a:pt x="75731" y="277024"/>
                </a:lnTo>
                <a:lnTo>
                  <a:pt x="77157" y="278981"/>
                </a:lnTo>
                <a:lnTo>
                  <a:pt x="79061" y="280284"/>
                </a:lnTo>
                <a:lnTo>
                  <a:pt x="84409" y="282377"/>
                </a:lnTo>
                <a:lnTo>
                  <a:pt x="85800" y="282549"/>
                </a:lnTo>
                <a:lnTo>
                  <a:pt x="87680" y="282663"/>
                </a:lnTo>
                <a:lnTo>
                  <a:pt x="94298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73"/>
          <p:cNvSpPr/>
          <p:nvPr/>
        </p:nvSpPr>
        <p:spPr>
          <a:xfrm>
            <a:off x="3071843" y="3171825"/>
            <a:ext cx="51405" cy="317183"/>
          </a:xfrm>
          <a:custGeom>
            <a:avLst/>
            <a:gdLst/>
            <a:ahLst/>
            <a:cxnLst/>
            <a:rect l="0" t="0" r="0" b="0"/>
            <a:pathLst>
              <a:path w="51405" h="317183">
                <a:moveTo>
                  <a:pt x="8542" y="0"/>
                </a:moveTo>
                <a:lnTo>
                  <a:pt x="8542" y="17321"/>
                </a:lnTo>
                <a:lnTo>
                  <a:pt x="7589" y="22024"/>
                </a:lnTo>
                <a:lnTo>
                  <a:pt x="6001" y="27065"/>
                </a:lnTo>
                <a:lnTo>
                  <a:pt x="3991" y="32331"/>
                </a:lnTo>
                <a:lnTo>
                  <a:pt x="2650" y="36794"/>
                </a:lnTo>
                <a:lnTo>
                  <a:pt x="1161" y="44293"/>
                </a:lnTo>
                <a:lnTo>
                  <a:pt x="764" y="49531"/>
                </a:lnTo>
                <a:lnTo>
                  <a:pt x="499" y="55880"/>
                </a:lnTo>
                <a:lnTo>
                  <a:pt x="204" y="70555"/>
                </a:lnTo>
                <a:lnTo>
                  <a:pt x="0" y="107151"/>
                </a:lnTo>
                <a:lnTo>
                  <a:pt x="942" y="114297"/>
                </a:lnTo>
                <a:lnTo>
                  <a:pt x="2523" y="121918"/>
                </a:lnTo>
                <a:lnTo>
                  <a:pt x="4529" y="129856"/>
                </a:lnTo>
                <a:lnTo>
                  <a:pt x="5867" y="138005"/>
                </a:lnTo>
                <a:lnTo>
                  <a:pt x="6758" y="146296"/>
                </a:lnTo>
                <a:lnTo>
                  <a:pt x="7353" y="154680"/>
                </a:lnTo>
                <a:lnTo>
                  <a:pt x="7749" y="162175"/>
                </a:lnTo>
                <a:lnTo>
                  <a:pt x="8189" y="175583"/>
                </a:lnTo>
                <a:lnTo>
                  <a:pt x="9259" y="182777"/>
                </a:lnTo>
                <a:lnTo>
                  <a:pt x="10925" y="190432"/>
                </a:lnTo>
                <a:lnTo>
                  <a:pt x="12988" y="198392"/>
                </a:lnTo>
                <a:lnTo>
                  <a:pt x="14363" y="206556"/>
                </a:lnTo>
                <a:lnTo>
                  <a:pt x="15280" y="214857"/>
                </a:lnTo>
                <a:lnTo>
                  <a:pt x="15891" y="223248"/>
                </a:lnTo>
                <a:lnTo>
                  <a:pt x="18204" y="230747"/>
                </a:lnTo>
                <a:lnTo>
                  <a:pt x="21651" y="237651"/>
                </a:lnTo>
                <a:lnTo>
                  <a:pt x="25853" y="244159"/>
                </a:lnTo>
                <a:lnTo>
                  <a:pt x="28655" y="250402"/>
                </a:lnTo>
                <a:lnTo>
                  <a:pt x="30523" y="256470"/>
                </a:lnTo>
                <a:lnTo>
                  <a:pt x="31768" y="262420"/>
                </a:lnTo>
                <a:lnTo>
                  <a:pt x="33152" y="271571"/>
                </a:lnTo>
                <a:lnTo>
                  <a:pt x="33521" y="275345"/>
                </a:lnTo>
                <a:lnTo>
                  <a:pt x="34720" y="279765"/>
                </a:lnTo>
                <a:lnTo>
                  <a:pt x="36471" y="284618"/>
                </a:lnTo>
                <a:lnTo>
                  <a:pt x="38591" y="289757"/>
                </a:lnTo>
                <a:lnTo>
                  <a:pt x="40005" y="294137"/>
                </a:lnTo>
                <a:lnTo>
                  <a:pt x="41575" y="301542"/>
                </a:lnTo>
                <a:lnTo>
                  <a:pt x="42459" y="306516"/>
                </a:lnTo>
                <a:lnTo>
                  <a:pt x="43536" y="308166"/>
                </a:lnTo>
                <a:lnTo>
                  <a:pt x="45206" y="310219"/>
                </a:lnTo>
                <a:lnTo>
                  <a:pt x="51404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74"/>
          <p:cNvSpPr/>
          <p:nvPr/>
        </p:nvSpPr>
        <p:spPr>
          <a:xfrm>
            <a:off x="3166110" y="3214687"/>
            <a:ext cx="85725" cy="257176"/>
          </a:xfrm>
          <a:custGeom>
            <a:avLst/>
            <a:gdLst/>
            <a:ahLst/>
            <a:cxnLst/>
            <a:rect l="0" t="0" r="0" b="0"/>
            <a:pathLst>
              <a:path w="85725" h="257176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0" y="16483"/>
                </a:lnTo>
                <a:lnTo>
                  <a:pt x="5891" y="21466"/>
                </a:lnTo>
                <a:lnTo>
                  <a:pt x="6785" y="26693"/>
                </a:lnTo>
                <a:lnTo>
                  <a:pt x="7380" y="32083"/>
                </a:lnTo>
                <a:lnTo>
                  <a:pt x="8730" y="38534"/>
                </a:lnTo>
                <a:lnTo>
                  <a:pt x="10582" y="45692"/>
                </a:lnTo>
                <a:lnTo>
                  <a:pt x="12770" y="53321"/>
                </a:lnTo>
                <a:lnTo>
                  <a:pt x="17740" y="69418"/>
                </a:lnTo>
                <a:lnTo>
                  <a:pt x="28692" y="103036"/>
                </a:lnTo>
                <a:lnTo>
                  <a:pt x="30558" y="111553"/>
                </a:lnTo>
                <a:lnTo>
                  <a:pt x="31802" y="120088"/>
                </a:lnTo>
                <a:lnTo>
                  <a:pt x="32631" y="128637"/>
                </a:lnTo>
                <a:lnTo>
                  <a:pt x="34136" y="137193"/>
                </a:lnTo>
                <a:lnTo>
                  <a:pt x="36092" y="145755"/>
                </a:lnTo>
                <a:lnTo>
                  <a:pt x="38349" y="154320"/>
                </a:lnTo>
                <a:lnTo>
                  <a:pt x="40806" y="162887"/>
                </a:lnTo>
                <a:lnTo>
                  <a:pt x="46076" y="180027"/>
                </a:lnTo>
                <a:lnTo>
                  <a:pt x="49767" y="188598"/>
                </a:lnTo>
                <a:lnTo>
                  <a:pt x="54133" y="197170"/>
                </a:lnTo>
                <a:lnTo>
                  <a:pt x="63111" y="213361"/>
                </a:lnTo>
                <a:lnTo>
                  <a:pt x="70277" y="226907"/>
                </a:lnTo>
                <a:lnTo>
                  <a:pt x="72569" y="232234"/>
                </a:lnTo>
                <a:lnTo>
                  <a:pt x="74096" y="236737"/>
                </a:lnTo>
                <a:lnTo>
                  <a:pt x="75115" y="240693"/>
                </a:lnTo>
                <a:lnTo>
                  <a:pt x="76746" y="244282"/>
                </a:lnTo>
                <a:lnTo>
                  <a:pt x="78787" y="247627"/>
                </a:lnTo>
                <a:lnTo>
                  <a:pt x="85724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Trapezoid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many pairs of parallel sides?</a:t>
            </a:r>
          </a:p>
          <a:p>
            <a:pPr>
              <a:buNone/>
            </a:pPr>
            <a:r>
              <a:rPr lang="en-US" dirty="0" smtClean="0"/>
              <a:t>How many pairs of congruent sides?</a:t>
            </a:r>
          </a:p>
          <a:p>
            <a:pPr>
              <a:buNone/>
            </a:pPr>
            <a:r>
              <a:rPr lang="en-US" dirty="0" smtClean="0"/>
              <a:t>Do the diagonal bisect each other?</a:t>
            </a:r>
          </a:p>
          <a:p>
            <a:pPr>
              <a:buNone/>
            </a:pPr>
            <a:r>
              <a:rPr lang="en-US" dirty="0" smtClean="0"/>
              <a:t>Mark all parallel and congruent parts.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143000" y="2057400"/>
            <a:ext cx="14478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62000" y="4572000"/>
            <a:ext cx="31242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-304800" y="3124200"/>
            <a:ext cx="2514600" cy="381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1981200" y="2667000"/>
            <a:ext cx="2514600" cy="129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SMARTPenAnnotation834"/>
          <p:cNvSpPr/>
          <p:nvPr/>
        </p:nvSpPr>
        <p:spPr>
          <a:xfrm>
            <a:off x="6637972" y="2078278"/>
            <a:ext cx="265748" cy="347740"/>
          </a:xfrm>
          <a:custGeom>
            <a:avLst/>
            <a:gdLst/>
            <a:ahLst/>
            <a:cxnLst/>
            <a:rect l="0" t="0" r="0" b="0"/>
            <a:pathLst>
              <a:path w="265748" h="347740">
                <a:moveTo>
                  <a:pt x="0" y="159144"/>
                </a:moveTo>
                <a:lnTo>
                  <a:pt x="0" y="151763"/>
                </a:lnTo>
                <a:lnTo>
                  <a:pt x="6844" y="143963"/>
                </a:lnTo>
                <a:lnTo>
                  <a:pt x="11932" y="138745"/>
                </a:lnTo>
                <a:lnTo>
                  <a:pt x="14622" y="136972"/>
                </a:lnTo>
                <a:lnTo>
                  <a:pt x="20151" y="135002"/>
                </a:lnTo>
                <a:lnTo>
                  <a:pt x="25784" y="131587"/>
                </a:lnTo>
                <a:lnTo>
                  <a:pt x="31462" y="126894"/>
                </a:lnTo>
                <a:lnTo>
                  <a:pt x="37160" y="121633"/>
                </a:lnTo>
                <a:lnTo>
                  <a:pt x="42869" y="113580"/>
                </a:lnTo>
                <a:lnTo>
                  <a:pt x="45724" y="108766"/>
                </a:lnTo>
                <a:lnTo>
                  <a:pt x="53977" y="100876"/>
                </a:lnTo>
                <a:lnTo>
                  <a:pt x="58844" y="97439"/>
                </a:lnTo>
                <a:lnTo>
                  <a:pt x="66793" y="91080"/>
                </a:lnTo>
                <a:lnTo>
                  <a:pt x="74453" y="85078"/>
                </a:lnTo>
                <a:lnTo>
                  <a:pt x="79163" y="82144"/>
                </a:lnTo>
                <a:lnTo>
                  <a:pt x="84208" y="79236"/>
                </a:lnTo>
                <a:lnTo>
                  <a:pt x="92353" y="73464"/>
                </a:lnTo>
                <a:lnTo>
                  <a:pt x="100101" y="67724"/>
                </a:lnTo>
                <a:lnTo>
                  <a:pt x="104835" y="64860"/>
                </a:lnTo>
                <a:lnTo>
                  <a:pt x="109894" y="61998"/>
                </a:lnTo>
                <a:lnTo>
                  <a:pt x="115173" y="58185"/>
                </a:lnTo>
                <a:lnTo>
                  <a:pt x="120597" y="53738"/>
                </a:lnTo>
                <a:lnTo>
                  <a:pt x="130751" y="44669"/>
                </a:lnTo>
                <a:lnTo>
                  <a:pt x="138439" y="37464"/>
                </a:lnTo>
                <a:lnTo>
                  <a:pt x="142776" y="34209"/>
                </a:lnTo>
                <a:lnTo>
                  <a:pt x="147571" y="31087"/>
                </a:lnTo>
                <a:lnTo>
                  <a:pt x="152673" y="28052"/>
                </a:lnTo>
                <a:lnTo>
                  <a:pt x="160882" y="22141"/>
                </a:lnTo>
                <a:lnTo>
                  <a:pt x="167706" y="16339"/>
                </a:lnTo>
                <a:lnTo>
                  <a:pt x="173913" y="10585"/>
                </a:lnTo>
                <a:lnTo>
                  <a:pt x="176902" y="8670"/>
                </a:lnTo>
                <a:lnTo>
                  <a:pt x="182764" y="6542"/>
                </a:lnTo>
                <a:lnTo>
                  <a:pt x="188543" y="5596"/>
                </a:lnTo>
                <a:lnTo>
                  <a:pt x="191418" y="5344"/>
                </a:lnTo>
                <a:lnTo>
                  <a:pt x="193335" y="4223"/>
                </a:lnTo>
                <a:lnTo>
                  <a:pt x="194612" y="2523"/>
                </a:lnTo>
                <a:lnTo>
                  <a:pt x="195464" y="438"/>
                </a:lnTo>
                <a:lnTo>
                  <a:pt x="196985" y="0"/>
                </a:lnTo>
                <a:lnTo>
                  <a:pt x="198950" y="660"/>
                </a:lnTo>
                <a:lnTo>
                  <a:pt x="205343" y="4595"/>
                </a:lnTo>
                <a:lnTo>
                  <a:pt x="205688" y="14132"/>
                </a:lnTo>
                <a:lnTo>
                  <a:pt x="205705" y="16749"/>
                </a:lnTo>
                <a:lnTo>
                  <a:pt x="206669" y="18494"/>
                </a:lnTo>
                <a:lnTo>
                  <a:pt x="208265" y="19658"/>
                </a:lnTo>
                <a:lnTo>
                  <a:pt x="210281" y="20433"/>
                </a:lnTo>
                <a:lnTo>
                  <a:pt x="217669" y="26075"/>
                </a:lnTo>
                <a:lnTo>
                  <a:pt x="219407" y="28522"/>
                </a:lnTo>
                <a:lnTo>
                  <a:pt x="221339" y="33780"/>
                </a:lnTo>
                <a:lnTo>
                  <a:pt x="222198" y="41831"/>
                </a:lnTo>
                <a:lnTo>
                  <a:pt x="222427" y="46646"/>
                </a:lnTo>
                <a:lnTo>
                  <a:pt x="223532" y="50808"/>
                </a:lnTo>
                <a:lnTo>
                  <a:pt x="227301" y="57972"/>
                </a:lnTo>
                <a:lnTo>
                  <a:pt x="229610" y="66871"/>
                </a:lnTo>
                <a:lnTo>
                  <a:pt x="231589" y="77176"/>
                </a:lnTo>
                <a:lnTo>
                  <a:pt x="233450" y="82592"/>
                </a:lnTo>
                <a:lnTo>
                  <a:pt x="235644" y="88107"/>
                </a:lnTo>
                <a:lnTo>
                  <a:pt x="237106" y="93688"/>
                </a:lnTo>
                <a:lnTo>
                  <a:pt x="238081" y="99314"/>
                </a:lnTo>
                <a:lnTo>
                  <a:pt x="238730" y="104970"/>
                </a:lnTo>
                <a:lnTo>
                  <a:pt x="239164" y="110646"/>
                </a:lnTo>
                <a:lnTo>
                  <a:pt x="239453" y="116334"/>
                </a:lnTo>
                <a:lnTo>
                  <a:pt x="239645" y="122032"/>
                </a:lnTo>
                <a:lnTo>
                  <a:pt x="240726" y="127735"/>
                </a:lnTo>
                <a:lnTo>
                  <a:pt x="242399" y="133442"/>
                </a:lnTo>
                <a:lnTo>
                  <a:pt x="244467" y="139152"/>
                </a:lnTo>
                <a:lnTo>
                  <a:pt x="245845" y="144864"/>
                </a:lnTo>
                <a:lnTo>
                  <a:pt x="246765" y="150576"/>
                </a:lnTo>
                <a:lnTo>
                  <a:pt x="247377" y="156290"/>
                </a:lnTo>
                <a:lnTo>
                  <a:pt x="247785" y="162004"/>
                </a:lnTo>
                <a:lnTo>
                  <a:pt x="248058" y="167718"/>
                </a:lnTo>
                <a:lnTo>
                  <a:pt x="248360" y="179147"/>
                </a:lnTo>
                <a:lnTo>
                  <a:pt x="248571" y="207722"/>
                </a:lnTo>
                <a:lnTo>
                  <a:pt x="249534" y="213437"/>
                </a:lnTo>
                <a:lnTo>
                  <a:pt x="251129" y="219152"/>
                </a:lnTo>
                <a:lnTo>
                  <a:pt x="253143" y="224866"/>
                </a:lnTo>
                <a:lnTo>
                  <a:pt x="254487" y="230582"/>
                </a:lnTo>
                <a:lnTo>
                  <a:pt x="255383" y="236297"/>
                </a:lnTo>
                <a:lnTo>
                  <a:pt x="255980" y="242011"/>
                </a:lnTo>
                <a:lnTo>
                  <a:pt x="256379" y="247727"/>
                </a:lnTo>
                <a:lnTo>
                  <a:pt x="256645" y="253442"/>
                </a:lnTo>
                <a:lnTo>
                  <a:pt x="256821" y="259157"/>
                </a:lnTo>
                <a:lnTo>
                  <a:pt x="257891" y="264872"/>
                </a:lnTo>
                <a:lnTo>
                  <a:pt x="259558" y="270586"/>
                </a:lnTo>
                <a:lnTo>
                  <a:pt x="262997" y="281064"/>
                </a:lnTo>
                <a:lnTo>
                  <a:pt x="264526" y="288896"/>
                </a:lnTo>
                <a:lnTo>
                  <a:pt x="265205" y="298091"/>
                </a:lnTo>
                <a:lnTo>
                  <a:pt x="265506" y="307576"/>
                </a:lnTo>
                <a:lnTo>
                  <a:pt x="265700" y="321426"/>
                </a:lnTo>
                <a:lnTo>
                  <a:pt x="265747" y="347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5"/>
          <p:cNvSpPr/>
          <p:nvPr/>
        </p:nvSpPr>
        <p:spPr>
          <a:xfrm>
            <a:off x="6629400" y="2434589"/>
            <a:ext cx="608648" cy="25688"/>
          </a:xfrm>
          <a:custGeom>
            <a:avLst/>
            <a:gdLst/>
            <a:ahLst/>
            <a:cxnLst/>
            <a:rect l="0" t="0" r="0" b="0"/>
            <a:pathLst>
              <a:path w="608648" h="25688">
                <a:moveTo>
                  <a:pt x="0" y="0"/>
                </a:moveTo>
                <a:lnTo>
                  <a:pt x="4550" y="4552"/>
                </a:lnTo>
                <a:lnTo>
                  <a:pt x="6843" y="5892"/>
                </a:lnTo>
                <a:lnTo>
                  <a:pt x="9325" y="6786"/>
                </a:lnTo>
                <a:lnTo>
                  <a:pt x="11931" y="7381"/>
                </a:lnTo>
                <a:lnTo>
                  <a:pt x="17367" y="8044"/>
                </a:lnTo>
                <a:lnTo>
                  <a:pt x="28619" y="8468"/>
                </a:lnTo>
                <a:lnTo>
                  <a:pt x="31461" y="9456"/>
                </a:lnTo>
                <a:lnTo>
                  <a:pt x="34309" y="11066"/>
                </a:lnTo>
                <a:lnTo>
                  <a:pt x="37160" y="13093"/>
                </a:lnTo>
                <a:lnTo>
                  <a:pt x="40966" y="14444"/>
                </a:lnTo>
                <a:lnTo>
                  <a:pt x="45408" y="15344"/>
                </a:lnTo>
                <a:lnTo>
                  <a:pt x="50275" y="15945"/>
                </a:lnTo>
                <a:lnTo>
                  <a:pt x="60762" y="16612"/>
                </a:lnTo>
                <a:lnTo>
                  <a:pt x="78465" y="17040"/>
                </a:lnTo>
                <a:lnTo>
                  <a:pt x="83742" y="18028"/>
                </a:lnTo>
                <a:lnTo>
                  <a:pt x="90118" y="19639"/>
                </a:lnTo>
                <a:lnTo>
                  <a:pt x="97226" y="21665"/>
                </a:lnTo>
                <a:lnTo>
                  <a:pt x="103870" y="23016"/>
                </a:lnTo>
                <a:lnTo>
                  <a:pt x="110204" y="23917"/>
                </a:lnTo>
                <a:lnTo>
                  <a:pt x="116331" y="24517"/>
                </a:lnTo>
                <a:lnTo>
                  <a:pt x="130761" y="25184"/>
                </a:lnTo>
                <a:lnTo>
                  <a:pt x="152408" y="25560"/>
                </a:lnTo>
                <a:lnTo>
                  <a:pt x="181340" y="25687"/>
                </a:lnTo>
                <a:lnTo>
                  <a:pt x="189473" y="24745"/>
                </a:lnTo>
                <a:lnTo>
                  <a:pt x="197753" y="23164"/>
                </a:lnTo>
                <a:lnTo>
                  <a:pt x="206130" y="21158"/>
                </a:lnTo>
                <a:lnTo>
                  <a:pt x="215525" y="19821"/>
                </a:lnTo>
                <a:lnTo>
                  <a:pt x="225598" y="18929"/>
                </a:lnTo>
                <a:lnTo>
                  <a:pt x="236124" y="18335"/>
                </a:lnTo>
                <a:lnTo>
                  <a:pt x="255438" y="17674"/>
                </a:lnTo>
                <a:lnTo>
                  <a:pt x="291122" y="17250"/>
                </a:lnTo>
                <a:lnTo>
                  <a:pt x="321632" y="17176"/>
                </a:lnTo>
                <a:lnTo>
                  <a:pt x="332531" y="16214"/>
                </a:lnTo>
                <a:lnTo>
                  <a:pt x="343607" y="14619"/>
                </a:lnTo>
                <a:lnTo>
                  <a:pt x="354801" y="12604"/>
                </a:lnTo>
                <a:lnTo>
                  <a:pt x="365122" y="11260"/>
                </a:lnTo>
                <a:lnTo>
                  <a:pt x="374860" y="10365"/>
                </a:lnTo>
                <a:lnTo>
                  <a:pt x="384209" y="9767"/>
                </a:lnTo>
                <a:lnTo>
                  <a:pt x="394251" y="9369"/>
                </a:lnTo>
                <a:lnTo>
                  <a:pt x="425637" y="8809"/>
                </a:lnTo>
                <a:lnTo>
                  <a:pt x="444442" y="8678"/>
                </a:lnTo>
                <a:lnTo>
                  <a:pt x="453457" y="7691"/>
                </a:lnTo>
                <a:lnTo>
                  <a:pt x="462324" y="6080"/>
                </a:lnTo>
                <a:lnTo>
                  <a:pt x="471094" y="4054"/>
                </a:lnTo>
                <a:lnTo>
                  <a:pt x="479797" y="2702"/>
                </a:lnTo>
                <a:lnTo>
                  <a:pt x="488457" y="1802"/>
                </a:lnTo>
                <a:lnTo>
                  <a:pt x="497088" y="1201"/>
                </a:lnTo>
                <a:lnTo>
                  <a:pt x="511758" y="534"/>
                </a:lnTo>
                <a:lnTo>
                  <a:pt x="525581" y="238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6"/>
          <p:cNvSpPr/>
          <p:nvPr/>
        </p:nvSpPr>
        <p:spPr>
          <a:xfrm>
            <a:off x="7769542" y="2803207"/>
            <a:ext cx="154306" cy="214185"/>
          </a:xfrm>
          <a:custGeom>
            <a:avLst/>
            <a:gdLst/>
            <a:ahLst/>
            <a:cxnLst/>
            <a:rect l="0" t="0" r="0" b="0"/>
            <a:pathLst>
              <a:path w="154306" h="214185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5891" y="21072"/>
                </a:lnTo>
                <a:lnTo>
                  <a:pt x="6785" y="24526"/>
                </a:lnTo>
                <a:lnTo>
                  <a:pt x="7381" y="27781"/>
                </a:lnTo>
                <a:lnTo>
                  <a:pt x="8731" y="31855"/>
                </a:lnTo>
                <a:lnTo>
                  <a:pt x="10583" y="36477"/>
                </a:lnTo>
                <a:lnTo>
                  <a:pt x="12771" y="41463"/>
                </a:lnTo>
                <a:lnTo>
                  <a:pt x="14229" y="46692"/>
                </a:lnTo>
                <a:lnTo>
                  <a:pt x="15201" y="52083"/>
                </a:lnTo>
                <a:lnTo>
                  <a:pt x="15849" y="57582"/>
                </a:lnTo>
                <a:lnTo>
                  <a:pt x="16281" y="64105"/>
                </a:lnTo>
                <a:lnTo>
                  <a:pt x="16569" y="71312"/>
                </a:lnTo>
                <a:lnTo>
                  <a:pt x="16761" y="78974"/>
                </a:lnTo>
                <a:lnTo>
                  <a:pt x="17841" y="86939"/>
                </a:lnTo>
                <a:lnTo>
                  <a:pt x="19515" y="95107"/>
                </a:lnTo>
                <a:lnTo>
                  <a:pt x="21582" y="103410"/>
                </a:lnTo>
                <a:lnTo>
                  <a:pt x="22961" y="110850"/>
                </a:lnTo>
                <a:lnTo>
                  <a:pt x="23879" y="117715"/>
                </a:lnTo>
                <a:lnTo>
                  <a:pt x="24492" y="124197"/>
                </a:lnTo>
                <a:lnTo>
                  <a:pt x="24901" y="130423"/>
                </a:lnTo>
                <a:lnTo>
                  <a:pt x="25173" y="136479"/>
                </a:lnTo>
                <a:lnTo>
                  <a:pt x="25475" y="149240"/>
                </a:lnTo>
                <a:lnTo>
                  <a:pt x="25717" y="214184"/>
                </a:lnTo>
                <a:lnTo>
                  <a:pt x="25717" y="209724"/>
                </a:lnTo>
                <a:lnTo>
                  <a:pt x="24765" y="207443"/>
                </a:lnTo>
                <a:lnTo>
                  <a:pt x="21166" y="202370"/>
                </a:lnTo>
                <a:lnTo>
                  <a:pt x="19826" y="198731"/>
                </a:lnTo>
                <a:lnTo>
                  <a:pt x="18932" y="194400"/>
                </a:lnTo>
                <a:lnTo>
                  <a:pt x="18337" y="189607"/>
                </a:lnTo>
                <a:lnTo>
                  <a:pt x="17940" y="184507"/>
                </a:lnTo>
                <a:lnTo>
                  <a:pt x="17675" y="179202"/>
                </a:lnTo>
                <a:lnTo>
                  <a:pt x="17498" y="173761"/>
                </a:lnTo>
                <a:lnTo>
                  <a:pt x="17215" y="145448"/>
                </a:lnTo>
                <a:lnTo>
                  <a:pt x="17148" y="85324"/>
                </a:lnTo>
                <a:lnTo>
                  <a:pt x="19052" y="77837"/>
                </a:lnTo>
                <a:lnTo>
                  <a:pt x="22227" y="70942"/>
                </a:lnTo>
                <a:lnTo>
                  <a:pt x="26248" y="64440"/>
                </a:lnTo>
                <a:lnTo>
                  <a:pt x="29881" y="58200"/>
                </a:lnTo>
                <a:lnTo>
                  <a:pt x="36459" y="46187"/>
                </a:lnTo>
                <a:lnTo>
                  <a:pt x="39545" y="41268"/>
                </a:lnTo>
                <a:lnTo>
                  <a:pt x="42557" y="37038"/>
                </a:lnTo>
                <a:lnTo>
                  <a:pt x="45516" y="33264"/>
                </a:lnTo>
                <a:lnTo>
                  <a:pt x="48442" y="29796"/>
                </a:lnTo>
                <a:lnTo>
                  <a:pt x="51344" y="26532"/>
                </a:lnTo>
                <a:lnTo>
                  <a:pt x="57110" y="20365"/>
                </a:lnTo>
                <a:lnTo>
                  <a:pt x="68572" y="8644"/>
                </a:lnTo>
                <a:lnTo>
                  <a:pt x="71432" y="5763"/>
                </a:lnTo>
                <a:lnTo>
                  <a:pt x="74292" y="3842"/>
                </a:lnTo>
                <a:lnTo>
                  <a:pt x="77151" y="2561"/>
                </a:lnTo>
                <a:lnTo>
                  <a:pt x="80009" y="1708"/>
                </a:lnTo>
                <a:lnTo>
                  <a:pt x="82866" y="1138"/>
                </a:lnTo>
                <a:lnTo>
                  <a:pt x="85725" y="759"/>
                </a:lnTo>
                <a:lnTo>
                  <a:pt x="88582" y="506"/>
                </a:lnTo>
                <a:lnTo>
                  <a:pt x="91440" y="337"/>
                </a:lnTo>
                <a:lnTo>
                  <a:pt x="97156" y="150"/>
                </a:lnTo>
                <a:lnTo>
                  <a:pt x="100012" y="1053"/>
                </a:lnTo>
                <a:lnTo>
                  <a:pt x="102870" y="2607"/>
                </a:lnTo>
                <a:lnTo>
                  <a:pt x="105728" y="4595"/>
                </a:lnTo>
                <a:lnTo>
                  <a:pt x="109538" y="6874"/>
                </a:lnTo>
                <a:lnTo>
                  <a:pt x="113983" y="9345"/>
                </a:lnTo>
                <a:lnTo>
                  <a:pt x="118851" y="11945"/>
                </a:lnTo>
                <a:lnTo>
                  <a:pt x="122097" y="14631"/>
                </a:lnTo>
                <a:lnTo>
                  <a:pt x="124260" y="17374"/>
                </a:lnTo>
                <a:lnTo>
                  <a:pt x="140266" y="49093"/>
                </a:lnTo>
                <a:lnTo>
                  <a:pt x="142089" y="54636"/>
                </a:lnTo>
                <a:lnTo>
                  <a:pt x="143302" y="60237"/>
                </a:lnTo>
                <a:lnTo>
                  <a:pt x="144112" y="65875"/>
                </a:lnTo>
                <a:lnTo>
                  <a:pt x="145605" y="71539"/>
                </a:lnTo>
                <a:lnTo>
                  <a:pt x="147553" y="77221"/>
                </a:lnTo>
                <a:lnTo>
                  <a:pt x="149804" y="82913"/>
                </a:lnTo>
                <a:lnTo>
                  <a:pt x="151303" y="89565"/>
                </a:lnTo>
                <a:lnTo>
                  <a:pt x="152304" y="96858"/>
                </a:lnTo>
                <a:lnTo>
                  <a:pt x="153416" y="110675"/>
                </a:lnTo>
                <a:lnTo>
                  <a:pt x="153910" y="119992"/>
                </a:lnTo>
                <a:lnTo>
                  <a:pt x="154129" y="129847"/>
                </a:lnTo>
                <a:lnTo>
                  <a:pt x="154305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37"/>
          <p:cNvSpPr/>
          <p:nvPr/>
        </p:nvSpPr>
        <p:spPr>
          <a:xfrm>
            <a:off x="7975282" y="2820352"/>
            <a:ext cx="128183" cy="188199"/>
          </a:xfrm>
          <a:custGeom>
            <a:avLst/>
            <a:gdLst/>
            <a:ahLst/>
            <a:cxnLst/>
            <a:rect l="0" t="0" r="0" b="0"/>
            <a:pathLst>
              <a:path w="128183" h="188199">
                <a:moveTo>
                  <a:pt x="34290" y="0"/>
                </a:moveTo>
                <a:lnTo>
                  <a:pt x="34290" y="4551"/>
                </a:lnTo>
                <a:lnTo>
                  <a:pt x="33338" y="5891"/>
                </a:lnTo>
                <a:lnTo>
                  <a:pt x="31750" y="6785"/>
                </a:lnTo>
                <a:lnTo>
                  <a:pt x="29739" y="7381"/>
                </a:lnTo>
                <a:lnTo>
                  <a:pt x="28399" y="9683"/>
                </a:lnTo>
                <a:lnTo>
                  <a:pt x="27505" y="13123"/>
                </a:lnTo>
                <a:lnTo>
                  <a:pt x="26910" y="17321"/>
                </a:lnTo>
                <a:lnTo>
                  <a:pt x="25559" y="21072"/>
                </a:lnTo>
                <a:lnTo>
                  <a:pt x="23708" y="24526"/>
                </a:lnTo>
                <a:lnTo>
                  <a:pt x="21520" y="27781"/>
                </a:lnTo>
                <a:lnTo>
                  <a:pt x="20061" y="31856"/>
                </a:lnTo>
                <a:lnTo>
                  <a:pt x="19089" y="36477"/>
                </a:lnTo>
                <a:lnTo>
                  <a:pt x="18441" y="41463"/>
                </a:lnTo>
                <a:lnTo>
                  <a:pt x="17057" y="46692"/>
                </a:lnTo>
                <a:lnTo>
                  <a:pt x="15181" y="52083"/>
                </a:lnTo>
                <a:lnTo>
                  <a:pt x="12978" y="57582"/>
                </a:lnTo>
                <a:lnTo>
                  <a:pt x="11510" y="64105"/>
                </a:lnTo>
                <a:lnTo>
                  <a:pt x="10530" y="71312"/>
                </a:lnTo>
                <a:lnTo>
                  <a:pt x="9877" y="78974"/>
                </a:lnTo>
                <a:lnTo>
                  <a:pt x="8490" y="85987"/>
                </a:lnTo>
                <a:lnTo>
                  <a:pt x="6612" y="92567"/>
                </a:lnTo>
                <a:lnTo>
                  <a:pt x="4409" y="98859"/>
                </a:lnTo>
                <a:lnTo>
                  <a:pt x="2940" y="104958"/>
                </a:lnTo>
                <a:lnTo>
                  <a:pt x="1959" y="110930"/>
                </a:lnTo>
                <a:lnTo>
                  <a:pt x="1306" y="116816"/>
                </a:lnTo>
                <a:lnTo>
                  <a:pt x="871" y="122645"/>
                </a:lnTo>
                <a:lnTo>
                  <a:pt x="581" y="128436"/>
                </a:lnTo>
                <a:lnTo>
                  <a:pt x="172" y="143148"/>
                </a:lnTo>
                <a:lnTo>
                  <a:pt x="35" y="156652"/>
                </a:lnTo>
                <a:lnTo>
                  <a:pt x="976" y="159680"/>
                </a:lnTo>
                <a:lnTo>
                  <a:pt x="2555" y="162651"/>
                </a:lnTo>
                <a:lnTo>
                  <a:pt x="4561" y="165584"/>
                </a:lnTo>
                <a:lnTo>
                  <a:pt x="6851" y="168492"/>
                </a:lnTo>
                <a:lnTo>
                  <a:pt x="9330" y="171383"/>
                </a:lnTo>
                <a:lnTo>
                  <a:pt x="11935" y="174263"/>
                </a:lnTo>
                <a:lnTo>
                  <a:pt x="14624" y="176183"/>
                </a:lnTo>
                <a:lnTo>
                  <a:pt x="17370" y="177463"/>
                </a:lnTo>
                <a:lnTo>
                  <a:pt x="20153" y="178316"/>
                </a:lnTo>
                <a:lnTo>
                  <a:pt x="22007" y="179837"/>
                </a:lnTo>
                <a:lnTo>
                  <a:pt x="23244" y="181804"/>
                </a:lnTo>
                <a:lnTo>
                  <a:pt x="24068" y="184068"/>
                </a:lnTo>
                <a:lnTo>
                  <a:pt x="25571" y="185577"/>
                </a:lnTo>
                <a:lnTo>
                  <a:pt x="27524" y="186583"/>
                </a:lnTo>
                <a:lnTo>
                  <a:pt x="29780" y="187253"/>
                </a:lnTo>
                <a:lnTo>
                  <a:pt x="32236" y="187701"/>
                </a:lnTo>
                <a:lnTo>
                  <a:pt x="34825" y="187999"/>
                </a:lnTo>
                <a:lnTo>
                  <a:pt x="37504" y="188198"/>
                </a:lnTo>
                <a:lnTo>
                  <a:pt x="40243" y="187377"/>
                </a:lnTo>
                <a:lnTo>
                  <a:pt x="43022" y="185879"/>
                </a:lnTo>
                <a:lnTo>
                  <a:pt x="45826" y="183927"/>
                </a:lnTo>
                <a:lnTo>
                  <a:pt x="48649" y="181673"/>
                </a:lnTo>
                <a:lnTo>
                  <a:pt x="51482" y="179218"/>
                </a:lnTo>
                <a:lnTo>
                  <a:pt x="54324" y="176628"/>
                </a:lnTo>
                <a:lnTo>
                  <a:pt x="58124" y="173950"/>
                </a:lnTo>
                <a:lnTo>
                  <a:pt x="62562" y="171212"/>
                </a:lnTo>
                <a:lnTo>
                  <a:pt x="67426" y="168434"/>
                </a:lnTo>
                <a:lnTo>
                  <a:pt x="71620" y="165629"/>
                </a:lnTo>
                <a:lnTo>
                  <a:pt x="75370" y="162807"/>
                </a:lnTo>
                <a:lnTo>
                  <a:pt x="78821" y="159973"/>
                </a:lnTo>
                <a:lnTo>
                  <a:pt x="82075" y="157131"/>
                </a:lnTo>
                <a:lnTo>
                  <a:pt x="85197" y="154284"/>
                </a:lnTo>
                <a:lnTo>
                  <a:pt x="88230" y="151434"/>
                </a:lnTo>
                <a:lnTo>
                  <a:pt x="113078" y="126921"/>
                </a:lnTo>
                <a:lnTo>
                  <a:pt x="115391" y="122714"/>
                </a:lnTo>
                <a:lnTo>
                  <a:pt x="116932" y="118004"/>
                </a:lnTo>
                <a:lnTo>
                  <a:pt x="117960" y="112960"/>
                </a:lnTo>
                <a:lnTo>
                  <a:pt x="119598" y="108644"/>
                </a:lnTo>
                <a:lnTo>
                  <a:pt x="121641" y="104814"/>
                </a:lnTo>
                <a:lnTo>
                  <a:pt x="123957" y="101309"/>
                </a:lnTo>
                <a:lnTo>
                  <a:pt x="125501" y="97067"/>
                </a:lnTo>
                <a:lnTo>
                  <a:pt x="126530" y="92334"/>
                </a:lnTo>
                <a:lnTo>
                  <a:pt x="127216" y="87273"/>
                </a:lnTo>
                <a:lnTo>
                  <a:pt x="127673" y="82947"/>
                </a:lnTo>
                <a:lnTo>
                  <a:pt x="127979" y="79111"/>
                </a:lnTo>
                <a:lnTo>
                  <a:pt x="128182" y="75601"/>
                </a:lnTo>
                <a:lnTo>
                  <a:pt x="127364" y="72308"/>
                </a:lnTo>
                <a:lnTo>
                  <a:pt x="125866" y="69160"/>
                </a:lnTo>
                <a:lnTo>
                  <a:pt x="123916" y="66109"/>
                </a:lnTo>
                <a:lnTo>
                  <a:pt x="121663" y="62171"/>
                </a:lnTo>
                <a:lnTo>
                  <a:pt x="116620" y="52714"/>
                </a:lnTo>
                <a:lnTo>
                  <a:pt x="113942" y="49430"/>
                </a:lnTo>
                <a:lnTo>
                  <a:pt x="111204" y="47241"/>
                </a:lnTo>
                <a:lnTo>
                  <a:pt x="108426" y="45781"/>
                </a:lnTo>
                <a:lnTo>
                  <a:pt x="105621" y="43856"/>
                </a:lnTo>
                <a:lnTo>
                  <a:pt x="102799" y="41620"/>
                </a:lnTo>
                <a:lnTo>
                  <a:pt x="99965" y="39177"/>
                </a:lnTo>
                <a:lnTo>
                  <a:pt x="96171" y="36595"/>
                </a:lnTo>
                <a:lnTo>
                  <a:pt x="91737" y="33922"/>
                </a:lnTo>
                <a:lnTo>
                  <a:pt x="86875" y="31187"/>
                </a:lnTo>
                <a:lnTo>
                  <a:pt x="82682" y="29364"/>
                </a:lnTo>
                <a:lnTo>
                  <a:pt x="78934" y="28148"/>
                </a:lnTo>
                <a:lnTo>
                  <a:pt x="75483" y="27338"/>
                </a:lnTo>
                <a:lnTo>
                  <a:pt x="71277" y="26798"/>
                </a:lnTo>
                <a:lnTo>
                  <a:pt x="66568" y="26438"/>
                </a:lnTo>
                <a:lnTo>
                  <a:pt x="57209" y="26038"/>
                </a:lnTo>
                <a:lnTo>
                  <a:pt x="49873" y="25860"/>
                </a:lnTo>
                <a:lnTo>
                  <a:pt x="45632" y="26765"/>
                </a:lnTo>
                <a:lnTo>
                  <a:pt x="40898" y="28321"/>
                </a:lnTo>
                <a:lnTo>
                  <a:pt x="35839" y="30311"/>
                </a:lnTo>
                <a:lnTo>
                  <a:pt x="31512" y="31637"/>
                </a:lnTo>
                <a:lnTo>
                  <a:pt x="27676" y="32522"/>
                </a:lnTo>
                <a:lnTo>
                  <a:pt x="24166" y="33111"/>
                </a:lnTo>
                <a:lnTo>
                  <a:pt x="20873" y="33504"/>
                </a:lnTo>
                <a:lnTo>
                  <a:pt x="17726" y="33766"/>
                </a:lnTo>
                <a:lnTo>
                  <a:pt x="14674" y="33941"/>
                </a:lnTo>
                <a:lnTo>
                  <a:pt x="11688" y="35010"/>
                </a:lnTo>
                <a:lnTo>
                  <a:pt x="8744" y="36675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38"/>
          <p:cNvSpPr/>
          <p:nvPr/>
        </p:nvSpPr>
        <p:spPr>
          <a:xfrm>
            <a:off x="8146732" y="2794786"/>
            <a:ext cx="333931" cy="222687"/>
          </a:xfrm>
          <a:custGeom>
            <a:avLst/>
            <a:gdLst/>
            <a:ahLst/>
            <a:cxnLst/>
            <a:rect l="0" t="0" r="0" b="0"/>
            <a:pathLst>
              <a:path w="333931" h="222687">
                <a:moveTo>
                  <a:pt x="0" y="16994"/>
                </a:moveTo>
                <a:lnTo>
                  <a:pt x="7381" y="24374"/>
                </a:lnTo>
                <a:lnTo>
                  <a:pt x="8043" y="27576"/>
                </a:lnTo>
                <a:lnTo>
                  <a:pt x="8220" y="29764"/>
                </a:lnTo>
                <a:lnTo>
                  <a:pt x="9289" y="33127"/>
                </a:lnTo>
                <a:lnTo>
                  <a:pt x="10956" y="37274"/>
                </a:lnTo>
                <a:lnTo>
                  <a:pt x="13019" y="41944"/>
                </a:lnTo>
                <a:lnTo>
                  <a:pt x="15348" y="46010"/>
                </a:lnTo>
                <a:lnTo>
                  <a:pt x="17851" y="49673"/>
                </a:lnTo>
                <a:lnTo>
                  <a:pt x="20474" y="53067"/>
                </a:lnTo>
                <a:lnTo>
                  <a:pt x="22222" y="57235"/>
                </a:lnTo>
                <a:lnTo>
                  <a:pt x="23387" y="61919"/>
                </a:lnTo>
                <a:lnTo>
                  <a:pt x="24163" y="66946"/>
                </a:lnTo>
                <a:lnTo>
                  <a:pt x="24682" y="72203"/>
                </a:lnTo>
                <a:lnTo>
                  <a:pt x="25027" y="77612"/>
                </a:lnTo>
                <a:lnTo>
                  <a:pt x="25257" y="83123"/>
                </a:lnTo>
                <a:lnTo>
                  <a:pt x="25514" y="96867"/>
                </a:lnTo>
                <a:lnTo>
                  <a:pt x="25678" y="124423"/>
                </a:lnTo>
                <a:lnTo>
                  <a:pt x="26644" y="130523"/>
                </a:lnTo>
                <a:lnTo>
                  <a:pt x="28240" y="136495"/>
                </a:lnTo>
                <a:lnTo>
                  <a:pt x="30256" y="142381"/>
                </a:lnTo>
                <a:lnTo>
                  <a:pt x="31601" y="148210"/>
                </a:lnTo>
                <a:lnTo>
                  <a:pt x="32498" y="154001"/>
                </a:lnTo>
                <a:lnTo>
                  <a:pt x="33095" y="159767"/>
                </a:lnTo>
                <a:lnTo>
                  <a:pt x="33494" y="165516"/>
                </a:lnTo>
                <a:lnTo>
                  <a:pt x="33760" y="171254"/>
                </a:lnTo>
                <a:lnTo>
                  <a:pt x="34053" y="182709"/>
                </a:lnTo>
                <a:lnTo>
                  <a:pt x="34290" y="222686"/>
                </a:lnTo>
                <a:lnTo>
                  <a:pt x="34290" y="148639"/>
                </a:lnTo>
                <a:lnTo>
                  <a:pt x="35243" y="141905"/>
                </a:lnTo>
                <a:lnTo>
                  <a:pt x="36830" y="134558"/>
                </a:lnTo>
                <a:lnTo>
                  <a:pt x="38841" y="126802"/>
                </a:lnTo>
                <a:lnTo>
                  <a:pt x="41134" y="119727"/>
                </a:lnTo>
                <a:lnTo>
                  <a:pt x="43615" y="113105"/>
                </a:lnTo>
                <a:lnTo>
                  <a:pt x="46222" y="106785"/>
                </a:lnTo>
                <a:lnTo>
                  <a:pt x="48912" y="99715"/>
                </a:lnTo>
                <a:lnTo>
                  <a:pt x="54441" y="84239"/>
                </a:lnTo>
                <a:lnTo>
                  <a:pt x="57249" y="77064"/>
                </a:lnTo>
                <a:lnTo>
                  <a:pt x="60074" y="70375"/>
                </a:lnTo>
                <a:lnTo>
                  <a:pt x="62909" y="64011"/>
                </a:lnTo>
                <a:lnTo>
                  <a:pt x="65751" y="58816"/>
                </a:lnTo>
                <a:lnTo>
                  <a:pt x="68600" y="54400"/>
                </a:lnTo>
                <a:lnTo>
                  <a:pt x="71450" y="50504"/>
                </a:lnTo>
                <a:lnTo>
                  <a:pt x="74304" y="46001"/>
                </a:lnTo>
                <a:lnTo>
                  <a:pt x="77159" y="41094"/>
                </a:lnTo>
                <a:lnTo>
                  <a:pt x="80013" y="35919"/>
                </a:lnTo>
                <a:lnTo>
                  <a:pt x="82871" y="31515"/>
                </a:lnTo>
                <a:lnTo>
                  <a:pt x="85727" y="27627"/>
                </a:lnTo>
                <a:lnTo>
                  <a:pt x="91441" y="20767"/>
                </a:lnTo>
                <a:lnTo>
                  <a:pt x="97155" y="14543"/>
                </a:lnTo>
                <a:lnTo>
                  <a:pt x="105728" y="5684"/>
                </a:lnTo>
                <a:lnTo>
                  <a:pt x="108585" y="3739"/>
                </a:lnTo>
                <a:lnTo>
                  <a:pt x="114300" y="1578"/>
                </a:lnTo>
                <a:lnTo>
                  <a:pt x="122555" y="617"/>
                </a:lnTo>
                <a:lnTo>
                  <a:pt x="131621" y="190"/>
                </a:lnTo>
                <a:lnTo>
                  <a:pt x="138826" y="0"/>
                </a:lnTo>
                <a:lnTo>
                  <a:pt x="141128" y="902"/>
                </a:lnTo>
                <a:lnTo>
                  <a:pt x="142663" y="2456"/>
                </a:lnTo>
                <a:lnTo>
                  <a:pt x="143687" y="4444"/>
                </a:lnTo>
                <a:lnTo>
                  <a:pt x="145321" y="5770"/>
                </a:lnTo>
                <a:lnTo>
                  <a:pt x="147363" y="6654"/>
                </a:lnTo>
                <a:lnTo>
                  <a:pt x="149677" y="7243"/>
                </a:lnTo>
                <a:lnTo>
                  <a:pt x="152173" y="9541"/>
                </a:lnTo>
                <a:lnTo>
                  <a:pt x="154789" y="12978"/>
                </a:lnTo>
                <a:lnTo>
                  <a:pt x="157484" y="17174"/>
                </a:lnTo>
                <a:lnTo>
                  <a:pt x="160234" y="20924"/>
                </a:lnTo>
                <a:lnTo>
                  <a:pt x="165831" y="27630"/>
                </a:lnTo>
                <a:lnTo>
                  <a:pt x="167703" y="30752"/>
                </a:lnTo>
                <a:lnTo>
                  <a:pt x="169785" y="36761"/>
                </a:lnTo>
                <a:lnTo>
                  <a:pt x="171293" y="40649"/>
                </a:lnTo>
                <a:lnTo>
                  <a:pt x="173250" y="45147"/>
                </a:lnTo>
                <a:lnTo>
                  <a:pt x="175507" y="50050"/>
                </a:lnTo>
                <a:lnTo>
                  <a:pt x="177013" y="55224"/>
                </a:lnTo>
                <a:lnTo>
                  <a:pt x="178017" y="60578"/>
                </a:lnTo>
                <a:lnTo>
                  <a:pt x="178685" y="66052"/>
                </a:lnTo>
                <a:lnTo>
                  <a:pt x="179131" y="70654"/>
                </a:lnTo>
                <a:lnTo>
                  <a:pt x="179428" y="74675"/>
                </a:lnTo>
                <a:lnTo>
                  <a:pt x="179626" y="78308"/>
                </a:lnTo>
                <a:lnTo>
                  <a:pt x="179847" y="87424"/>
                </a:lnTo>
                <a:lnTo>
                  <a:pt x="179905" y="92523"/>
                </a:lnTo>
                <a:lnTo>
                  <a:pt x="178992" y="97826"/>
                </a:lnTo>
                <a:lnTo>
                  <a:pt x="177431" y="103267"/>
                </a:lnTo>
                <a:lnTo>
                  <a:pt x="175437" y="108799"/>
                </a:lnTo>
                <a:lnTo>
                  <a:pt x="174108" y="114392"/>
                </a:lnTo>
                <a:lnTo>
                  <a:pt x="173222" y="120026"/>
                </a:lnTo>
                <a:lnTo>
                  <a:pt x="172632" y="125687"/>
                </a:lnTo>
                <a:lnTo>
                  <a:pt x="172238" y="131366"/>
                </a:lnTo>
                <a:lnTo>
                  <a:pt x="171975" y="137057"/>
                </a:lnTo>
                <a:lnTo>
                  <a:pt x="171683" y="148460"/>
                </a:lnTo>
                <a:lnTo>
                  <a:pt x="171481" y="172466"/>
                </a:lnTo>
                <a:lnTo>
                  <a:pt x="172423" y="175887"/>
                </a:lnTo>
                <a:lnTo>
                  <a:pt x="176011" y="182228"/>
                </a:lnTo>
                <a:lnTo>
                  <a:pt x="178239" y="188221"/>
                </a:lnTo>
                <a:lnTo>
                  <a:pt x="179231" y="194060"/>
                </a:lnTo>
                <a:lnTo>
                  <a:pt x="179670" y="199830"/>
                </a:lnTo>
                <a:lnTo>
                  <a:pt x="180741" y="201749"/>
                </a:lnTo>
                <a:lnTo>
                  <a:pt x="182406" y="203029"/>
                </a:lnTo>
                <a:lnTo>
                  <a:pt x="184469" y="203882"/>
                </a:lnTo>
                <a:lnTo>
                  <a:pt x="194837" y="205364"/>
                </a:lnTo>
                <a:lnTo>
                  <a:pt x="202043" y="205569"/>
                </a:lnTo>
                <a:lnTo>
                  <a:pt x="216440" y="205585"/>
                </a:lnTo>
                <a:lnTo>
                  <a:pt x="219541" y="204633"/>
                </a:lnTo>
                <a:lnTo>
                  <a:pt x="225526" y="201036"/>
                </a:lnTo>
                <a:lnTo>
                  <a:pt x="231362" y="196263"/>
                </a:lnTo>
                <a:lnTo>
                  <a:pt x="238083" y="190967"/>
                </a:lnTo>
                <a:lnTo>
                  <a:pt x="247419" y="185437"/>
                </a:lnTo>
                <a:lnTo>
                  <a:pt x="251624" y="181677"/>
                </a:lnTo>
                <a:lnTo>
                  <a:pt x="255379" y="177265"/>
                </a:lnTo>
                <a:lnTo>
                  <a:pt x="258835" y="172419"/>
                </a:lnTo>
                <a:lnTo>
                  <a:pt x="263045" y="168235"/>
                </a:lnTo>
                <a:lnTo>
                  <a:pt x="267755" y="164494"/>
                </a:lnTo>
                <a:lnTo>
                  <a:pt x="272802" y="161047"/>
                </a:lnTo>
                <a:lnTo>
                  <a:pt x="277117" y="156844"/>
                </a:lnTo>
                <a:lnTo>
                  <a:pt x="280947" y="152137"/>
                </a:lnTo>
                <a:lnTo>
                  <a:pt x="284454" y="147094"/>
                </a:lnTo>
                <a:lnTo>
                  <a:pt x="287743" y="142780"/>
                </a:lnTo>
                <a:lnTo>
                  <a:pt x="290888" y="138951"/>
                </a:lnTo>
                <a:lnTo>
                  <a:pt x="293939" y="135446"/>
                </a:lnTo>
                <a:lnTo>
                  <a:pt x="296924" y="131204"/>
                </a:lnTo>
                <a:lnTo>
                  <a:pt x="299867" y="126472"/>
                </a:lnTo>
                <a:lnTo>
                  <a:pt x="302781" y="121411"/>
                </a:lnTo>
                <a:lnTo>
                  <a:pt x="308560" y="110709"/>
                </a:lnTo>
                <a:lnTo>
                  <a:pt x="311434" y="105188"/>
                </a:lnTo>
                <a:lnTo>
                  <a:pt x="314303" y="100555"/>
                </a:lnTo>
                <a:lnTo>
                  <a:pt x="317168" y="96514"/>
                </a:lnTo>
                <a:lnTo>
                  <a:pt x="320030" y="92867"/>
                </a:lnTo>
                <a:lnTo>
                  <a:pt x="321939" y="88531"/>
                </a:lnTo>
                <a:lnTo>
                  <a:pt x="323211" y="83735"/>
                </a:lnTo>
                <a:lnTo>
                  <a:pt x="324059" y="78633"/>
                </a:lnTo>
                <a:lnTo>
                  <a:pt x="325577" y="74279"/>
                </a:lnTo>
                <a:lnTo>
                  <a:pt x="327542" y="70424"/>
                </a:lnTo>
                <a:lnTo>
                  <a:pt x="331312" y="63600"/>
                </a:lnTo>
                <a:lnTo>
                  <a:pt x="332987" y="57393"/>
                </a:lnTo>
                <a:lnTo>
                  <a:pt x="333732" y="51459"/>
                </a:lnTo>
                <a:lnTo>
                  <a:pt x="333930" y="48543"/>
                </a:lnTo>
                <a:lnTo>
                  <a:pt x="333110" y="46599"/>
                </a:lnTo>
                <a:lnTo>
                  <a:pt x="331611" y="45303"/>
                </a:lnTo>
                <a:lnTo>
                  <a:pt x="329659" y="44439"/>
                </a:lnTo>
                <a:lnTo>
                  <a:pt x="324950" y="43479"/>
                </a:lnTo>
                <a:lnTo>
                  <a:pt x="316944" y="42939"/>
                </a:lnTo>
                <a:lnTo>
                  <a:pt x="308540" y="42778"/>
                </a:lnTo>
                <a:lnTo>
                  <a:pt x="305705" y="42756"/>
                </a:lnTo>
                <a:lnTo>
                  <a:pt x="302864" y="43694"/>
                </a:lnTo>
                <a:lnTo>
                  <a:pt x="288919" y="52042"/>
                </a:lnTo>
                <a:lnTo>
                  <a:pt x="279855" y="57336"/>
                </a:lnTo>
                <a:lnTo>
                  <a:pt x="272653" y="62863"/>
                </a:lnTo>
                <a:lnTo>
                  <a:pt x="269399" y="66623"/>
                </a:lnTo>
                <a:lnTo>
                  <a:pt x="266277" y="71035"/>
                </a:lnTo>
                <a:lnTo>
                  <a:pt x="263243" y="75881"/>
                </a:lnTo>
                <a:lnTo>
                  <a:pt x="260268" y="81017"/>
                </a:lnTo>
                <a:lnTo>
                  <a:pt x="254423" y="91803"/>
                </a:lnTo>
                <a:lnTo>
                  <a:pt x="251529" y="96394"/>
                </a:lnTo>
                <a:lnTo>
                  <a:pt x="248650" y="100408"/>
                </a:lnTo>
                <a:lnTo>
                  <a:pt x="245776" y="104035"/>
                </a:lnTo>
                <a:lnTo>
                  <a:pt x="243861" y="108359"/>
                </a:lnTo>
                <a:lnTo>
                  <a:pt x="242584" y="113146"/>
                </a:lnTo>
                <a:lnTo>
                  <a:pt x="241733" y="118243"/>
                </a:lnTo>
                <a:lnTo>
                  <a:pt x="241166" y="123546"/>
                </a:lnTo>
                <a:lnTo>
                  <a:pt x="240787" y="128986"/>
                </a:lnTo>
                <a:lnTo>
                  <a:pt x="240535" y="134517"/>
                </a:lnTo>
                <a:lnTo>
                  <a:pt x="240255" y="145744"/>
                </a:lnTo>
                <a:lnTo>
                  <a:pt x="240074" y="163922"/>
                </a:lnTo>
                <a:lnTo>
                  <a:pt x="241011" y="168286"/>
                </a:lnTo>
                <a:lnTo>
                  <a:pt x="242590" y="173100"/>
                </a:lnTo>
                <a:lnTo>
                  <a:pt x="244595" y="178215"/>
                </a:lnTo>
                <a:lnTo>
                  <a:pt x="246883" y="182577"/>
                </a:lnTo>
                <a:lnTo>
                  <a:pt x="249361" y="186438"/>
                </a:lnTo>
                <a:lnTo>
                  <a:pt x="254654" y="193267"/>
                </a:lnTo>
                <a:lnTo>
                  <a:pt x="260182" y="199477"/>
                </a:lnTo>
                <a:lnTo>
                  <a:pt x="263942" y="201515"/>
                </a:lnTo>
                <a:lnTo>
                  <a:pt x="273200" y="203778"/>
                </a:lnTo>
                <a:lnTo>
                  <a:pt x="281125" y="204784"/>
                </a:lnTo>
                <a:lnTo>
                  <a:pt x="290942" y="205350"/>
                </a:lnTo>
                <a:lnTo>
                  <a:pt x="297899" y="205483"/>
                </a:lnTo>
                <a:lnTo>
                  <a:pt x="325755" y="2055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39"/>
          <p:cNvSpPr/>
          <p:nvPr/>
        </p:nvSpPr>
        <p:spPr>
          <a:xfrm>
            <a:off x="7727064" y="3171825"/>
            <a:ext cx="150118" cy="201771"/>
          </a:xfrm>
          <a:custGeom>
            <a:avLst/>
            <a:gdLst/>
            <a:ahLst/>
            <a:cxnLst/>
            <a:rect l="0" t="0" r="0" b="0"/>
            <a:pathLst>
              <a:path w="150118" h="201771">
                <a:moveTo>
                  <a:pt x="51051" y="0"/>
                </a:moveTo>
                <a:lnTo>
                  <a:pt x="26887" y="0"/>
                </a:lnTo>
                <a:lnTo>
                  <a:pt x="26369" y="952"/>
                </a:lnTo>
                <a:lnTo>
                  <a:pt x="25794" y="4551"/>
                </a:lnTo>
                <a:lnTo>
                  <a:pt x="24688" y="6844"/>
                </a:lnTo>
                <a:lnTo>
                  <a:pt x="20919" y="11931"/>
                </a:lnTo>
                <a:lnTo>
                  <a:pt x="19533" y="14621"/>
                </a:lnTo>
                <a:lnTo>
                  <a:pt x="17993" y="20151"/>
                </a:lnTo>
                <a:lnTo>
                  <a:pt x="17582" y="23911"/>
                </a:lnTo>
                <a:lnTo>
                  <a:pt x="17309" y="28323"/>
                </a:lnTo>
                <a:lnTo>
                  <a:pt x="17126" y="33170"/>
                </a:lnTo>
                <a:lnTo>
                  <a:pt x="16051" y="37353"/>
                </a:lnTo>
                <a:lnTo>
                  <a:pt x="14383" y="41094"/>
                </a:lnTo>
                <a:lnTo>
                  <a:pt x="12318" y="44541"/>
                </a:lnTo>
                <a:lnTo>
                  <a:pt x="10941" y="48744"/>
                </a:lnTo>
                <a:lnTo>
                  <a:pt x="10024" y="53451"/>
                </a:lnTo>
                <a:lnTo>
                  <a:pt x="9411" y="58494"/>
                </a:lnTo>
                <a:lnTo>
                  <a:pt x="8052" y="63761"/>
                </a:lnTo>
                <a:lnTo>
                  <a:pt x="6192" y="69177"/>
                </a:lnTo>
                <a:lnTo>
                  <a:pt x="3999" y="74693"/>
                </a:lnTo>
                <a:lnTo>
                  <a:pt x="2538" y="80275"/>
                </a:lnTo>
                <a:lnTo>
                  <a:pt x="1564" y="85902"/>
                </a:lnTo>
                <a:lnTo>
                  <a:pt x="915" y="91557"/>
                </a:lnTo>
                <a:lnTo>
                  <a:pt x="482" y="97233"/>
                </a:lnTo>
                <a:lnTo>
                  <a:pt x="193" y="102922"/>
                </a:lnTo>
                <a:lnTo>
                  <a:pt x="0" y="108620"/>
                </a:lnTo>
                <a:lnTo>
                  <a:pt x="825" y="114323"/>
                </a:lnTo>
                <a:lnTo>
                  <a:pt x="2326" y="120030"/>
                </a:lnTo>
                <a:lnTo>
                  <a:pt x="4281" y="125740"/>
                </a:lnTo>
                <a:lnTo>
                  <a:pt x="5584" y="130499"/>
                </a:lnTo>
                <a:lnTo>
                  <a:pt x="6452" y="134624"/>
                </a:lnTo>
                <a:lnTo>
                  <a:pt x="7030" y="138327"/>
                </a:lnTo>
                <a:lnTo>
                  <a:pt x="8369" y="142700"/>
                </a:lnTo>
                <a:lnTo>
                  <a:pt x="10214" y="147521"/>
                </a:lnTo>
                <a:lnTo>
                  <a:pt x="12396" y="152640"/>
                </a:lnTo>
                <a:lnTo>
                  <a:pt x="13851" y="157005"/>
                </a:lnTo>
                <a:lnTo>
                  <a:pt x="14821" y="160867"/>
                </a:lnTo>
                <a:lnTo>
                  <a:pt x="15468" y="164395"/>
                </a:lnTo>
                <a:lnTo>
                  <a:pt x="16851" y="167699"/>
                </a:lnTo>
                <a:lnTo>
                  <a:pt x="20928" y="173910"/>
                </a:lnTo>
                <a:lnTo>
                  <a:pt x="23349" y="176900"/>
                </a:lnTo>
                <a:lnTo>
                  <a:pt x="25916" y="179846"/>
                </a:lnTo>
                <a:lnTo>
                  <a:pt x="28578" y="182762"/>
                </a:lnTo>
                <a:lnTo>
                  <a:pt x="32260" y="185659"/>
                </a:lnTo>
                <a:lnTo>
                  <a:pt x="36618" y="188542"/>
                </a:lnTo>
                <a:lnTo>
                  <a:pt x="41429" y="191417"/>
                </a:lnTo>
                <a:lnTo>
                  <a:pt x="45589" y="193334"/>
                </a:lnTo>
                <a:lnTo>
                  <a:pt x="49314" y="194612"/>
                </a:lnTo>
                <a:lnTo>
                  <a:pt x="52751" y="195464"/>
                </a:lnTo>
                <a:lnTo>
                  <a:pt x="55994" y="196984"/>
                </a:lnTo>
                <a:lnTo>
                  <a:pt x="59109" y="198950"/>
                </a:lnTo>
                <a:lnTo>
                  <a:pt x="62138" y="201213"/>
                </a:lnTo>
                <a:lnTo>
                  <a:pt x="66062" y="201770"/>
                </a:lnTo>
                <a:lnTo>
                  <a:pt x="70583" y="201188"/>
                </a:lnTo>
                <a:lnTo>
                  <a:pt x="75503" y="199847"/>
                </a:lnTo>
                <a:lnTo>
                  <a:pt x="79734" y="198954"/>
                </a:lnTo>
                <a:lnTo>
                  <a:pt x="83508" y="198358"/>
                </a:lnTo>
                <a:lnTo>
                  <a:pt x="86976" y="197961"/>
                </a:lnTo>
                <a:lnTo>
                  <a:pt x="90241" y="196744"/>
                </a:lnTo>
                <a:lnTo>
                  <a:pt x="93371" y="194980"/>
                </a:lnTo>
                <a:lnTo>
                  <a:pt x="96408" y="192852"/>
                </a:lnTo>
                <a:lnTo>
                  <a:pt x="99386" y="189527"/>
                </a:lnTo>
                <a:lnTo>
                  <a:pt x="102325" y="185406"/>
                </a:lnTo>
                <a:lnTo>
                  <a:pt x="105236" y="180754"/>
                </a:lnTo>
                <a:lnTo>
                  <a:pt x="108129" y="175748"/>
                </a:lnTo>
                <a:lnTo>
                  <a:pt x="113884" y="165105"/>
                </a:lnTo>
                <a:lnTo>
                  <a:pt x="122479" y="148403"/>
                </a:lnTo>
                <a:lnTo>
                  <a:pt x="126292" y="142750"/>
                </a:lnTo>
                <a:lnTo>
                  <a:pt x="130739" y="137077"/>
                </a:lnTo>
                <a:lnTo>
                  <a:pt x="135609" y="131390"/>
                </a:lnTo>
                <a:lnTo>
                  <a:pt x="138855" y="125693"/>
                </a:lnTo>
                <a:lnTo>
                  <a:pt x="141020" y="119990"/>
                </a:lnTo>
                <a:lnTo>
                  <a:pt x="142462" y="114284"/>
                </a:lnTo>
                <a:lnTo>
                  <a:pt x="143423" y="108574"/>
                </a:lnTo>
                <a:lnTo>
                  <a:pt x="144065" y="102863"/>
                </a:lnTo>
                <a:lnTo>
                  <a:pt x="144493" y="97150"/>
                </a:lnTo>
                <a:lnTo>
                  <a:pt x="145730" y="91436"/>
                </a:lnTo>
                <a:lnTo>
                  <a:pt x="147508" y="85723"/>
                </a:lnTo>
                <a:lnTo>
                  <a:pt x="149645" y="80008"/>
                </a:lnTo>
                <a:lnTo>
                  <a:pt x="150117" y="74294"/>
                </a:lnTo>
                <a:lnTo>
                  <a:pt x="149480" y="68579"/>
                </a:lnTo>
                <a:lnTo>
                  <a:pt x="148104" y="62864"/>
                </a:lnTo>
                <a:lnTo>
                  <a:pt x="146232" y="57149"/>
                </a:lnTo>
                <a:lnTo>
                  <a:pt x="144033" y="51434"/>
                </a:lnTo>
                <a:lnTo>
                  <a:pt x="141613" y="45719"/>
                </a:lnTo>
                <a:lnTo>
                  <a:pt x="139048" y="40004"/>
                </a:lnTo>
                <a:lnTo>
                  <a:pt x="133658" y="28575"/>
                </a:lnTo>
                <a:lnTo>
                  <a:pt x="130887" y="23812"/>
                </a:lnTo>
                <a:lnTo>
                  <a:pt x="128088" y="19685"/>
                </a:lnTo>
                <a:lnTo>
                  <a:pt x="125269" y="15980"/>
                </a:lnTo>
                <a:lnTo>
                  <a:pt x="121484" y="12558"/>
                </a:lnTo>
                <a:lnTo>
                  <a:pt x="117056" y="9325"/>
                </a:lnTo>
                <a:lnTo>
                  <a:pt x="112200" y="6217"/>
                </a:lnTo>
                <a:lnTo>
                  <a:pt x="108009" y="4144"/>
                </a:lnTo>
                <a:lnTo>
                  <a:pt x="104263" y="2763"/>
                </a:lnTo>
                <a:lnTo>
                  <a:pt x="100814" y="1842"/>
                </a:lnTo>
                <a:lnTo>
                  <a:pt x="97560" y="1228"/>
                </a:lnTo>
                <a:lnTo>
                  <a:pt x="94440" y="818"/>
                </a:lnTo>
                <a:lnTo>
                  <a:pt x="91407" y="546"/>
                </a:lnTo>
                <a:lnTo>
                  <a:pt x="87479" y="363"/>
                </a:lnTo>
                <a:lnTo>
                  <a:pt x="73804" y="107"/>
                </a:lnTo>
                <a:lnTo>
                  <a:pt x="51585" y="1"/>
                </a:lnTo>
                <a:lnTo>
                  <a:pt x="48748" y="2540"/>
                </a:lnTo>
                <a:lnTo>
                  <a:pt x="4247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40"/>
          <p:cNvSpPr/>
          <p:nvPr/>
        </p:nvSpPr>
        <p:spPr>
          <a:xfrm>
            <a:off x="7932419" y="3171825"/>
            <a:ext cx="205741" cy="188198"/>
          </a:xfrm>
          <a:custGeom>
            <a:avLst/>
            <a:gdLst/>
            <a:ahLst/>
            <a:cxnLst/>
            <a:rect l="0" t="0" r="0" b="0"/>
            <a:pathLst>
              <a:path w="205741" h="188198">
                <a:moveTo>
                  <a:pt x="0" y="0"/>
                </a:moveTo>
                <a:lnTo>
                  <a:pt x="0" y="7380"/>
                </a:lnTo>
                <a:lnTo>
                  <a:pt x="4552" y="12770"/>
                </a:lnTo>
                <a:lnTo>
                  <a:pt x="5892" y="15181"/>
                </a:lnTo>
                <a:lnTo>
                  <a:pt x="7382" y="20399"/>
                </a:lnTo>
                <a:lnTo>
                  <a:pt x="10583" y="25894"/>
                </a:lnTo>
                <a:lnTo>
                  <a:pt x="12772" y="28692"/>
                </a:lnTo>
                <a:lnTo>
                  <a:pt x="15202" y="34342"/>
                </a:lnTo>
                <a:lnTo>
                  <a:pt x="15850" y="37182"/>
                </a:lnTo>
                <a:lnTo>
                  <a:pt x="17235" y="40980"/>
                </a:lnTo>
                <a:lnTo>
                  <a:pt x="19110" y="45417"/>
                </a:lnTo>
                <a:lnTo>
                  <a:pt x="21313" y="50281"/>
                </a:lnTo>
                <a:lnTo>
                  <a:pt x="22781" y="55428"/>
                </a:lnTo>
                <a:lnTo>
                  <a:pt x="23760" y="60764"/>
                </a:lnTo>
                <a:lnTo>
                  <a:pt x="24413" y="66227"/>
                </a:lnTo>
                <a:lnTo>
                  <a:pt x="25801" y="71774"/>
                </a:lnTo>
                <a:lnTo>
                  <a:pt x="27678" y="77377"/>
                </a:lnTo>
                <a:lnTo>
                  <a:pt x="29882" y="83017"/>
                </a:lnTo>
                <a:lnTo>
                  <a:pt x="32304" y="88682"/>
                </a:lnTo>
                <a:lnTo>
                  <a:pt x="37536" y="100057"/>
                </a:lnTo>
                <a:lnTo>
                  <a:pt x="45835" y="117170"/>
                </a:lnTo>
                <a:lnTo>
                  <a:pt x="48654" y="121928"/>
                </a:lnTo>
                <a:lnTo>
                  <a:pt x="51487" y="126053"/>
                </a:lnTo>
                <a:lnTo>
                  <a:pt x="54327" y="129755"/>
                </a:lnTo>
                <a:lnTo>
                  <a:pt x="56221" y="134128"/>
                </a:lnTo>
                <a:lnTo>
                  <a:pt x="57483" y="138949"/>
                </a:lnTo>
                <a:lnTo>
                  <a:pt x="58325" y="144067"/>
                </a:lnTo>
                <a:lnTo>
                  <a:pt x="59838" y="148432"/>
                </a:lnTo>
                <a:lnTo>
                  <a:pt x="61800" y="152295"/>
                </a:lnTo>
                <a:lnTo>
                  <a:pt x="64061" y="155822"/>
                </a:lnTo>
                <a:lnTo>
                  <a:pt x="65567" y="159126"/>
                </a:lnTo>
                <a:lnTo>
                  <a:pt x="66571" y="162281"/>
                </a:lnTo>
                <a:lnTo>
                  <a:pt x="67241" y="165337"/>
                </a:lnTo>
                <a:lnTo>
                  <a:pt x="68640" y="168328"/>
                </a:lnTo>
                <a:lnTo>
                  <a:pt x="72735" y="174189"/>
                </a:lnTo>
                <a:lnTo>
                  <a:pt x="75844" y="178294"/>
                </a:lnTo>
                <a:lnTo>
                  <a:pt x="76571" y="181794"/>
                </a:lnTo>
                <a:lnTo>
                  <a:pt x="77119" y="188197"/>
                </a:lnTo>
                <a:lnTo>
                  <a:pt x="71256" y="182624"/>
                </a:lnTo>
                <a:lnTo>
                  <a:pt x="56753" y="168192"/>
                </a:lnTo>
                <a:lnTo>
                  <a:pt x="54028" y="164515"/>
                </a:lnTo>
                <a:lnTo>
                  <a:pt x="51258" y="160159"/>
                </a:lnTo>
                <a:lnTo>
                  <a:pt x="48461" y="155350"/>
                </a:lnTo>
                <a:lnTo>
                  <a:pt x="46595" y="151192"/>
                </a:lnTo>
                <a:lnTo>
                  <a:pt x="45350" y="147467"/>
                </a:lnTo>
                <a:lnTo>
                  <a:pt x="44522" y="144031"/>
                </a:lnTo>
                <a:lnTo>
                  <a:pt x="43016" y="139836"/>
                </a:lnTo>
                <a:lnTo>
                  <a:pt x="41060" y="135133"/>
                </a:lnTo>
                <a:lnTo>
                  <a:pt x="38804" y="130094"/>
                </a:lnTo>
                <a:lnTo>
                  <a:pt x="37299" y="124829"/>
                </a:lnTo>
                <a:lnTo>
                  <a:pt x="36296" y="119414"/>
                </a:lnTo>
                <a:lnTo>
                  <a:pt x="35628" y="113900"/>
                </a:lnTo>
                <a:lnTo>
                  <a:pt x="35182" y="108318"/>
                </a:lnTo>
                <a:lnTo>
                  <a:pt x="34885" y="102692"/>
                </a:lnTo>
                <a:lnTo>
                  <a:pt x="34466" y="88212"/>
                </a:lnTo>
                <a:lnTo>
                  <a:pt x="34407" y="84525"/>
                </a:lnTo>
                <a:lnTo>
                  <a:pt x="35321" y="80162"/>
                </a:lnTo>
                <a:lnTo>
                  <a:pt x="36882" y="75349"/>
                </a:lnTo>
                <a:lnTo>
                  <a:pt x="38876" y="70235"/>
                </a:lnTo>
                <a:lnTo>
                  <a:pt x="42111" y="65873"/>
                </a:lnTo>
                <a:lnTo>
                  <a:pt x="46171" y="62013"/>
                </a:lnTo>
                <a:lnTo>
                  <a:pt x="50784" y="58487"/>
                </a:lnTo>
                <a:lnTo>
                  <a:pt x="54812" y="55184"/>
                </a:lnTo>
                <a:lnTo>
                  <a:pt x="58449" y="52029"/>
                </a:lnTo>
                <a:lnTo>
                  <a:pt x="61826" y="48973"/>
                </a:lnTo>
                <a:lnTo>
                  <a:pt x="65982" y="46936"/>
                </a:lnTo>
                <a:lnTo>
                  <a:pt x="70659" y="45578"/>
                </a:lnTo>
                <a:lnTo>
                  <a:pt x="75681" y="44673"/>
                </a:lnTo>
                <a:lnTo>
                  <a:pt x="80934" y="43117"/>
                </a:lnTo>
                <a:lnTo>
                  <a:pt x="86342" y="41127"/>
                </a:lnTo>
                <a:lnTo>
                  <a:pt x="91851" y="38848"/>
                </a:lnTo>
                <a:lnTo>
                  <a:pt x="97429" y="37328"/>
                </a:lnTo>
                <a:lnTo>
                  <a:pt x="103053" y="36316"/>
                </a:lnTo>
                <a:lnTo>
                  <a:pt x="108708" y="35640"/>
                </a:lnTo>
                <a:lnTo>
                  <a:pt x="115333" y="35190"/>
                </a:lnTo>
                <a:lnTo>
                  <a:pt x="122610" y="34890"/>
                </a:lnTo>
                <a:lnTo>
                  <a:pt x="138313" y="34556"/>
                </a:lnTo>
                <a:lnTo>
                  <a:pt x="154819" y="34408"/>
                </a:lnTo>
                <a:lnTo>
                  <a:pt x="162267" y="35321"/>
                </a:lnTo>
                <a:lnTo>
                  <a:pt x="169138" y="36882"/>
                </a:lnTo>
                <a:lnTo>
                  <a:pt x="175624" y="38876"/>
                </a:lnTo>
                <a:lnTo>
                  <a:pt x="180900" y="40204"/>
                </a:lnTo>
                <a:lnTo>
                  <a:pt x="185370" y="41090"/>
                </a:lnTo>
                <a:lnTo>
                  <a:pt x="189303" y="41681"/>
                </a:lnTo>
                <a:lnTo>
                  <a:pt x="192878" y="42075"/>
                </a:lnTo>
                <a:lnTo>
                  <a:pt x="196212" y="42337"/>
                </a:lnTo>
                <a:lnTo>
                  <a:pt x="205740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1"/>
          <p:cNvSpPr/>
          <p:nvPr/>
        </p:nvSpPr>
        <p:spPr>
          <a:xfrm>
            <a:off x="8378221" y="3077676"/>
            <a:ext cx="188564" cy="239882"/>
          </a:xfrm>
          <a:custGeom>
            <a:avLst/>
            <a:gdLst/>
            <a:ahLst/>
            <a:cxnLst/>
            <a:rect l="0" t="0" r="0" b="0"/>
            <a:pathLst>
              <a:path w="188564" h="239882">
                <a:moveTo>
                  <a:pt x="8541" y="119866"/>
                </a:moveTo>
                <a:lnTo>
                  <a:pt x="322" y="119866"/>
                </a:lnTo>
                <a:lnTo>
                  <a:pt x="0" y="112485"/>
                </a:lnTo>
                <a:lnTo>
                  <a:pt x="941" y="112088"/>
                </a:lnTo>
                <a:lnTo>
                  <a:pt x="4529" y="111646"/>
                </a:lnTo>
                <a:lnTo>
                  <a:pt x="5866" y="110577"/>
                </a:lnTo>
                <a:lnTo>
                  <a:pt x="6758" y="108911"/>
                </a:lnTo>
                <a:lnTo>
                  <a:pt x="7352" y="106848"/>
                </a:lnTo>
                <a:lnTo>
                  <a:pt x="10553" y="102015"/>
                </a:lnTo>
                <a:lnTo>
                  <a:pt x="15151" y="96692"/>
                </a:lnTo>
                <a:lnTo>
                  <a:pt x="20369" y="91152"/>
                </a:lnTo>
                <a:lnTo>
                  <a:pt x="24046" y="88341"/>
                </a:lnTo>
                <a:lnTo>
                  <a:pt x="28403" y="85514"/>
                </a:lnTo>
                <a:lnTo>
                  <a:pt x="33212" y="82677"/>
                </a:lnTo>
                <a:lnTo>
                  <a:pt x="37371" y="79834"/>
                </a:lnTo>
                <a:lnTo>
                  <a:pt x="41096" y="76985"/>
                </a:lnTo>
                <a:lnTo>
                  <a:pt x="44533" y="74134"/>
                </a:lnTo>
                <a:lnTo>
                  <a:pt x="47776" y="71281"/>
                </a:lnTo>
                <a:lnTo>
                  <a:pt x="53918" y="65570"/>
                </a:lnTo>
                <a:lnTo>
                  <a:pt x="88190" y="31637"/>
                </a:lnTo>
                <a:lnTo>
                  <a:pt x="92120" y="28661"/>
                </a:lnTo>
                <a:lnTo>
                  <a:pt x="96646" y="25726"/>
                </a:lnTo>
                <a:lnTo>
                  <a:pt x="101567" y="22816"/>
                </a:lnTo>
                <a:lnTo>
                  <a:pt x="105801" y="19923"/>
                </a:lnTo>
                <a:lnTo>
                  <a:pt x="109577" y="17043"/>
                </a:lnTo>
                <a:lnTo>
                  <a:pt x="113045" y="14170"/>
                </a:lnTo>
                <a:lnTo>
                  <a:pt x="115359" y="11302"/>
                </a:lnTo>
                <a:lnTo>
                  <a:pt x="116900" y="8437"/>
                </a:lnTo>
                <a:lnTo>
                  <a:pt x="117928" y="5575"/>
                </a:lnTo>
                <a:lnTo>
                  <a:pt x="119566" y="3667"/>
                </a:lnTo>
                <a:lnTo>
                  <a:pt x="121610" y="2395"/>
                </a:lnTo>
                <a:lnTo>
                  <a:pt x="127184" y="354"/>
                </a:lnTo>
                <a:lnTo>
                  <a:pt x="132700" y="0"/>
                </a:lnTo>
                <a:lnTo>
                  <a:pt x="134177" y="903"/>
                </a:lnTo>
                <a:lnTo>
                  <a:pt x="135160" y="2457"/>
                </a:lnTo>
                <a:lnTo>
                  <a:pt x="136740" y="7245"/>
                </a:lnTo>
                <a:lnTo>
                  <a:pt x="137014" y="12625"/>
                </a:lnTo>
                <a:lnTo>
                  <a:pt x="137129" y="117019"/>
                </a:lnTo>
                <a:lnTo>
                  <a:pt x="138081" y="122731"/>
                </a:lnTo>
                <a:lnTo>
                  <a:pt x="139669" y="128443"/>
                </a:lnTo>
                <a:lnTo>
                  <a:pt x="141679" y="134157"/>
                </a:lnTo>
                <a:lnTo>
                  <a:pt x="143020" y="139871"/>
                </a:lnTo>
                <a:lnTo>
                  <a:pt x="143913" y="145585"/>
                </a:lnTo>
                <a:lnTo>
                  <a:pt x="144510" y="151299"/>
                </a:lnTo>
                <a:lnTo>
                  <a:pt x="145859" y="157014"/>
                </a:lnTo>
                <a:lnTo>
                  <a:pt x="147712" y="162729"/>
                </a:lnTo>
                <a:lnTo>
                  <a:pt x="149899" y="168444"/>
                </a:lnTo>
                <a:lnTo>
                  <a:pt x="151357" y="173206"/>
                </a:lnTo>
                <a:lnTo>
                  <a:pt x="152329" y="177334"/>
                </a:lnTo>
                <a:lnTo>
                  <a:pt x="152978" y="181038"/>
                </a:lnTo>
                <a:lnTo>
                  <a:pt x="154362" y="185412"/>
                </a:lnTo>
                <a:lnTo>
                  <a:pt x="156237" y="190234"/>
                </a:lnTo>
                <a:lnTo>
                  <a:pt x="158440" y="195353"/>
                </a:lnTo>
                <a:lnTo>
                  <a:pt x="160861" y="199718"/>
                </a:lnTo>
                <a:lnTo>
                  <a:pt x="166092" y="207108"/>
                </a:lnTo>
                <a:lnTo>
                  <a:pt x="169051" y="213568"/>
                </a:lnTo>
                <a:lnTo>
                  <a:pt x="170367" y="219614"/>
                </a:lnTo>
                <a:lnTo>
                  <a:pt x="170950" y="225476"/>
                </a:lnTo>
                <a:lnTo>
                  <a:pt x="172059" y="227420"/>
                </a:lnTo>
                <a:lnTo>
                  <a:pt x="173751" y="228716"/>
                </a:lnTo>
                <a:lnTo>
                  <a:pt x="175830" y="229581"/>
                </a:lnTo>
                <a:lnTo>
                  <a:pt x="177218" y="231109"/>
                </a:lnTo>
                <a:lnTo>
                  <a:pt x="178142" y="233080"/>
                </a:lnTo>
                <a:lnTo>
                  <a:pt x="178759" y="235347"/>
                </a:lnTo>
                <a:lnTo>
                  <a:pt x="180122" y="236859"/>
                </a:lnTo>
                <a:lnTo>
                  <a:pt x="181983" y="237866"/>
                </a:lnTo>
                <a:lnTo>
                  <a:pt x="188563" y="239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42"/>
          <p:cNvSpPr/>
          <p:nvPr/>
        </p:nvSpPr>
        <p:spPr>
          <a:xfrm>
            <a:off x="8301037" y="3283267"/>
            <a:ext cx="514351" cy="42863"/>
          </a:xfrm>
          <a:custGeom>
            <a:avLst/>
            <a:gdLst/>
            <a:ahLst/>
            <a:cxnLst/>
            <a:rect l="0" t="0" r="0" b="0"/>
            <a:pathLst>
              <a:path w="514351" h="42863">
                <a:moveTo>
                  <a:pt x="0" y="42862"/>
                </a:moveTo>
                <a:lnTo>
                  <a:pt x="12771" y="42862"/>
                </a:lnTo>
                <a:lnTo>
                  <a:pt x="16134" y="41910"/>
                </a:lnTo>
                <a:lnTo>
                  <a:pt x="20281" y="40323"/>
                </a:lnTo>
                <a:lnTo>
                  <a:pt x="24950" y="38312"/>
                </a:lnTo>
                <a:lnTo>
                  <a:pt x="29968" y="36971"/>
                </a:lnTo>
                <a:lnTo>
                  <a:pt x="35220" y="36078"/>
                </a:lnTo>
                <a:lnTo>
                  <a:pt x="47086" y="35085"/>
                </a:lnTo>
                <a:lnTo>
                  <a:pt x="61885" y="34643"/>
                </a:lnTo>
                <a:lnTo>
                  <a:pt x="69831" y="33573"/>
                </a:lnTo>
                <a:lnTo>
                  <a:pt x="77987" y="31907"/>
                </a:lnTo>
                <a:lnTo>
                  <a:pt x="86282" y="29844"/>
                </a:lnTo>
                <a:lnTo>
                  <a:pt x="94668" y="28468"/>
                </a:lnTo>
                <a:lnTo>
                  <a:pt x="103117" y="27551"/>
                </a:lnTo>
                <a:lnTo>
                  <a:pt x="111608" y="26940"/>
                </a:lnTo>
                <a:lnTo>
                  <a:pt x="120125" y="26533"/>
                </a:lnTo>
                <a:lnTo>
                  <a:pt x="137209" y="26080"/>
                </a:lnTo>
                <a:lnTo>
                  <a:pt x="146717" y="25007"/>
                </a:lnTo>
                <a:lnTo>
                  <a:pt x="156866" y="23339"/>
                </a:lnTo>
                <a:lnTo>
                  <a:pt x="167443" y="21274"/>
                </a:lnTo>
                <a:lnTo>
                  <a:pt x="178303" y="19898"/>
                </a:lnTo>
                <a:lnTo>
                  <a:pt x="189354" y="18980"/>
                </a:lnTo>
                <a:lnTo>
                  <a:pt x="200531" y="18369"/>
                </a:lnTo>
                <a:lnTo>
                  <a:pt x="223110" y="17689"/>
                </a:lnTo>
                <a:lnTo>
                  <a:pt x="273200" y="17253"/>
                </a:lnTo>
                <a:lnTo>
                  <a:pt x="285955" y="16264"/>
                </a:lnTo>
                <a:lnTo>
                  <a:pt x="298270" y="14653"/>
                </a:lnTo>
                <a:lnTo>
                  <a:pt x="310290" y="12626"/>
                </a:lnTo>
                <a:lnTo>
                  <a:pt x="321160" y="11275"/>
                </a:lnTo>
                <a:lnTo>
                  <a:pt x="331264" y="10374"/>
                </a:lnTo>
                <a:lnTo>
                  <a:pt x="340857" y="9774"/>
                </a:lnTo>
                <a:lnTo>
                  <a:pt x="361677" y="9106"/>
                </a:lnTo>
                <a:lnTo>
                  <a:pt x="372564" y="8928"/>
                </a:lnTo>
                <a:lnTo>
                  <a:pt x="382679" y="7857"/>
                </a:lnTo>
                <a:lnTo>
                  <a:pt x="392279" y="6191"/>
                </a:lnTo>
                <a:lnTo>
                  <a:pt x="401537" y="4127"/>
                </a:lnTo>
                <a:lnTo>
                  <a:pt x="410566" y="2751"/>
                </a:lnTo>
                <a:lnTo>
                  <a:pt x="419443" y="1834"/>
                </a:lnTo>
                <a:lnTo>
                  <a:pt x="428219" y="1223"/>
                </a:lnTo>
                <a:lnTo>
                  <a:pt x="436927" y="815"/>
                </a:lnTo>
                <a:lnTo>
                  <a:pt x="460930" y="241"/>
                </a:lnTo>
                <a:lnTo>
                  <a:pt x="497072" y="4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43"/>
          <p:cNvSpPr/>
          <p:nvPr/>
        </p:nvSpPr>
        <p:spPr>
          <a:xfrm>
            <a:off x="765809" y="2074545"/>
            <a:ext cx="1791654" cy="2520316"/>
          </a:xfrm>
          <a:custGeom>
            <a:avLst/>
            <a:gdLst/>
            <a:ahLst/>
            <a:cxnLst/>
            <a:rect l="0" t="0" r="0" b="0"/>
            <a:pathLst>
              <a:path w="1791654" h="2520316">
                <a:moveTo>
                  <a:pt x="0" y="2486025"/>
                </a:moveTo>
                <a:lnTo>
                  <a:pt x="0" y="2478644"/>
                </a:lnTo>
                <a:lnTo>
                  <a:pt x="953" y="2478246"/>
                </a:lnTo>
                <a:lnTo>
                  <a:pt x="8468" y="2477462"/>
                </a:lnTo>
                <a:lnTo>
                  <a:pt x="15945" y="2477453"/>
                </a:lnTo>
                <a:lnTo>
                  <a:pt x="16345" y="2476500"/>
                </a:lnTo>
                <a:lnTo>
                  <a:pt x="16790" y="2472902"/>
                </a:lnTo>
                <a:lnTo>
                  <a:pt x="17861" y="2471561"/>
                </a:lnTo>
                <a:lnTo>
                  <a:pt x="19527" y="2470667"/>
                </a:lnTo>
                <a:lnTo>
                  <a:pt x="24495" y="2469233"/>
                </a:lnTo>
                <a:lnTo>
                  <a:pt x="51435" y="2468880"/>
                </a:lnTo>
                <a:lnTo>
                  <a:pt x="46885" y="2473431"/>
                </a:lnTo>
                <a:lnTo>
                  <a:pt x="44592" y="2474771"/>
                </a:lnTo>
                <a:lnTo>
                  <a:pt x="35835" y="2477099"/>
                </a:lnTo>
                <a:lnTo>
                  <a:pt x="35320" y="2478169"/>
                </a:lnTo>
                <a:lnTo>
                  <a:pt x="34426" y="2484802"/>
                </a:lnTo>
                <a:lnTo>
                  <a:pt x="34302" y="2493299"/>
                </a:lnTo>
                <a:lnTo>
                  <a:pt x="26911" y="2501864"/>
                </a:lnTo>
                <a:lnTo>
                  <a:pt x="17529" y="2511356"/>
                </a:lnTo>
                <a:lnTo>
                  <a:pt x="17259" y="2516179"/>
                </a:lnTo>
                <a:lnTo>
                  <a:pt x="16269" y="2517557"/>
                </a:lnTo>
                <a:lnTo>
                  <a:pt x="14656" y="2518476"/>
                </a:lnTo>
                <a:lnTo>
                  <a:pt x="8582" y="2520312"/>
                </a:lnTo>
                <a:lnTo>
                  <a:pt x="354" y="2520315"/>
                </a:lnTo>
                <a:lnTo>
                  <a:pt x="105" y="2515764"/>
                </a:lnTo>
                <a:lnTo>
                  <a:pt x="1023" y="2514423"/>
                </a:lnTo>
                <a:lnTo>
                  <a:pt x="2587" y="2513529"/>
                </a:lnTo>
                <a:lnTo>
                  <a:pt x="8223" y="2511847"/>
                </a:lnTo>
                <a:lnTo>
                  <a:pt x="8564" y="2496145"/>
                </a:lnTo>
                <a:lnTo>
                  <a:pt x="11109" y="2492745"/>
                </a:lnTo>
                <a:lnTo>
                  <a:pt x="13121" y="2490505"/>
                </a:lnTo>
                <a:lnTo>
                  <a:pt x="14462" y="2488059"/>
                </a:lnTo>
                <a:lnTo>
                  <a:pt x="15953" y="2482801"/>
                </a:lnTo>
                <a:lnTo>
                  <a:pt x="16792" y="2474486"/>
                </a:lnTo>
                <a:lnTo>
                  <a:pt x="17862" y="2472618"/>
                </a:lnTo>
                <a:lnTo>
                  <a:pt x="19528" y="2471371"/>
                </a:lnTo>
                <a:lnTo>
                  <a:pt x="21592" y="2470541"/>
                </a:lnTo>
                <a:lnTo>
                  <a:pt x="26424" y="2464538"/>
                </a:lnTo>
                <a:lnTo>
                  <a:pt x="30794" y="2456473"/>
                </a:lnTo>
                <a:lnTo>
                  <a:pt x="34207" y="2446577"/>
                </a:lnTo>
                <a:lnTo>
                  <a:pt x="40827" y="2437612"/>
                </a:lnTo>
                <a:lnTo>
                  <a:pt x="54401" y="2423181"/>
                </a:lnTo>
                <a:lnTo>
                  <a:pt x="56270" y="2420317"/>
                </a:lnTo>
                <a:lnTo>
                  <a:pt x="59853" y="2411734"/>
                </a:lnTo>
                <a:lnTo>
                  <a:pt x="69114" y="2400301"/>
                </a:lnTo>
                <a:lnTo>
                  <a:pt x="71794" y="2397443"/>
                </a:lnTo>
                <a:lnTo>
                  <a:pt x="73580" y="2393633"/>
                </a:lnTo>
                <a:lnTo>
                  <a:pt x="75565" y="2384319"/>
                </a:lnTo>
                <a:lnTo>
                  <a:pt x="77999" y="2380121"/>
                </a:lnTo>
                <a:lnTo>
                  <a:pt x="108422" y="2350839"/>
                </a:lnTo>
                <a:lnTo>
                  <a:pt x="157163" y="2274182"/>
                </a:lnTo>
                <a:lnTo>
                  <a:pt x="165735" y="2261861"/>
                </a:lnTo>
                <a:lnTo>
                  <a:pt x="198455" y="2226702"/>
                </a:lnTo>
                <a:lnTo>
                  <a:pt x="209381" y="2209869"/>
                </a:lnTo>
                <a:lnTo>
                  <a:pt x="221424" y="2194016"/>
                </a:lnTo>
                <a:lnTo>
                  <a:pt x="228904" y="2182888"/>
                </a:lnTo>
                <a:lnTo>
                  <a:pt x="268529" y="2125797"/>
                </a:lnTo>
                <a:lnTo>
                  <a:pt x="284854" y="2100790"/>
                </a:lnTo>
                <a:lnTo>
                  <a:pt x="323013" y="2055737"/>
                </a:lnTo>
                <a:lnTo>
                  <a:pt x="371713" y="1979424"/>
                </a:lnTo>
                <a:lnTo>
                  <a:pt x="422917" y="1908964"/>
                </a:lnTo>
                <a:lnTo>
                  <a:pt x="474346" y="1834444"/>
                </a:lnTo>
                <a:lnTo>
                  <a:pt x="537210" y="1740216"/>
                </a:lnTo>
                <a:lnTo>
                  <a:pt x="582930" y="1663594"/>
                </a:lnTo>
                <a:lnTo>
                  <a:pt x="629603" y="1593553"/>
                </a:lnTo>
                <a:lnTo>
                  <a:pt x="718257" y="1467731"/>
                </a:lnTo>
                <a:lnTo>
                  <a:pt x="766691" y="1391497"/>
                </a:lnTo>
                <a:lnTo>
                  <a:pt x="792901" y="1354998"/>
                </a:lnTo>
                <a:lnTo>
                  <a:pt x="834556" y="1278118"/>
                </a:lnTo>
                <a:lnTo>
                  <a:pt x="859823" y="1243173"/>
                </a:lnTo>
                <a:lnTo>
                  <a:pt x="887498" y="1208754"/>
                </a:lnTo>
                <a:lnTo>
                  <a:pt x="928619" y="1139986"/>
                </a:lnTo>
                <a:lnTo>
                  <a:pt x="974405" y="1063374"/>
                </a:lnTo>
                <a:lnTo>
                  <a:pt x="1028171" y="994425"/>
                </a:lnTo>
                <a:lnTo>
                  <a:pt x="1074400" y="918052"/>
                </a:lnTo>
                <a:lnTo>
                  <a:pt x="1137285" y="822969"/>
                </a:lnTo>
                <a:lnTo>
                  <a:pt x="1193271" y="754027"/>
                </a:lnTo>
                <a:lnTo>
                  <a:pt x="1248623" y="681769"/>
                </a:lnTo>
                <a:lnTo>
                  <a:pt x="1270615" y="650714"/>
                </a:lnTo>
                <a:lnTo>
                  <a:pt x="1278458" y="634010"/>
                </a:lnTo>
                <a:lnTo>
                  <a:pt x="1290199" y="619602"/>
                </a:lnTo>
                <a:lnTo>
                  <a:pt x="1297330" y="613093"/>
                </a:lnTo>
                <a:lnTo>
                  <a:pt x="1307794" y="598241"/>
                </a:lnTo>
                <a:lnTo>
                  <a:pt x="1316572" y="583067"/>
                </a:lnTo>
                <a:lnTo>
                  <a:pt x="1371637" y="508146"/>
                </a:lnTo>
                <a:lnTo>
                  <a:pt x="1416369" y="459197"/>
                </a:lnTo>
                <a:lnTo>
                  <a:pt x="1433396" y="430430"/>
                </a:lnTo>
                <a:lnTo>
                  <a:pt x="1485763" y="365780"/>
                </a:lnTo>
                <a:lnTo>
                  <a:pt x="1532926" y="302895"/>
                </a:lnTo>
                <a:lnTo>
                  <a:pt x="1557828" y="281105"/>
                </a:lnTo>
                <a:lnTo>
                  <a:pt x="1597007" y="229499"/>
                </a:lnTo>
                <a:lnTo>
                  <a:pt x="1613293" y="212761"/>
                </a:lnTo>
                <a:lnTo>
                  <a:pt x="1615596" y="209468"/>
                </a:lnTo>
                <a:lnTo>
                  <a:pt x="1618156" y="203269"/>
                </a:lnTo>
                <a:lnTo>
                  <a:pt x="1620743" y="200283"/>
                </a:lnTo>
                <a:lnTo>
                  <a:pt x="1657274" y="168595"/>
                </a:lnTo>
                <a:lnTo>
                  <a:pt x="1659204" y="165737"/>
                </a:lnTo>
                <a:lnTo>
                  <a:pt x="1661350" y="160020"/>
                </a:lnTo>
                <a:lnTo>
                  <a:pt x="1663827" y="157163"/>
                </a:lnTo>
                <a:lnTo>
                  <a:pt x="1674509" y="148590"/>
                </a:lnTo>
                <a:lnTo>
                  <a:pt x="1676410" y="145732"/>
                </a:lnTo>
                <a:lnTo>
                  <a:pt x="1679474" y="140017"/>
                </a:lnTo>
                <a:lnTo>
                  <a:pt x="1691920" y="125730"/>
                </a:lnTo>
                <a:lnTo>
                  <a:pt x="1694684" y="123825"/>
                </a:lnTo>
                <a:lnTo>
                  <a:pt x="1700296" y="121708"/>
                </a:lnTo>
                <a:lnTo>
                  <a:pt x="1702173" y="120191"/>
                </a:lnTo>
                <a:lnTo>
                  <a:pt x="1703425" y="118227"/>
                </a:lnTo>
                <a:lnTo>
                  <a:pt x="1704815" y="113505"/>
                </a:lnTo>
                <a:lnTo>
                  <a:pt x="1705433" y="108232"/>
                </a:lnTo>
                <a:lnTo>
                  <a:pt x="1706551" y="106444"/>
                </a:lnTo>
                <a:lnTo>
                  <a:pt x="1708248" y="105253"/>
                </a:lnTo>
                <a:lnTo>
                  <a:pt x="1710332" y="104458"/>
                </a:lnTo>
                <a:lnTo>
                  <a:pt x="1720521" y="97292"/>
                </a:lnTo>
                <a:lnTo>
                  <a:pt x="1726066" y="95628"/>
                </a:lnTo>
                <a:lnTo>
                  <a:pt x="1727926" y="94232"/>
                </a:lnTo>
                <a:lnTo>
                  <a:pt x="1729166" y="92349"/>
                </a:lnTo>
                <a:lnTo>
                  <a:pt x="1731156" y="87033"/>
                </a:lnTo>
                <a:lnTo>
                  <a:pt x="1744403" y="72988"/>
                </a:lnTo>
                <a:lnTo>
                  <a:pt x="1744913" y="71519"/>
                </a:lnTo>
                <a:lnTo>
                  <a:pt x="1744300" y="70539"/>
                </a:lnTo>
                <a:lnTo>
                  <a:pt x="1742940" y="69886"/>
                </a:lnTo>
                <a:lnTo>
                  <a:pt x="1742985" y="69450"/>
                </a:lnTo>
                <a:lnTo>
                  <a:pt x="1743968" y="69160"/>
                </a:lnTo>
                <a:lnTo>
                  <a:pt x="1745575" y="68967"/>
                </a:lnTo>
                <a:lnTo>
                  <a:pt x="1746647" y="67885"/>
                </a:lnTo>
                <a:lnTo>
                  <a:pt x="1747362" y="66212"/>
                </a:lnTo>
                <a:lnTo>
                  <a:pt x="1748508" y="61233"/>
                </a:lnTo>
                <a:lnTo>
                  <a:pt x="1753258" y="55819"/>
                </a:lnTo>
                <a:lnTo>
                  <a:pt x="1755578" y="54358"/>
                </a:lnTo>
                <a:lnTo>
                  <a:pt x="1760698" y="52734"/>
                </a:lnTo>
                <a:lnTo>
                  <a:pt x="1762443" y="51348"/>
                </a:lnTo>
                <a:lnTo>
                  <a:pt x="1763608" y="49472"/>
                </a:lnTo>
                <a:lnTo>
                  <a:pt x="1765476" y="44168"/>
                </a:lnTo>
                <a:lnTo>
                  <a:pt x="1773276" y="35596"/>
                </a:lnTo>
                <a:lnTo>
                  <a:pt x="1774639" y="35160"/>
                </a:lnTo>
                <a:lnTo>
                  <a:pt x="1778694" y="34677"/>
                </a:lnTo>
                <a:lnTo>
                  <a:pt x="1779204" y="33595"/>
                </a:lnTo>
                <a:lnTo>
                  <a:pt x="1778591" y="31921"/>
                </a:lnTo>
                <a:lnTo>
                  <a:pt x="1777230" y="29853"/>
                </a:lnTo>
                <a:lnTo>
                  <a:pt x="1777275" y="28475"/>
                </a:lnTo>
                <a:lnTo>
                  <a:pt x="1778258" y="27555"/>
                </a:lnTo>
                <a:lnTo>
                  <a:pt x="1782798" y="25825"/>
                </a:lnTo>
                <a:lnTo>
                  <a:pt x="1782997" y="21198"/>
                </a:lnTo>
                <a:lnTo>
                  <a:pt x="1783977" y="19847"/>
                </a:lnTo>
                <a:lnTo>
                  <a:pt x="1785583" y="18946"/>
                </a:lnTo>
                <a:lnTo>
                  <a:pt x="1790454" y="17500"/>
                </a:lnTo>
                <a:lnTo>
                  <a:pt x="1790854" y="16429"/>
                </a:lnTo>
                <a:lnTo>
                  <a:pt x="1791644" y="8679"/>
                </a:lnTo>
                <a:lnTo>
                  <a:pt x="17916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44"/>
          <p:cNvSpPr/>
          <p:nvPr/>
        </p:nvSpPr>
        <p:spPr>
          <a:xfrm>
            <a:off x="1142999" y="2108835"/>
            <a:ext cx="2726056" cy="2434591"/>
          </a:xfrm>
          <a:custGeom>
            <a:avLst/>
            <a:gdLst/>
            <a:ahLst/>
            <a:cxnLst/>
            <a:rect l="0" t="0" r="0" b="0"/>
            <a:pathLst>
              <a:path w="2726056" h="2434591">
                <a:moveTo>
                  <a:pt x="17145" y="17145"/>
                </a:moveTo>
                <a:lnTo>
                  <a:pt x="12594" y="17145"/>
                </a:lnTo>
                <a:lnTo>
                  <a:pt x="11254" y="16192"/>
                </a:lnTo>
                <a:lnTo>
                  <a:pt x="10360" y="14604"/>
                </a:lnTo>
                <a:lnTo>
                  <a:pt x="8678" y="8925"/>
                </a:lnTo>
                <a:lnTo>
                  <a:pt x="4053" y="8677"/>
                </a:lnTo>
                <a:lnTo>
                  <a:pt x="2702" y="7689"/>
                </a:lnTo>
                <a:lnTo>
                  <a:pt x="1802" y="6079"/>
                </a:lnTo>
                <a:lnTo>
                  <a:pt x="0" y="0"/>
                </a:ln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5181" y="7778"/>
                </a:lnTo>
                <a:lnTo>
                  <a:pt x="20400" y="8219"/>
                </a:lnTo>
                <a:lnTo>
                  <a:pt x="22173" y="9289"/>
                </a:lnTo>
                <a:lnTo>
                  <a:pt x="23355" y="10955"/>
                </a:lnTo>
                <a:lnTo>
                  <a:pt x="24142" y="13018"/>
                </a:lnTo>
                <a:lnTo>
                  <a:pt x="29802" y="20473"/>
                </a:lnTo>
                <a:lnTo>
                  <a:pt x="32250" y="22221"/>
                </a:lnTo>
                <a:lnTo>
                  <a:pt x="37511" y="24163"/>
                </a:lnTo>
                <a:lnTo>
                  <a:pt x="39295" y="25634"/>
                </a:lnTo>
                <a:lnTo>
                  <a:pt x="40484" y="27566"/>
                </a:lnTo>
                <a:lnTo>
                  <a:pt x="41277" y="29807"/>
                </a:lnTo>
                <a:lnTo>
                  <a:pt x="44698" y="34838"/>
                </a:lnTo>
                <a:lnTo>
                  <a:pt x="46944" y="37513"/>
                </a:lnTo>
                <a:lnTo>
                  <a:pt x="48441" y="40248"/>
                </a:lnTo>
                <a:lnTo>
                  <a:pt x="50105" y="45828"/>
                </a:lnTo>
                <a:lnTo>
                  <a:pt x="51501" y="47697"/>
                </a:lnTo>
                <a:lnTo>
                  <a:pt x="53384" y="48943"/>
                </a:lnTo>
                <a:lnTo>
                  <a:pt x="55592" y="49773"/>
                </a:lnTo>
                <a:lnTo>
                  <a:pt x="57064" y="51280"/>
                </a:lnTo>
                <a:lnTo>
                  <a:pt x="58045" y="53236"/>
                </a:lnTo>
                <a:lnTo>
                  <a:pt x="58699" y="55493"/>
                </a:lnTo>
                <a:lnTo>
                  <a:pt x="61966" y="60541"/>
                </a:lnTo>
                <a:lnTo>
                  <a:pt x="64171" y="63220"/>
                </a:lnTo>
                <a:lnTo>
                  <a:pt x="79492" y="74365"/>
                </a:lnTo>
                <a:lnTo>
                  <a:pt x="81570" y="77199"/>
                </a:lnTo>
                <a:lnTo>
                  <a:pt x="92022" y="97337"/>
                </a:lnTo>
                <a:lnTo>
                  <a:pt x="108637" y="116922"/>
                </a:lnTo>
                <a:lnTo>
                  <a:pt x="114323" y="122768"/>
                </a:lnTo>
                <a:lnTo>
                  <a:pt x="116220" y="125660"/>
                </a:lnTo>
                <a:lnTo>
                  <a:pt x="118329" y="131414"/>
                </a:lnTo>
                <a:lnTo>
                  <a:pt x="119516" y="140008"/>
                </a:lnTo>
                <a:lnTo>
                  <a:pt x="120635" y="142869"/>
                </a:lnTo>
                <a:lnTo>
                  <a:pt x="124418" y="148587"/>
                </a:lnTo>
                <a:lnTo>
                  <a:pt x="166854" y="193515"/>
                </a:lnTo>
                <a:lnTo>
                  <a:pt x="171041" y="202647"/>
                </a:lnTo>
                <a:lnTo>
                  <a:pt x="191548" y="233114"/>
                </a:lnTo>
                <a:lnTo>
                  <a:pt x="199750" y="239496"/>
                </a:lnTo>
                <a:lnTo>
                  <a:pt x="204604" y="242531"/>
                </a:lnTo>
                <a:lnTo>
                  <a:pt x="207841" y="245507"/>
                </a:lnTo>
                <a:lnTo>
                  <a:pt x="209998" y="248444"/>
                </a:lnTo>
                <a:lnTo>
                  <a:pt x="213348" y="254247"/>
                </a:lnTo>
                <a:lnTo>
                  <a:pt x="218012" y="260001"/>
                </a:lnTo>
                <a:lnTo>
                  <a:pt x="250646" y="282891"/>
                </a:lnTo>
                <a:lnTo>
                  <a:pt x="255680" y="285749"/>
                </a:lnTo>
                <a:lnTo>
                  <a:pt x="263813" y="294004"/>
                </a:lnTo>
                <a:lnTo>
                  <a:pt x="276796" y="310275"/>
                </a:lnTo>
                <a:lnTo>
                  <a:pt x="319562" y="342886"/>
                </a:lnTo>
                <a:lnTo>
                  <a:pt x="328718" y="347656"/>
                </a:lnTo>
                <a:lnTo>
                  <a:pt x="339227" y="351294"/>
                </a:lnTo>
                <a:lnTo>
                  <a:pt x="345395" y="355520"/>
                </a:lnTo>
                <a:lnTo>
                  <a:pt x="379187" y="385279"/>
                </a:lnTo>
                <a:lnTo>
                  <a:pt x="455863" y="431481"/>
                </a:lnTo>
                <a:lnTo>
                  <a:pt x="483016" y="456423"/>
                </a:lnTo>
                <a:lnTo>
                  <a:pt x="494483" y="462896"/>
                </a:lnTo>
                <a:lnTo>
                  <a:pt x="578032" y="534454"/>
                </a:lnTo>
                <a:lnTo>
                  <a:pt x="627719" y="563808"/>
                </a:lnTo>
                <a:lnTo>
                  <a:pt x="649273" y="587844"/>
                </a:lnTo>
                <a:lnTo>
                  <a:pt x="714402" y="638110"/>
                </a:lnTo>
                <a:lnTo>
                  <a:pt x="737241" y="657717"/>
                </a:lnTo>
                <a:lnTo>
                  <a:pt x="742954" y="661363"/>
                </a:lnTo>
                <a:lnTo>
                  <a:pt x="751842" y="670494"/>
                </a:lnTo>
                <a:lnTo>
                  <a:pt x="769860" y="691878"/>
                </a:lnTo>
                <a:lnTo>
                  <a:pt x="790811" y="708555"/>
                </a:lnTo>
                <a:lnTo>
                  <a:pt x="802851" y="722810"/>
                </a:lnTo>
                <a:lnTo>
                  <a:pt x="885832" y="791785"/>
                </a:lnTo>
                <a:lnTo>
                  <a:pt x="902972" y="807796"/>
                </a:lnTo>
                <a:lnTo>
                  <a:pt x="919164" y="819948"/>
                </a:lnTo>
                <a:lnTo>
                  <a:pt x="946628" y="850819"/>
                </a:lnTo>
                <a:lnTo>
                  <a:pt x="974513" y="872760"/>
                </a:lnTo>
                <a:lnTo>
                  <a:pt x="998752" y="900273"/>
                </a:lnTo>
                <a:lnTo>
                  <a:pt x="1081803" y="970527"/>
                </a:lnTo>
                <a:lnTo>
                  <a:pt x="1092306" y="979985"/>
                </a:lnTo>
                <a:lnTo>
                  <a:pt x="1131614" y="1012132"/>
                </a:lnTo>
                <a:lnTo>
                  <a:pt x="1143020" y="1022289"/>
                </a:lnTo>
                <a:lnTo>
                  <a:pt x="1183007" y="1054962"/>
                </a:lnTo>
                <a:lnTo>
                  <a:pt x="1217296" y="1086215"/>
                </a:lnTo>
                <a:lnTo>
                  <a:pt x="1234440" y="1099081"/>
                </a:lnTo>
                <a:lnTo>
                  <a:pt x="1251585" y="1112418"/>
                </a:lnTo>
                <a:lnTo>
                  <a:pt x="1268730" y="1124943"/>
                </a:lnTo>
                <a:lnTo>
                  <a:pt x="1320165" y="1171943"/>
                </a:lnTo>
                <a:lnTo>
                  <a:pt x="1337310" y="1184807"/>
                </a:lnTo>
                <a:lnTo>
                  <a:pt x="1343025" y="1189921"/>
                </a:lnTo>
                <a:lnTo>
                  <a:pt x="1351915" y="1203224"/>
                </a:lnTo>
                <a:lnTo>
                  <a:pt x="1359994" y="1217708"/>
                </a:lnTo>
                <a:lnTo>
                  <a:pt x="1369935" y="1230496"/>
                </a:lnTo>
                <a:lnTo>
                  <a:pt x="1383243" y="1239990"/>
                </a:lnTo>
                <a:lnTo>
                  <a:pt x="1397730" y="1248336"/>
                </a:lnTo>
                <a:lnTo>
                  <a:pt x="1482013" y="1314468"/>
                </a:lnTo>
                <a:lnTo>
                  <a:pt x="1503935" y="1337313"/>
                </a:lnTo>
                <a:lnTo>
                  <a:pt x="1583031" y="1403137"/>
                </a:lnTo>
                <a:lnTo>
                  <a:pt x="1666806" y="1471436"/>
                </a:lnTo>
                <a:lnTo>
                  <a:pt x="1748744" y="1532481"/>
                </a:lnTo>
                <a:lnTo>
                  <a:pt x="1765922" y="1544998"/>
                </a:lnTo>
                <a:lnTo>
                  <a:pt x="1800224" y="1574971"/>
                </a:lnTo>
                <a:lnTo>
                  <a:pt x="1841300" y="1603602"/>
                </a:lnTo>
                <a:lnTo>
                  <a:pt x="1859703" y="1617823"/>
                </a:lnTo>
                <a:lnTo>
                  <a:pt x="1877221" y="1630610"/>
                </a:lnTo>
                <a:lnTo>
                  <a:pt x="1911654" y="1660686"/>
                </a:lnTo>
                <a:lnTo>
                  <a:pt x="1928809" y="1673472"/>
                </a:lnTo>
                <a:lnTo>
                  <a:pt x="1980248" y="1720580"/>
                </a:lnTo>
                <a:lnTo>
                  <a:pt x="1997393" y="1733446"/>
                </a:lnTo>
                <a:lnTo>
                  <a:pt x="2014538" y="1746783"/>
                </a:lnTo>
                <a:lnTo>
                  <a:pt x="2031683" y="1759308"/>
                </a:lnTo>
                <a:lnTo>
                  <a:pt x="2048828" y="1772544"/>
                </a:lnTo>
                <a:lnTo>
                  <a:pt x="2054543" y="1776056"/>
                </a:lnTo>
                <a:lnTo>
                  <a:pt x="2063433" y="1785038"/>
                </a:lnTo>
                <a:lnTo>
                  <a:pt x="2067137" y="1790100"/>
                </a:lnTo>
                <a:lnTo>
                  <a:pt x="2078873" y="1798265"/>
                </a:lnTo>
                <a:lnTo>
                  <a:pt x="2086003" y="1801775"/>
                </a:lnTo>
                <a:lnTo>
                  <a:pt x="2096465" y="1810757"/>
                </a:lnTo>
                <a:lnTo>
                  <a:pt x="2105243" y="1820146"/>
                </a:lnTo>
                <a:lnTo>
                  <a:pt x="2188850" y="1883174"/>
                </a:lnTo>
                <a:lnTo>
                  <a:pt x="2222183" y="1908891"/>
                </a:lnTo>
                <a:lnTo>
                  <a:pt x="2234389" y="1923016"/>
                </a:lnTo>
                <a:lnTo>
                  <a:pt x="2308150" y="1986044"/>
                </a:lnTo>
                <a:lnTo>
                  <a:pt x="2320186" y="2000168"/>
                </a:lnTo>
                <a:lnTo>
                  <a:pt x="2397904" y="2072155"/>
                </a:lnTo>
                <a:lnTo>
                  <a:pt x="2414724" y="2084420"/>
                </a:lnTo>
                <a:lnTo>
                  <a:pt x="2431773" y="2094087"/>
                </a:lnTo>
                <a:lnTo>
                  <a:pt x="2440641" y="2102597"/>
                </a:lnTo>
                <a:lnTo>
                  <a:pt x="2504728" y="2170394"/>
                </a:lnTo>
                <a:lnTo>
                  <a:pt x="2518766" y="2179885"/>
                </a:lnTo>
                <a:lnTo>
                  <a:pt x="2522140" y="2183824"/>
                </a:lnTo>
                <a:lnTo>
                  <a:pt x="2524389" y="2188355"/>
                </a:lnTo>
                <a:lnTo>
                  <a:pt x="2527841" y="2197517"/>
                </a:lnTo>
                <a:lnTo>
                  <a:pt x="2532550" y="2204764"/>
                </a:lnTo>
                <a:lnTo>
                  <a:pt x="2580279" y="2265472"/>
                </a:lnTo>
                <a:lnTo>
                  <a:pt x="2588882" y="2278436"/>
                </a:lnTo>
                <a:lnTo>
                  <a:pt x="2606039" y="2299807"/>
                </a:lnTo>
                <a:lnTo>
                  <a:pt x="2614613" y="2312739"/>
                </a:lnTo>
                <a:lnTo>
                  <a:pt x="2653665" y="2354573"/>
                </a:lnTo>
                <a:lnTo>
                  <a:pt x="2657299" y="2363150"/>
                </a:lnTo>
                <a:lnTo>
                  <a:pt x="2666577" y="2374582"/>
                </a:lnTo>
                <a:lnTo>
                  <a:pt x="2698750" y="2407283"/>
                </a:lnTo>
                <a:lnTo>
                  <a:pt x="2699280" y="2408765"/>
                </a:lnTo>
                <a:lnTo>
                  <a:pt x="2699867" y="2412952"/>
                </a:lnTo>
                <a:lnTo>
                  <a:pt x="2700977" y="2414450"/>
                </a:lnTo>
                <a:lnTo>
                  <a:pt x="2702669" y="2415448"/>
                </a:lnTo>
                <a:lnTo>
                  <a:pt x="2704749" y="2416113"/>
                </a:lnTo>
                <a:lnTo>
                  <a:pt x="2706136" y="2417510"/>
                </a:lnTo>
                <a:lnTo>
                  <a:pt x="2707061" y="2419393"/>
                </a:lnTo>
                <a:lnTo>
                  <a:pt x="2707678" y="2421601"/>
                </a:lnTo>
                <a:lnTo>
                  <a:pt x="2709041" y="2423073"/>
                </a:lnTo>
                <a:lnTo>
                  <a:pt x="2710902" y="2424054"/>
                </a:lnTo>
                <a:lnTo>
                  <a:pt x="2713096" y="2424708"/>
                </a:lnTo>
                <a:lnTo>
                  <a:pt x="2714558" y="2426097"/>
                </a:lnTo>
                <a:lnTo>
                  <a:pt x="2715534" y="2427976"/>
                </a:lnTo>
                <a:lnTo>
                  <a:pt x="2717098" y="2433283"/>
                </a:lnTo>
                <a:lnTo>
                  <a:pt x="2718179" y="2433718"/>
                </a:lnTo>
                <a:lnTo>
                  <a:pt x="2726049" y="2434589"/>
                </a:lnTo>
                <a:lnTo>
                  <a:pt x="2726055" y="24345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45"/>
          <p:cNvSpPr/>
          <p:nvPr/>
        </p:nvSpPr>
        <p:spPr>
          <a:xfrm>
            <a:off x="7152322" y="4029075"/>
            <a:ext cx="197169" cy="222886"/>
          </a:xfrm>
          <a:custGeom>
            <a:avLst/>
            <a:gdLst/>
            <a:ahLst/>
            <a:cxnLst/>
            <a:rect l="0" t="0" r="0" b="0"/>
            <a:pathLst>
              <a:path w="197169" h="222886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399"/>
                </a:lnTo>
                <a:lnTo>
                  <a:pt x="10583" y="25894"/>
                </a:lnTo>
                <a:lnTo>
                  <a:pt x="12771" y="28692"/>
                </a:lnTo>
                <a:lnTo>
                  <a:pt x="14229" y="32463"/>
                </a:lnTo>
                <a:lnTo>
                  <a:pt x="15201" y="36882"/>
                </a:lnTo>
                <a:lnTo>
                  <a:pt x="15849" y="41733"/>
                </a:lnTo>
                <a:lnTo>
                  <a:pt x="17234" y="46872"/>
                </a:lnTo>
                <a:lnTo>
                  <a:pt x="19110" y="52203"/>
                </a:lnTo>
                <a:lnTo>
                  <a:pt x="21312" y="57662"/>
                </a:lnTo>
                <a:lnTo>
                  <a:pt x="22780" y="63206"/>
                </a:lnTo>
                <a:lnTo>
                  <a:pt x="23760" y="68807"/>
                </a:lnTo>
                <a:lnTo>
                  <a:pt x="24412" y="74447"/>
                </a:lnTo>
                <a:lnTo>
                  <a:pt x="25800" y="81064"/>
                </a:lnTo>
                <a:lnTo>
                  <a:pt x="27677" y="88332"/>
                </a:lnTo>
                <a:lnTo>
                  <a:pt x="29882" y="96035"/>
                </a:lnTo>
                <a:lnTo>
                  <a:pt x="31351" y="104028"/>
                </a:lnTo>
                <a:lnTo>
                  <a:pt x="32331" y="112215"/>
                </a:lnTo>
                <a:lnTo>
                  <a:pt x="32984" y="120530"/>
                </a:lnTo>
                <a:lnTo>
                  <a:pt x="33420" y="128930"/>
                </a:lnTo>
                <a:lnTo>
                  <a:pt x="33903" y="145885"/>
                </a:lnTo>
                <a:lnTo>
                  <a:pt x="34985" y="153454"/>
                </a:lnTo>
                <a:lnTo>
                  <a:pt x="36658" y="160405"/>
                </a:lnTo>
                <a:lnTo>
                  <a:pt x="38726" y="166944"/>
                </a:lnTo>
                <a:lnTo>
                  <a:pt x="40105" y="173208"/>
                </a:lnTo>
                <a:lnTo>
                  <a:pt x="41024" y="179290"/>
                </a:lnTo>
                <a:lnTo>
                  <a:pt x="41637" y="185249"/>
                </a:lnTo>
                <a:lnTo>
                  <a:pt x="42046" y="191127"/>
                </a:lnTo>
                <a:lnTo>
                  <a:pt x="42318" y="196950"/>
                </a:lnTo>
                <a:lnTo>
                  <a:pt x="42701" y="211708"/>
                </a:lnTo>
                <a:lnTo>
                  <a:pt x="42831" y="220677"/>
                </a:lnTo>
                <a:lnTo>
                  <a:pt x="41889" y="221413"/>
                </a:lnTo>
                <a:lnTo>
                  <a:pt x="36073" y="222594"/>
                </a:lnTo>
                <a:lnTo>
                  <a:pt x="34642" y="222827"/>
                </a:lnTo>
                <a:lnTo>
                  <a:pt x="34360" y="216029"/>
                </a:lnTo>
                <a:lnTo>
                  <a:pt x="34291" y="153641"/>
                </a:lnTo>
                <a:lnTo>
                  <a:pt x="35243" y="146242"/>
                </a:lnTo>
                <a:lnTo>
                  <a:pt x="36831" y="139405"/>
                </a:lnTo>
                <a:lnTo>
                  <a:pt x="38841" y="132941"/>
                </a:lnTo>
                <a:lnTo>
                  <a:pt x="40182" y="125775"/>
                </a:lnTo>
                <a:lnTo>
                  <a:pt x="41075" y="118140"/>
                </a:lnTo>
                <a:lnTo>
                  <a:pt x="41671" y="110192"/>
                </a:lnTo>
                <a:lnTo>
                  <a:pt x="43973" y="102989"/>
                </a:lnTo>
                <a:lnTo>
                  <a:pt x="47413" y="96282"/>
                </a:lnTo>
                <a:lnTo>
                  <a:pt x="51611" y="89905"/>
                </a:lnTo>
                <a:lnTo>
                  <a:pt x="55362" y="83749"/>
                </a:lnTo>
                <a:lnTo>
                  <a:pt x="58816" y="77740"/>
                </a:lnTo>
                <a:lnTo>
                  <a:pt x="62070" y="71829"/>
                </a:lnTo>
                <a:lnTo>
                  <a:pt x="65194" y="66936"/>
                </a:lnTo>
                <a:lnTo>
                  <a:pt x="68227" y="62721"/>
                </a:lnTo>
                <a:lnTo>
                  <a:pt x="71202" y="58959"/>
                </a:lnTo>
                <a:lnTo>
                  <a:pt x="75091" y="55498"/>
                </a:lnTo>
                <a:lnTo>
                  <a:pt x="79588" y="52239"/>
                </a:lnTo>
                <a:lnTo>
                  <a:pt x="84492" y="49113"/>
                </a:lnTo>
                <a:lnTo>
                  <a:pt x="88712" y="46077"/>
                </a:lnTo>
                <a:lnTo>
                  <a:pt x="92479" y="43100"/>
                </a:lnTo>
                <a:lnTo>
                  <a:pt x="95943" y="40163"/>
                </a:lnTo>
                <a:lnTo>
                  <a:pt x="100157" y="38205"/>
                </a:lnTo>
                <a:lnTo>
                  <a:pt x="104871" y="36900"/>
                </a:lnTo>
                <a:lnTo>
                  <a:pt x="109919" y="36030"/>
                </a:lnTo>
                <a:lnTo>
                  <a:pt x="114237" y="36402"/>
                </a:lnTo>
                <a:lnTo>
                  <a:pt x="118068" y="37603"/>
                </a:lnTo>
                <a:lnTo>
                  <a:pt x="121575" y="39356"/>
                </a:lnTo>
                <a:lnTo>
                  <a:pt x="125817" y="40525"/>
                </a:lnTo>
                <a:lnTo>
                  <a:pt x="130551" y="41304"/>
                </a:lnTo>
                <a:lnTo>
                  <a:pt x="135612" y="41823"/>
                </a:lnTo>
                <a:lnTo>
                  <a:pt x="139938" y="44075"/>
                </a:lnTo>
                <a:lnTo>
                  <a:pt x="143775" y="47481"/>
                </a:lnTo>
                <a:lnTo>
                  <a:pt x="147285" y="51656"/>
                </a:lnTo>
                <a:lnTo>
                  <a:pt x="150577" y="55392"/>
                </a:lnTo>
                <a:lnTo>
                  <a:pt x="156776" y="62083"/>
                </a:lnTo>
                <a:lnTo>
                  <a:pt x="159762" y="66154"/>
                </a:lnTo>
                <a:lnTo>
                  <a:pt x="162706" y="70772"/>
                </a:lnTo>
                <a:lnTo>
                  <a:pt x="165620" y="75757"/>
                </a:lnTo>
                <a:lnTo>
                  <a:pt x="168517" y="80984"/>
                </a:lnTo>
                <a:lnTo>
                  <a:pt x="174274" y="91873"/>
                </a:lnTo>
                <a:lnTo>
                  <a:pt x="176190" y="97444"/>
                </a:lnTo>
                <a:lnTo>
                  <a:pt x="177467" y="103062"/>
                </a:lnTo>
                <a:lnTo>
                  <a:pt x="178319" y="108713"/>
                </a:lnTo>
                <a:lnTo>
                  <a:pt x="178887" y="115338"/>
                </a:lnTo>
                <a:lnTo>
                  <a:pt x="179266" y="122612"/>
                </a:lnTo>
                <a:lnTo>
                  <a:pt x="179686" y="137361"/>
                </a:lnTo>
                <a:lnTo>
                  <a:pt x="179994" y="173121"/>
                </a:lnTo>
                <a:lnTo>
                  <a:pt x="180019" y="190920"/>
                </a:lnTo>
                <a:lnTo>
                  <a:pt x="180973" y="193955"/>
                </a:lnTo>
                <a:lnTo>
                  <a:pt x="184572" y="199867"/>
                </a:lnTo>
                <a:lnTo>
                  <a:pt x="186807" y="205670"/>
                </a:lnTo>
                <a:lnTo>
                  <a:pt x="187403" y="208550"/>
                </a:lnTo>
                <a:lnTo>
                  <a:pt x="188753" y="210471"/>
                </a:lnTo>
                <a:lnTo>
                  <a:pt x="190605" y="211751"/>
                </a:lnTo>
                <a:lnTo>
                  <a:pt x="192793" y="212605"/>
                </a:lnTo>
                <a:lnTo>
                  <a:pt x="194251" y="214127"/>
                </a:lnTo>
                <a:lnTo>
                  <a:pt x="195224" y="216093"/>
                </a:lnTo>
                <a:lnTo>
                  <a:pt x="197168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6"/>
          <p:cNvSpPr/>
          <p:nvPr/>
        </p:nvSpPr>
        <p:spPr>
          <a:xfrm>
            <a:off x="7443787" y="4003357"/>
            <a:ext cx="179617" cy="231060"/>
          </a:xfrm>
          <a:custGeom>
            <a:avLst/>
            <a:gdLst/>
            <a:ahLst/>
            <a:cxnLst/>
            <a:rect l="0" t="0" r="0" b="0"/>
            <a:pathLst>
              <a:path w="179617" h="231060">
                <a:moveTo>
                  <a:pt x="51435" y="25718"/>
                </a:moveTo>
                <a:lnTo>
                  <a:pt x="46884" y="30268"/>
                </a:lnTo>
                <a:lnTo>
                  <a:pt x="45544" y="32561"/>
                </a:lnTo>
                <a:lnTo>
                  <a:pt x="44055" y="37649"/>
                </a:lnTo>
                <a:lnTo>
                  <a:pt x="43657" y="41292"/>
                </a:lnTo>
                <a:lnTo>
                  <a:pt x="43393" y="45626"/>
                </a:lnTo>
                <a:lnTo>
                  <a:pt x="43216" y="50420"/>
                </a:lnTo>
                <a:lnTo>
                  <a:pt x="42145" y="55521"/>
                </a:lnTo>
                <a:lnTo>
                  <a:pt x="40480" y="60827"/>
                </a:lnTo>
                <a:lnTo>
                  <a:pt x="38416" y="66268"/>
                </a:lnTo>
                <a:lnTo>
                  <a:pt x="37041" y="71801"/>
                </a:lnTo>
                <a:lnTo>
                  <a:pt x="36124" y="77395"/>
                </a:lnTo>
                <a:lnTo>
                  <a:pt x="35513" y="83030"/>
                </a:lnTo>
                <a:lnTo>
                  <a:pt x="34153" y="89643"/>
                </a:lnTo>
                <a:lnTo>
                  <a:pt x="32293" y="96910"/>
                </a:lnTo>
                <a:lnTo>
                  <a:pt x="30101" y="104612"/>
                </a:lnTo>
                <a:lnTo>
                  <a:pt x="28640" y="111651"/>
                </a:lnTo>
                <a:lnTo>
                  <a:pt x="27666" y="118249"/>
                </a:lnTo>
                <a:lnTo>
                  <a:pt x="27017" y="124553"/>
                </a:lnTo>
                <a:lnTo>
                  <a:pt x="26584" y="130660"/>
                </a:lnTo>
                <a:lnTo>
                  <a:pt x="26295" y="136637"/>
                </a:lnTo>
                <a:lnTo>
                  <a:pt x="25974" y="149310"/>
                </a:lnTo>
                <a:lnTo>
                  <a:pt x="25832" y="164468"/>
                </a:lnTo>
                <a:lnTo>
                  <a:pt x="26746" y="171557"/>
                </a:lnTo>
                <a:lnTo>
                  <a:pt x="28308" y="178189"/>
                </a:lnTo>
                <a:lnTo>
                  <a:pt x="30302" y="184515"/>
                </a:lnTo>
                <a:lnTo>
                  <a:pt x="32584" y="189685"/>
                </a:lnTo>
                <a:lnTo>
                  <a:pt x="35058" y="194084"/>
                </a:lnTo>
                <a:lnTo>
                  <a:pt x="37659" y="197970"/>
                </a:lnTo>
                <a:lnTo>
                  <a:pt x="40550" y="204826"/>
                </a:lnTo>
                <a:lnTo>
                  <a:pt x="41321" y="207989"/>
                </a:lnTo>
                <a:lnTo>
                  <a:pt x="44717" y="214042"/>
                </a:lnTo>
                <a:lnTo>
                  <a:pt x="46957" y="216990"/>
                </a:lnTo>
                <a:lnTo>
                  <a:pt x="50354" y="218955"/>
                </a:lnTo>
                <a:lnTo>
                  <a:pt x="54525" y="220265"/>
                </a:lnTo>
                <a:lnTo>
                  <a:pt x="59210" y="221138"/>
                </a:lnTo>
                <a:lnTo>
                  <a:pt x="63286" y="222673"/>
                </a:lnTo>
                <a:lnTo>
                  <a:pt x="66956" y="224649"/>
                </a:lnTo>
                <a:lnTo>
                  <a:pt x="70355" y="226918"/>
                </a:lnTo>
                <a:lnTo>
                  <a:pt x="73573" y="228431"/>
                </a:lnTo>
                <a:lnTo>
                  <a:pt x="76672" y="229440"/>
                </a:lnTo>
                <a:lnTo>
                  <a:pt x="79690" y="230113"/>
                </a:lnTo>
                <a:lnTo>
                  <a:pt x="82654" y="230561"/>
                </a:lnTo>
                <a:lnTo>
                  <a:pt x="85582" y="230860"/>
                </a:lnTo>
                <a:lnTo>
                  <a:pt x="88488" y="231059"/>
                </a:lnTo>
                <a:lnTo>
                  <a:pt x="91377" y="230240"/>
                </a:lnTo>
                <a:lnTo>
                  <a:pt x="94255" y="228740"/>
                </a:lnTo>
                <a:lnTo>
                  <a:pt x="97127" y="226789"/>
                </a:lnTo>
                <a:lnTo>
                  <a:pt x="100947" y="225487"/>
                </a:lnTo>
                <a:lnTo>
                  <a:pt x="105397" y="224620"/>
                </a:lnTo>
                <a:lnTo>
                  <a:pt x="110270" y="224042"/>
                </a:lnTo>
                <a:lnTo>
                  <a:pt x="114471" y="221751"/>
                </a:lnTo>
                <a:lnTo>
                  <a:pt x="118224" y="218319"/>
                </a:lnTo>
                <a:lnTo>
                  <a:pt x="121679" y="214126"/>
                </a:lnTo>
                <a:lnTo>
                  <a:pt x="124934" y="210378"/>
                </a:lnTo>
                <a:lnTo>
                  <a:pt x="128057" y="206927"/>
                </a:lnTo>
                <a:lnTo>
                  <a:pt x="131091" y="203674"/>
                </a:lnTo>
                <a:lnTo>
                  <a:pt x="134067" y="199600"/>
                </a:lnTo>
                <a:lnTo>
                  <a:pt x="137002" y="194979"/>
                </a:lnTo>
                <a:lnTo>
                  <a:pt x="139912" y="189994"/>
                </a:lnTo>
                <a:lnTo>
                  <a:pt x="143758" y="184765"/>
                </a:lnTo>
                <a:lnTo>
                  <a:pt x="148226" y="179374"/>
                </a:lnTo>
                <a:lnTo>
                  <a:pt x="153110" y="173876"/>
                </a:lnTo>
                <a:lnTo>
                  <a:pt x="157318" y="168305"/>
                </a:lnTo>
                <a:lnTo>
                  <a:pt x="161076" y="162685"/>
                </a:lnTo>
                <a:lnTo>
                  <a:pt x="164535" y="157034"/>
                </a:lnTo>
                <a:lnTo>
                  <a:pt x="166840" y="151362"/>
                </a:lnTo>
                <a:lnTo>
                  <a:pt x="168377" y="145676"/>
                </a:lnTo>
                <a:lnTo>
                  <a:pt x="169401" y="139980"/>
                </a:lnTo>
                <a:lnTo>
                  <a:pt x="171037" y="134278"/>
                </a:lnTo>
                <a:lnTo>
                  <a:pt x="173079" y="128571"/>
                </a:lnTo>
                <a:lnTo>
                  <a:pt x="175394" y="122862"/>
                </a:lnTo>
                <a:lnTo>
                  <a:pt x="176937" y="117150"/>
                </a:lnTo>
                <a:lnTo>
                  <a:pt x="177966" y="111437"/>
                </a:lnTo>
                <a:lnTo>
                  <a:pt x="178652" y="105724"/>
                </a:lnTo>
                <a:lnTo>
                  <a:pt x="179108" y="100010"/>
                </a:lnTo>
                <a:lnTo>
                  <a:pt x="179414" y="94296"/>
                </a:lnTo>
                <a:lnTo>
                  <a:pt x="179616" y="88581"/>
                </a:lnTo>
                <a:lnTo>
                  <a:pt x="178799" y="83819"/>
                </a:lnTo>
                <a:lnTo>
                  <a:pt x="177302" y="79692"/>
                </a:lnTo>
                <a:lnTo>
                  <a:pt x="170645" y="66793"/>
                </a:lnTo>
                <a:lnTo>
                  <a:pt x="168055" y="61673"/>
                </a:lnTo>
                <a:lnTo>
                  <a:pt x="165377" y="57308"/>
                </a:lnTo>
                <a:lnTo>
                  <a:pt x="162639" y="53446"/>
                </a:lnTo>
                <a:lnTo>
                  <a:pt x="159861" y="49918"/>
                </a:lnTo>
                <a:lnTo>
                  <a:pt x="156104" y="46614"/>
                </a:lnTo>
                <a:lnTo>
                  <a:pt x="151694" y="43458"/>
                </a:lnTo>
                <a:lnTo>
                  <a:pt x="146850" y="40402"/>
                </a:lnTo>
                <a:lnTo>
                  <a:pt x="141715" y="37413"/>
                </a:lnTo>
                <a:lnTo>
                  <a:pt x="136387" y="34467"/>
                </a:lnTo>
                <a:lnTo>
                  <a:pt x="125386" y="28654"/>
                </a:lnTo>
                <a:lnTo>
                  <a:pt x="97110" y="14298"/>
                </a:lnTo>
                <a:lnTo>
                  <a:pt x="91410" y="12390"/>
                </a:lnTo>
                <a:lnTo>
                  <a:pt x="85705" y="11117"/>
                </a:lnTo>
                <a:lnTo>
                  <a:pt x="79996" y="10269"/>
                </a:lnTo>
                <a:lnTo>
                  <a:pt x="74286" y="8751"/>
                </a:lnTo>
                <a:lnTo>
                  <a:pt x="68574" y="6786"/>
                </a:lnTo>
                <a:lnTo>
                  <a:pt x="62861" y="4524"/>
                </a:lnTo>
                <a:lnTo>
                  <a:pt x="57148" y="3017"/>
                </a:lnTo>
                <a:lnTo>
                  <a:pt x="51433" y="2011"/>
                </a:lnTo>
                <a:lnTo>
                  <a:pt x="45719" y="1341"/>
                </a:lnTo>
                <a:lnTo>
                  <a:pt x="40005" y="894"/>
                </a:lnTo>
                <a:lnTo>
                  <a:pt x="34289" y="596"/>
                </a:lnTo>
                <a:lnTo>
                  <a:pt x="19685" y="17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47"/>
          <p:cNvSpPr/>
          <p:nvPr/>
        </p:nvSpPr>
        <p:spPr>
          <a:xfrm>
            <a:off x="1995310" y="4491990"/>
            <a:ext cx="347840" cy="162878"/>
          </a:xfrm>
          <a:custGeom>
            <a:avLst/>
            <a:gdLst/>
            <a:ahLst/>
            <a:cxnLst/>
            <a:rect l="0" t="0" r="0" b="0"/>
            <a:pathLst>
              <a:path w="347840" h="162878">
                <a:moveTo>
                  <a:pt x="4940" y="0"/>
                </a:moveTo>
                <a:lnTo>
                  <a:pt x="0" y="0"/>
                </a:lnTo>
                <a:lnTo>
                  <a:pt x="9417" y="0"/>
                </a:lnTo>
                <a:lnTo>
                  <a:pt x="10782" y="952"/>
                </a:lnTo>
                <a:lnTo>
                  <a:pt x="11692" y="2540"/>
                </a:lnTo>
                <a:lnTo>
                  <a:pt x="12299" y="4551"/>
                </a:lnTo>
                <a:lnTo>
                  <a:pt x="13656" y="5891"/>
                </a:lnTo>
                <a:lnTo>
                  <a:pt x="15513" y="6785"/>
                </a:lnTo>
                <a:lnTo>
                  <a:pt x="20786" y="8219"/>
                </a:lnTo>
                <a:lnTo>
                  <a:pt x="26251" y="13019"/>
                </a:lnTo>
                <a:lnTo>
                  <a:pt x="28672" y="14394"/>
                </a:lnTo>
                <a:lnTo>
                  <a:pt x="33902" y="15922"/>
                </a:lnTo>
                <a:lnTo>
                  <a:pt x="42202" y="16782"/>
                </a:lnTo>
                <a:lnTo>
                  <a:pt x="45021" y="17856"/>
                </a:lnTo>
                <a:lnTo>
                  <a:pt x="50693" y="21588"/>
                </a:lnTo>
                <a:lnTo>
                  <a:pt x="56390" y="23882"/>
                </a:lnTo>
                <a:lnTo>
                  <a:pt x="63049" y="25854"/>
                </a:lnTo>
                <a:lnTo>
                  <a:pt x="72358" y="29906"/>
                </a:lnTo>
                <a:lnTo>
                  <a:pt x="80306" y="32341"/>
                </a:lnTo>
                <a:lnTo>
                  <a:pt x="87966" y="33424"/>
                </a:lnTo>
                <a:lnTo>
                  <a:pt x="97720" y="33905"/>
                </a:lnTo>
                <a:lnTo>
                  <a:pt x="108405" y="36659"/>
                </a:lnTo>
                <a:lnTo>
                  <a:pt x="113922" y="38726"/>
                </a:lnTo>
                <a:lnTo>
                  <a:pt x="119504" y="40105"/>
                </a:lnTo>
                <a:lnTo>
                  <a:pt x="125131" y="41024"/>
                </a:lnTo>
                <a:lnTo>
                  <a:pt x="130787" y="41637"/>
                </a:lnTo>
                <a:lnTo>
                  <a:pt x="136463" y="42045"/>
                </a:lnTo>
                <a:lnTo>
                  <a:pt x="142152" y="42317"/>
                </a:lnTo>
                <a:lnTo>
                  <a:pt x="153553" y="42620"/>
                </a:lnTo>
                <a:lnTo>
                  <a:pt x="164970" y="42754"/>
                </a:lnTo>
                <a:lnTo>
                  <a:pt x="170681" y="43743"/>
                </a:lnTo>
                <a:lnTo>
                  <a:pt x="176394" y="45354"/>
                </a:lnTo>
                <a:lnTo>
                  <a:pt x="182108" y="47381"/>
                </a:lnTo>
                <a:lnTo>
                  <a:pt x="187822" y="48732"/>
                </a:lnTo>
                <a:lnTo>
                  <a:pt x="193536" y="49633"/>
                </a:lnTo>
                <a:lnTo>
                  <a:pt x="199250" y="50234"/>
                </a:lnTo>
                <a:lnTo>
                  <a:pt x="204965" y="50634"/>
                </a:lnTo>
                <a:lnTo>
                  <a:pt x="210680" y="50901"/>
                </a:lnTo>
                <a:lnTo>
                  <a:pt x="223062" y="51198"/>
                </a:lnTo>
                <a:lnTo>
                  <a:pt x="238090" y="51329"/>
                </a:lnTo>
                <a:lnTo>
                  <a:pt x="245146" y="52317"/>
                </a:lnTo>
                <a:lnTo>
                  <a:pt x="251755" y="53928"/>
                </a:lnTo>
                <a:lnTo>
                  <a:pt x="258066" y="55954"/>
                </a:lnTo>
                <a:lnTo>
                  <a:pt x="264178" y="57305"/>
                </a:lnTo>
                <a:lnTo>
                  <a:pt x="270157" y="58206"/>
                </a:lnTo>
                <a:lnTo>
                  <a:pt x="276049" y="58806"/>
                </a:lnTo>
                <a:lnTo>
                  <a:pt x="281882" y="59207"/>
                </a:lnTo>
                <a:lnTo>
                  <a:pt x="287675" y="59474"/>
                </a:lnTo>
                <a:lnTo>
                  <a:pt x="302390" y="59849"/>
                </a:lnTo>
                <a:lnTo>
                  <a:pt x="306110" y="59902"/>
                </a:lnTo>
                <a:lnTo>
                  <a:pt x="309542" y="60889"/>
                </a:lnTo>
                <a:lnTo>
                  <a:pt x="319876" y="65878"/>
                </a:lnTo>
                <a:lnTo>
                  <a:pt x="329379" y="67379"/>
                </a:lnTo>
                <a:lnTo>
                  <a:pt x="338266" y="68342"/>
                </a:lnTo>
                <a:lnTo>
                  <a:pt x="347839" y="68580"/>
                </a:lnTo>
                <a:lnTo>
                  <a:pt x="340459" y="68580"/>
                </a:lnTo>
                <a:lnTo>
                  <a:pt x="330518" y="73130"/>
                </a:lnTo>
                <a:lnTo>
                  <a:pt x="324610" y="75961"/>
                </a:lnTo>
                <a:lnTo>
                  <a:pt x="313757" y="76799"/>
                </a:lnTo>
                <a:lnTo>
                  <a:pt x="309878" y="77869"/>
                </a:lnTo>
                <a:lnTo>
                  <a:pt x="303028" y="81599"/>
                </a:lnTo>
                <a:lnTo>
                  <a:pt x="296808" y="83891"/>
                </a:lnTo>
                <a:lnTo>
                  <a:pt x="289916" y="85862"/>
                </a:lnTo>
                <a:lnTo>
                  <a:pt x="280503" y="89913"/>
                </a:lnTo>
                <a:lnTo>
                  <a:pt x="272510" y="94889"/>
                </a:lnTo>
                <a:lnTo>
                  <a:pt x="269045" y="97549"/>
                </a:lnTo>
                <a:lnTo>
                  <a:pt x="262655" y="100505"/>
                </a:lnTo>
                <a:lnTo>
                  <a:pt x="255687" y="102771"/>
                </a:lnTo>
                <a:lnTo>
                  <a:pt x="246240" y="106953"/>
                </a:lnTo>
                <a:lnTo>
                  <a:pt x="238232" y="111987"/>
                </a:lnTo>
                <a:lnTo>
                  <a:pt x="234763" y="114663"/>
                </a:lnTo>
                <a:lnTo>
                  <a:pt x="230545" y="116447"/>
                </a:lnTo>
                <a:lnTo>
                  <a:pt x="220778" y="118429"/>
                </a:lnTo>
                <a:lnTo>
                  <a:pt x="212628" y="121850"/>
                </a:lnTo>
                <a:lnTo>
                  <a:pt x="204878" y="126545"/>
                </a:lnTo>
                <a:lnTo>
                  <a:pt x="195084" y="131807"/>
                </a:lnTo>
                <a:lnTo>
                  <a:pt x="190757" y="134544"/>
                </a:lnTo>
                <a:lnTo>
                  <a:pt x="186920" y="137321"/>
                </a:lnTo>
                <a:lnTo>
                  <a:pt x="183410" y="140124"/>
                </a:lnTo>
                <a:lnTo>
                  <a:pt x="176970" y="143240"/>
                </a:lnTo>
                <a:lnTo>
                  <a:pt x="173919" y="144070"/>
                </a:lnTo>
                <a:lnTo>
                  <a:pt x="167989" y="147534"/>
                </a:lnTo>
                <a:lnTo>
                  <a:pt x="165074" y="149791"/>
                </a:lnTo>
                <a:lnTo>
                  <a:pt x="161226" y="151295"/>
                </a:lnTo>
                <a:lnTo>
                  <a:pt x="151870" y="152967"/>
                </a:lnTo>
                <a:lnTo>
                  <a:pt x="143902" y="153710"/>
                </a:lnTo>
                <a:lnTo>
                  <a:pt x="140444" y="153908"/>
                </a:lnTo>
                <a:lnTo>
                  <a:pt x="138138" y="154993"/>
                </a:lnTo>
                <a:lnTo>
                  <a:pt x="136601" y="156668"/>
                </a:lnTo>
                <a:lnTo>
                  <a:pt x="135576" y="158738"/>
                </a:lnTo>
                <a:lnTo>
                  <a:pt x="133941" y="160118"/>
                </a:lnTo>
                <a:lnTo>
                  <a:pt x="131898" y="161037"/>
                </a:lnTo>
                <a:lnTo>
                  <a:pt x="125361" y="162769"/>
                </a:lnTo>
                <a:lnTo>
                  <a:pt x="116248" y="162871"/>
                </a:lnTo>
                <a:lnTo>
                  <a:pt x="107809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48"/>
          <p:cNvSpPr/>
          <p:nvPr/>
        </p:nvSpPr>
        <p:spPr>
          <a:xfrm>
            <a:off x="2420302" y="4414837"/>
            <a:ext cx="377182" cy="274321"/>
          </a:xfrm>
          <a:custGeom>
            <a:avLst/>
            <a:gdLst/>
            <a:ahLst/>
            <a:cxnLst/>
            <a:rect l="0" t="0" r="0" b="0"/>
            <a:pathLst>
              <a:path w="377182" h="274321">
                <a:moveTo>
                  <a:pt x="17145" y="0"/>
                </a:moveTo>
                <a:lnTo>
                  <a:pt x="8604" y="0"/>
                </a:lnTo>
                <a:lnTo>
                  <a:pt x="13133" y="0"/>
                </a:lnTo>
                <a:lnTo>
                  <a:pt x="14470" y="953"/>
                </a:lnTo>
                <a:lnTo>
                  <a:pt x="15362" y="2540"/>
                </a:lnTo>
                <a:lnTo>
                  <a:pt x="16793" y="7381"/>
                </a:lnTo>
                <a:lnTo>
                  <a:pt x="17863" y="7778"/>
                </a:lnTo>
                <a:lnTo>
                  <a:pt x="29046" y="8468"/>
                </a:lnTo>
                <a:lnTo>
                  <a:pt x="37287" y="8542"/>
                </a:lnTo>
                <a:lnTo>
                  <a:pt x="39145" y="9504"/>
                </a:lnTo>
                <a:lnTo>
                  <a:pt x="40385" y="11099"/>
                </a:lnTo>
                <a:lnTo>
                  <a:pt x="41210" y="13114"/>
                </a:lnTo>
                <a:lnTo>
                  <a:pt x="42714" y="14458"/>
                </a:lnTo>
                <a:lnTo>
                  <a:pt x="44668" y="15354"/>
                </a:lnTo>
                <a:lnTo>
                  <a:pt x="49380" y="16349"/>
                </a:lnTo>
                <a:lnTo>
                  <a:pt x="60166" y="16988"/>
                </a:lnTo>
                <a:lnTo>
                  <a:pt x="71469" y="17114"/>
                </a:lnTo>
                <a:lnTo>
                  <a:pt x="79706" y="19671"/>
                </a:lnTo>
                <a:lnTo>
                  <a:pt x="91415" y="24523"/>
                </a:lnTo>
                <a:lnTo>
                  <a:pt x="102545" y="25364"/>
                </a:lnTo>
                <a:lnTo>
                  <a:pt x="113357" y="25613"/>
                </a:lnTo>
                <a:lnTo>
                  <a:pt x="122136" y="28211"/>
                </a:lnTo>
                <a:lnTo>
                  <a:pt x="134192" y="33089"/>
                </a:lnTo>
                <a:lnTo>
                  <a:pt x="145382" y="33934"/>
                </a:lnTo>
                <a:lnTo>
                  <a:pt x="155419" y="34132"/>
                </a:lnTo>
                <a:lnTo>
                  <a:pt x="160763" y="34185"/>
                </a:lnTo>
                <a:lnTo>
                  <a:pt x="165278" y="35172"/>
                </a:lnTo>
                <a:lnTo>
                  <a:pt x="172834" y="38810"/>
                </a:lnTo>
                <a:lnTo>
                  <a:pt x="184448" y="41062"/>
                </a:lnTo>
                <a:lnTo>
                  <a:pt x="191545" y="41662"/>
                </a:lnTo>
                <a:lnTo>
                  <a:pt x="198182" y="42062"/>
                </a:lnTo>
                <a:lnTo>
                  <a:pt x="210636" y="42507"/>
                </a:lnTo>
                <a:lnTo>
                  <a:pt x="223806" y="42757"/>
                </a:lnTo>
                <a:lnTo>
                  <a:pt x="254649" y="42853"/>
                </a:lnTo>
                <a:lnTo>
                  <a:pt x="259301" y="43809"/>
                </a:lnTo>
                <a:lnTo>
                  <a:pt x="267010" y="47411"/>
                </a:lnTo>
                <a:lnTo>
                  <a:pt x="276151" y="49647"/>
                </a:lnTo>
                <a:lnTo>
                  <a:pt x="286564" y="50640"/>
                </a:lnTo>
                <a:lnTo>
                  <a:pt x="297542" y="51082"/>
                </a:lnTo>
                <a:lnTo>
                  <a:pt x="309881" y="51331"/>
                </a:lnTo>
                <a:lnTo>
                  <a:pt x="333024" y="51426"/>
                </a:lnTo>
                <a:lnTo>
                  <a:pt x="337269" y="52382"/>
                </a:lnTo>
                <a:lnTo>
                  <a:pt x="348385" y="58219"/>
                </a:lnTo>
                <a:lnTo>
                  <a:pt x="349414" y="58815"/>
                </a:lnTo>
                <a:lnTo>
                  <a:pt x="353098" y="59477"/>
                </a:lnTo>
                <a:lnTo>
                  <a:pt x="363224" y="59903"/>
                </a:lnTo>
                <a:lnTo>
                  <a:pt x="367019" y="59977"/>
                </a:lnTo>
                <a:lnTo>
                  <a:pt x="367552" y="60939"/>
                </a:lnTo>
                <a:lnTo>
                  <a:pt x="368477" y="67385"/>
                </a:lnTo>
                <a:lnTo>
                  <a:pt x="369476" y="67784"/>
                </a:lnTo>
                <a:lnTo>
                  <a:pt x="377159" y="68578"/>
                </a:lnTo>
                <a:lnTo>
                  <a:pt x="377181" y="73130"/>
                </a:lnTo>
                <a:lnTo>
                  <a:pt x="376231" y="74471"/>
                </a:lnTo>
                <a:lnTo>
                  <a:pt x="374646" y="75365"/>
                </a:lnTo>
                <a:lnTo>
                  <a:pt x="369808" y="76800"/>
                </a:lnTo>
                <a:lnTo>
                  <a:pt x="364419" y="81599"/>
                </a:lnTo>
                <a:lnTo>
                  <a:pt x="362009" y="82974"/>
                </a:lnTo>
                <a:lnTo>
                  <a:pt x="350618" y="86436"/>
                </a:lnTo>
                <a:lnTo>
                  <a:pt x="339048" y="92497"/>
                </a:lnTo>
                <a:lnTo>
                  <a:pt x="332298" y="97625"/>
                </a:lnTo>
                <a:lnTo>
                  <a:pt x="328212" y="99373"/>
                </a:lnTo>
                <a:lnTo>
                  <a:pt x="318592" y="101316"/>
                </a:lnTo>
                <a:lnTo>
                  <a:pt x="310506" y="104720"/>
                </a:lnTo>
                <a:lnTo>
                  <a:pt x="300599" y="111990"/>
                </a:lnTo>
                <a:lnTo>
                  <a:pt x="293620" y="117401"/>
                </a:lnTo>
                <a:lnTo>
                  <a:pt x="284167" y="122981"/>
                </a:lnTo>
                <a:lnTo>
                  <a:pt x="268469" y="134324"/>
                </a:lnTo>
                <a:lnTo>
                  <a:pt x="258702" y="140027"/>
                </a:lnTo>
                <a:lnTo>
                  <a:pt x="248011" y="145737"/>
                </a:lnTo>
                <a:lnTo>
                  <a:pt x="237862" y="150497"/>
                </a:lnTo>
                <a:lnTo>
                  <a:pt x="230177" y="152612"/>
                </a:lnTo>
                <a:lnTo>
                  <a:pt x="221046" y="156093"/>
                </a:lnTo>
                <a:lnTo>
                  <a:pt x="210637" y="160815"/>
                </a:lnTo>
                <a:lnTo>
                  <a:pt x="188434" y="171607"/>
                </a:lnTo>
                <a:lnTo>
                  <a:pt x="177093" y="178188"/>
                </a:lnTo>
                <a:lnTo>
                  <a:pt x="171402" y="182609"/>
                </a:lnTo>
                <a:lnTo>
                  <a:pt x="165703" y="187462"/>
                </a:lnTo>
                <a:lnTo>
                  <a:pt x="156831" y="195394"/>
                </a:lnTo>
                <a:lnTo>
                  <a:pt x="148760" y="202094"/>
                </a:lnTo>
                <a:lnTo>
                  <a:pt x="138823" y="208247"/>
                </a:lnTo>
                <a:lnTo>
                  <a:pt x="128057" y="214157"/>
                </a:lnTo>
                <a:lnTo>
                  <a:pt x="117874" y="219006"/>
                </a:lnTo>
                <a:lnTo>
                  <a:pt x="110173" y="221161"/>
                </a:lnTo>
                <a:lnTo>
                  <a:pt x="101036" y="224659"/>
                </a:lnTo>
                <a:lnTo>
                  <a:pt x="91577" y="229388"/>
                </a:lnTo>
                <a:lnTo>
                  <a:pt x="79945" y="237406"/>
                </a:lnTo>
                <a:lnTo>
                  <a:pt x="70138" y="242991"/>
                </a:lnTo>
                <a:lnTo>
                  <a:pt x="58458" y="251491"/>
                </a:lnTo>
                <a:lnTo>
                  <a:pt x="52017" y="254649"/>
                </a:lnTo>
                <a:lnTo>
                  <a:pt x="48965" y="255491"/>
                </a:lnTo>
                <a:lnTo>
                  <a:pt x="43035" y="258967"/>
                </a:lnTo>
                <a:lnTo>
                  <a:pt x="40120" y="261227"/>
                </a:lnTo>
                <a:lnTo>
                  <a:pt x="36272" y="262734"/>
                </a:lnTo>
                <a:lnTo>
                  <a:pt x="26916" y="264408"/>
                </a:lnTo>
                <a:lnTo>
                  <a:pt x="20040" y="265351"/>
                </a:lnTo>
                <a:lnTo>
                  <a:pt x="15892" y="268112"/>
                </a:lnTo>
                <a:lnTo>
                  <a:pt x="10018" y="273094"/>
                </a:lnTo>
                <a:lnTo>
                  <a:pt x="6675" y="27377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49"/>
          <p:cNvSpPr/>
          <p:nvPr/>
        </p:nvSpPr>
        <p:spPr>
          <a:xfrm>
            <a:off x="1417319" y="200596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50"/>
          <p:cNvSpPr/>
          <p:nvPr/>
        </p:nvSpPr>
        <p:spPr>
          <a:xfrm>
            <a:off x="1425892" y="2005964"/>
            <a:ext cx="375955" cy="210657"/>
          </a:xfrm>
          <a:custGeom>
            <a:avLst/>
            <a:gdLst/>
            <a:ahLst/>
            <a:cxnLst/>
            <a:rect l="0" t="0" r="0" b="0"/>
            <a:pathLst>
              <a:path w="375955" h="210657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8219" y="8468"/>
                </a:lnTo>
                <a:lnTo>
                  <a:pt x="15922" y="8564"/>
                </a:lnTo>
                <a:lnTo>
                  <a:pt x="22795" y="14463"/>
                </a:lnTo>
                <a:lnTo>
                  <a:pt x="24418" y="15953"/>
                </a:lnTo>
                <a:lnTo>
                  <a:pt x="27680" y="16616"/>
                </a:lnTo>
                <a:lnTo>
                  <a:pt x="37535" y="17041"/>
                </a:lnTo>
                <a:lnTo>
                  <a:pt x="40263" y="18028"/>
                </a:lnTo>
                <a:lnTo>
                  <a:pt x="48654" y="23016"/>
                </a:lnTo>
                <a:lnTo>
                  <a:pt x="54327" y="24517"/>
                </a:lnTo>
                <a:lnTo>
                  <a:pt x="62875" y="25362"/>
                </a:lnTo>
                <a:lnTo>
                  <a:pt x="71124" y="25560"/>
                </a:lnTo>
                <a:lnTo>
                  <a:pt x="75991" y="25613"/>
                </a:lnTo>
                <a:lnTo>
                  <a:pt x="86479" y="28211"/>
                </a:lnTo>
                <a:lnTo>
                  <a:pt x="96538" y="31589"/>
                </a:lnTo>
                <a:lnTo>
                  <a:pt x="104183" y="33090"/>
                </a:lnTo>
                <a:lnTo>
                  <a:pt x="113296" y="36297"/>
                </a:lnTo>
                <a:lnTo>
                  <a:pt x="123696" y="39945"/>
                </a:lnTo>
                <a:lnTo>
                  <a:pt x="134669" y="41566"/>
                </a:lnTo>
                <a:lnTo>
                  <a:pt x="145895" y="42287"/>
                </a:lnTo>
                <a:lnTo>
                  <a:pt x="151556" y="42479"/>
                </a:lnTo>
                <a:lnTo>
                  <a:pt x="158187" y="43559"/>
                </a:lnTo>
                <a:lnTo>
                  <a:pt x="165466" y="45232"/>
                </a:lnTo>
                <a:lnTo>
                  <a:pt x="173175" y="47300"/>
                </a:lnTo>
                <a:lnTo>
                  <a:pt x="180220" y="48678"/>
                </a:lnTo>
                <a:lnTo>
                  <a:pt x="186822" y="49598"/>
                </a:lnTo>
                <a:lnTo>
                  <a:pt x="193128" y="50210"/>
                </a:lnTo>
                <a:lnTo>
                  <a:pt x="199237" y="50619"/>
                </a:lnTo>
                <a:lnTo>
                  <a:pt x="205215" y="50891"/>
                </a:lnTo>
                <a:lnTo>
                  <a:pt x="211105" y="51072"/>
                </a:lnTo>
                <a:lnTo>
                  <a:pt x="222729" y="53814"/>
                </a:lnTo>
                <a:lnTo>
                  <a:pt x="234246" y="57255"/>
                </a:lnTo>
                <a:lnTo>
                  <a:pt x="245714" y="58785"/>
                </a:lnTo>
                <a:lnTo>
                  <a:pt x="257161" y="62004"/>
                </a:lnTo>
                <a:lnTo>
                  <a:pt x="268599" y="65658"/>
                </a:lnTo>
                <a:lnTo>
                  <a:pt x="280032" y="67281"/>
                </a:lnTo>
                <a:lnTo>
                  <a:pt x="291464" y="70543"/>
                </a:lnTo>
                <a:lnTo>
                  <a:pt x="301942" y="74215"/>
                </a:lnTo>
                <a:lnTo>
                  <a:pt x="309774" y="75847"/>
                </a:lnTo>
                <a:lnTo>
                  <a:pt x="318970" y="76573"/>
                </a:lnTo>
                <a:lnTo>
                  <a:pt x="328454" y="76895"/>
                </a:lnTo>
                <a:lnTo>
                  <a:pt x="335845" y="77038"/>
                </a:lnTo>
                <a:lnTo>
                  <a:pt x="339149" y="78029"/>
                </a:lnTo>
                <a:lnTo>
                  <a:pt x="348350" y="83022"/>
                </a:lnTo>
                <a:lnTo>
                  <a:pt x="354212" y="84524"/>
                </a:lnTo>
                <a:lnTo>
                  <a:pt x="364784" y="85488"/>
                </a:lnTo>
                <a:lnTo>
                  <a:pt x="375954" y="85723"/>
                </a:lnTo>
                <a:lnTo>
                  <a:pt x="368938" y="85725"/>
                </a:lnTo>
                <a:lnTo>
                  <a:pt x="362789" y="91617"/>
                </a:lnTo>
                <a:lnTo>
                  <a:pt x="361265" y="93107"/>
                </a:lnTo>
                <a:lnTo>
                  <a:pt x="358047" y="93769"/>
                </a:lnTo>
                <a:lnTo>
                  <a:pt x="355856" y="93945"/>
                </a:lnTo>
                <a:lnTo>
                  <a:pt x="353442" y="95015"/>
                </a:lnTo>
                <a:lnTo>
                  <a:pt x="344542" y="101072"/>
                </a:lnTo>
                <a:lnTo>
                  <a:pt x="335375" y="106199"/>
                </a:lnTo>
                <a:lnTo>
                  <a:pt x="319503" y="114440"/>
                </a:lnTo>
                <a:lnTo>
                  <a:pt x="308372" y="117537"/>
                </a:lnTo>
                <a:lnTo>
                  <a:pt x="297074" y="119867"/>
                </a:lnTo>
                <a:lnTo>
                  <a:pt x="285703" y="124077"/>
                </a:lnTo>
                <a:lnTo>
                  <a:pt x="271759" y="129123"/>
                </a:lnTo>
                <a:lnTo>
                  <a:pt x="264040" y="131802"/>
                </a:lnTo>
                <a:lnTo>
                  <a:pt x="256989" y="134541"/>
                </a:lnTo>
                <a:lnTo>
                  <a:pt x="250384" y="137319"/>
                </a:lnTo>
                <a:lnTo>
                  <a:pt x="244075" y="140124"/>
                </a:lnTo>
                <a:lnTo>
                  <a:pt x="237012" y="142946"/>
                </a:lnTo>
                <a:lnTo>
                  <a:pt x="221543" y="148622"/>
                </a:lnTo>
                <a:lnTo>
                  <a:pt x="214371" y="151469"/>
                </a:lnTo>
                <a:lnTo>
                  <a:pt x="207684" y="154320"/>
                </a:lnTo>
                <a:lnTo>
                  <a:pt x="195174" y="160027"/>
                </a:lnTo>
                <a:lnTo>
                  <a:pt x="171621" y="171452"/>
                </a:lnTo>
                <a:lnTo>
                  <a:pt x="131455" y="191453"/>
                </a:lnTo>
                <a:lnTo>
                  <a:pt x="122559" y="194628"/>
                </a:lnTo>
                <a:lnTo>
                  <a:pt x="118854" y="195475"/>
                </a:lnTo>
                <a:lnTo>
                  <a:pt x="112196" y="198956"/>
                </a:lnTo>
                <a:lnTo>
                  <a:pt x="109088" y="201217"/>
                </a:lnTo>
                <a:lnTo>
                  <a:pt x="100553" y="203730"/>
                </a:lnTo>
                <a:lnTo>
                  <a:pt x="91363" y="204847"/>
                </a:lnTo>
                <a:lnTo>
                  <a:pt x="80834" y="205476"/>
                </a:lnTo>
                <a:lnTo>
                  <a:pt x="74661" y="205623"/>
                </a:lnTo>
                <a:lnTo>
                  <a:pt x="72634" y="206615"/>
                </a:lnTo>
                <a:lnTo>
                  <a:pt x="71283" y="208228"/>
                </a:lnTo>
                <a:lnTo>
                  <a:pt x="70382" y="210256"/>
                </a:lnTo>
                <a:lnTo>
                  <a:pt x="68829" y="210656"/>
                </a:lnTo>
                <a:lnTo>
                  <a:pt x="66841" y="209970"/>
                </a:lnTo>
                <a:lnTo>
                  <a:pt x="64563" y="208560"/>
                </a:lnTo>
                <a:lnTo>
                  <a:pt x="63997" y="207621"/>
                </a:lnTo>
                <a:lnTo>
                  <a:pt x="64572" y="206994"/>
                </a:lnTo>
                <a:lnTo>
                  <a:pt x="68580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51"/>
          <p:cNvSpPr/>
          <p:nvPr/>
        </p:nvSpPr>
        <p:spPr>
          <a:xfrm>
            <a:off x="1735694" y="1963102"/>
            <a:ext cx="415226" cy="257176"/>
          </a:xfrm>
          <a:custGeom>
            <a:avLst/>
            <a:gdLst/>
            <a:ahLst/>
            <a:cxnLst/>
            <a:rect l="0" t="0" r="0" b="0"/>
            <a:pathLst>
              <a:path w="415226" h="257176">
                <a:moveTo>
                  <a:pt x="7381" y="0"/>
                </a:moveTo>
                <a:lnTo>
                  <a:pt x="0" y="7381"/>
                </a:lnTo>
                <a:lnTo>
                  <a:pt x="555" y="7778"/>
                </a:lnTo>
                <a:lnTo>
                  <a:pt x="3712" y="8219"/>
                </a:lnTo>
                <a:lnTo>
                  <a:pt x="4935" y="9290"/>
                </a:lnTo>
                <a:lnTo>
                  <a:pt x="5750" y="10956"/>
                </a:lnTo>
                <a:lnTo>
                  <a:pt x="7285" y="16783"/>
                </a:lnTo>
                <a:lnTo>
                  <a:pt x="11903" y="17038"/>
                </a:lnTo>
                <a:lnTo>
                  <a:pt x="23855" y="21664"/>
                </a:lnTo>
                <a:lnTo>
                  <a:pt x="34070" y="23916"/>
                </a:lnTo>
                <a:lnTo>
                  <a:pt x="44007" y="24917"/>
                </a:lnTo>
                <a:lnTo>
                  <a:pt x="55910" y="25480"/>
                </a:lnTo>
                <a:lnTo>
                  <a:pt x="82045" y="25686"/>
                </a:lnTo>
                <a:lnTo>
                  <a:pt x="98930" y="25708"/>
                </a:lnTo>
                <a:lnTo>
                  <a:pt x="105561" y="26664"/>
                </a:lnTo>
                <a:lnTo>
                  <a:pt x="112839" y="28253"/>
                </a:lnTo>
                <a:lnTo>
                  <a:pt x="120549" y="30266"/>
                </a:lnTo>
                <a:lnTo>
                  <a:pt x="128546" y="31607"/>
                </a:lnTo>
                <a:lnTo>
                  <a:pt x="136735" y="32501"/>
                </a:lnTo>
                <a:lnTo>
                  <a:pt x="145052" y="33098"/>
                </a:lnTo>
                <a:lnTo>
                  <a:pt x="152501" y="33495"/>
                </a:lnTo>
                <a:lnTo>
                  <a:pt x="165859" y="33937"/>
                </a:lnTo>
                <a:lnTo>
                  <a:pt x="178145" y="36673"/>
                </a:lnTo>
                <a:lnTo>
                  <a:pt x="190908" y="40111"/>
                </a:lnTo>
                <a:lnTo>
                  <a:pt x="198312" y="41029"/>
                </a:lnTo>
                <a:lnTo>
                  <a:pt x="206106" y="41640"/>
                </a:lnTo>
                <a:lnTo>
                  <a:pt x="213207" y="43000"/>
                </a:lnTo>
                <a:lnTo>
                  <a:pt x="226176" y="47051"/>
                </a:lnTo>
                <a:lnTo>
                  <a:pt x="248739" y="54687"/>
                </a:lnTo>
                <a:lnTo>
                  <a:pt x="255916" y="56460"/>
                </a:lnTo>
                <a:lnTo>
                  <a:pt x="262606" y="57643"/>
                </a:lnTo>
                <a:lnTo>
                  <a:pt x="275119" y="59909"/>
                </a:lnTo>
                <a:lnTo>
                  <a:pt x="287030" y="64091"/>
                </a:lnTo>
                <a:lnTo>
                  <a:pt x="298674" y="66585"/>
                </a:lnTo>
                <a:lnTo>
                  <a:pt x="310199" y="68646"/>
                </a:lnTo>
                <a:lnTo>
                  <a:pt x="321672" y="72737"/>
                </a:lnTo>
                <a:lnTo>
                  <a:pt x="333121" y="75190"/>
                </a:lnTo>
                <a:lnTo>
                  <a:pt x="344559" y="77233"/>
                </a:lnTo>
                <a:lnTo>
                  <a:pt x="355993" y="81316"/>
                </a:lnTo>
                <a:lnTo>
                  <a:pt x="372963" y="85807"/>
                </a:lnTo>
                <a:lnTo>
                  <a:pt x="382904" y="89889"/>
                </a:lnTo>
                <a:lnTo>
                  <a:pt x="394660" y="92991"/>
                </a:lnTo>
                <a:lnTo>
                  <a:pt x="397012" y="94379"/>
                </a:lnTo>
                <a:lnTo>
                  <a:pt x="398580" y="96257"/>
                </a:lnTo>
                <a:lnTo>
                  <a:pt x="399625" y="98461"/>
                </a:lnTo>
                <a:lnTo>
                  <a:pt x="401274" y="99931"/>
                </a:lnTo>
                <a:lnTo>
                  <a:pt x="403326" y="100911"/>
                </a:lnTo>
                <a:lnTo>
                  <a:pt x="405647" y="101564"/>
                </a:lnTo>
                <a:lnTo>
                  <a:pt x="407194" y="102952"/>
                </a:lnTo>
                <a:lnTo>
                  <a:pt x="408225" y="104829"/>
                </a:lnTo>
                <a:lnTo>
                  <a:pt x="410277" y="111409"/>
                </a:lnTo>
                <a:lnTo>
                  <a:pt x="414836" y="115983"/>
                </a:lnTo>
                <a:lnTo>
                  <a:pt x="415225" y="117327"/>
                </a:lnTo>
                <a:lnTo>
                  <a:pt x="414532" y="118223"/>
                </a:lnTo>
                <a:lnTo>
                  <a:pt x="413117" y="118820"/>
                </a:lnTo>
                <a:lnTo>
                  <a:pt x="406575" y="119661"/>
                </a:lnTo>
                <a:lnTo>
                  <a:pt x="404003" y="120732"/>
                </a:lnTo>
                <a:lnTo>
                  <a:pt x="395832" y="125836"/>
                </a:lnTo>
                <a:lnTo>
                  <a:pt x="385473" y="128725"/>
                </a:lnTo>
                <a:lnTo>
                  <a:pt x="372589" y="132776"/>
                </a:lnTo>
                <a:lnTo>
                  <a:pt x="359878" y="137752"/>
                </a:lnTo>
                <a:lnTo>
                  <a:pt x="346926" y="143138"/>
                </a:lnTo>
                <a:lnTo>
                  <a:pt x="331645" y="148707"/>
                </a:lnTo>
                <a:lnTo>
                  <a:pt x="306976" y="157197"/>
                </a:lnTo>
                <a:lnTo>
                  <a:pt x="299503" y="160996"/>
                </a:lnTo>
                <a:lnTo>
                  <a:pt x="292617" y="165433"/>
                </a:lnTo>
                <a:lnTo>
                  <a:pt x="286120" y="170296"/>
                </a:lnTo>
                <a:lnTo>
                  <a:pt x="278932" y="173538"/>
                </a:lnTo>
                <a:lnTo>
                  <a:pt x="271283" y="175700"/>
                </a:lnTo>
                <a:lnTo>
                  <a:pt x="263325" y="177141"/>
                </a:lnTo>
                <a:lnTo>
                  <a:pt x="255163" y="180006"/>
                </a:lnTo>
                <a:lnTo>
                  <a:pt x="246864" y="183822"/>
                </a:lnTo>
                <a:lnTo>
                  <a:pt x="224071" y="195753"/>
                </a:lnTo>
                <a:lnTo>
                  <a:pt x="217563" y="199082"/>
                </a:lnTo>
                <a:lnTo>
                  <a:pt x="210367" y="202254"/>
                </a:lnTo>
                <a:lnTo>
                  <a:pt x="202712" y="205321"/>
                </a:lnTo>
                <a:lnTo>
                  <a:pt x="194752" y="208318"/>
                </a:lnTo>
                <a:lnTo>
                  <a:pt x="187540" y="211269"/>
                </a:lnTo>
                <a:lnTo>
                  <a:pt x="180827" y="214188"/>
                </a:lnTo>
                <a:lnTo>
                  <a:pt x="174446" y="217087"/>
                </a:lnTo>
                <a:lnTo>
                  <a:pt x="167335" y="219972"/>
                </a:lnTo>
                <a:lnTo>
                  <a:pt x="159737" y="222848"/>
                </a:lnTo>
                <a:lnTo>
                  <a:pt x="151814" y="225718"/>
                </a:lnTo>
                <a:lnTo>
                  <a:pt x="140470" y="231447"/>
                </a:lnTo>
                <a:lnTo>
                  <a:pt x="132254" y="236215"/>
                </a:lnTo>
                <a:lnTo>
                  <a:pt x="121321" y="239852"/>
                </a:lnTo>
                <a:lnTo>
                  <a:pt x="111678" y="244078"/>
                </a:lnTo>
                <a:lnTo>
                  <a:pt x="100090" y="251813"/>
                </a:lnTo>
                <a:lnTo>
                  <a:pt x="93670" y="254792"/>
                </a:lnTo>
                <a:lnTo>
                  <a:pt x="84533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Isosceles Trapezoid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How many pairs of parallel sides?</a:t>
            </a:r>
          </a:p>
          <a:p>
            <a:pPr>
              <a:buNone/>
            </a:pPr>
            <a:r>
              <a:rPr lang="en-US" dirty="0" smtClean="0"/>
              <a:t>How many pairs of congruent sides?</a:t>
            </a:r>
          </a:p>
          <a:p>
            <a:pPr>
              <a:buNone/>
            </a:pPr>
            <a:r>
              <a:rPr lang="en-US" dirty="0" smtClean="0"/>
              <a:t>Do the diagonal bisect each other?</a:t>
            </a:r>
          </a:p>
          <a:p>
            <a:pPr>
              <a:buNone/>
            </a:pPr>
            <a:r>
              <a:rPr lang="en-US" dirty="0" smtClean="0"/>
              <a:t>Mark all parallel and congruent parts.</a:t>
            </a:r>
            <a:endParaRPr lang="en-US" dirty="0"/>
          </a:p>
        </p:txBody>
      </p:sp>
      <p:sp>
        <p:nvSpPr>
          <p:cNvPr id="4" name="Trapezoid 3"/>
          <p:cNvSpPr/>
          <p:nvPr/>
        </p:nvSpPr>
        <p:spPr>
          <a:xfrm>
            <a:off x="914400" y="2286000"/>
            <a:ext cx="3048000" cy="3048000"/>
          </a:xfrm>
          <a:prstGeom prst="trapezoi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2"/>
          <p:cNvSpPr/>
          <p:nvPr/>
        </p:nvSpPr>
        <p:spPr>
          <a:xfrm>
            <a:off x="6637972" y="2092078"/>
            <a:ext cx="197169" cy="359658"/>
          </a:xfrm>
          <a:custGeom>
            <a:avLst/>
            <a:gdLst/>
            <a:ahLst/>
            <a:cxnLst/>
            <a:rect l="0" t="0" r="0" b="0"/>
            <a:pathLst>
              <a:path w="197169" h="359658">
                <a:moveTo>
                  <a:pt x="0" y="128199"/>
                </a:moveTo>
                <a:lnTo>
                  <a:pt x="0" y="120818"/>
                </a:lnTo>
                <a:lnTo>
                  <a:pt x="953" y="120421"/>
                </a:lnTo>
                <a:lnTo>
                  <a:pt x="4551" y="119980"/>
                </a:lnTo>
                <a:lnTo>
                  <a:pt x="5892" y="118909"/>
                </a:lnTo>
                <a:lnTo>
                  <a:pt x="6785" y="117243"/>
                </a:lnTo>
                <a:lnTo>
                  <a:pt x="7381" y="115180"/>
                </a:lnTo>
                <a:lnTo>
                  <a:pt x="9683" y="112852"/>
                </a:lnTo>
                <a:lnTo>
                  <a:pt x="13123" y="110348"/>
                </a:lnTo>
                <a:lnTo>
                  <a:pt x="17321" y="107726"/>
                </a:lnTo>
                <a:lnTo>
                  <a:pt x="21072" y="104073"/>
                </a:lnTo>
                <a:lnTo>
                  <a:pt x="24526" y="99732"/>
                </a:lnTo>
                <a:lnTo>
                  <a:pt x="27780" y="94934"/>
                </a:lnTo>
                <a:lnTo>
                  <a:pt x="33937" y="87062"/>
                </a:lnTo>
                <a:lnTo>
                  <a:pt x="39849" y="80388"/>
                </a:lnTo>
                <a:lnTo>
                  <a:pt x="45651" y="74247"/>
                </a:lnTo>
                <a:lnTo>
                  <a:pt x="49484" y="71276"/>
                </a:lnTo>
                <a:lnTo>
                  <a:pt x="53944" y="68343"/>
                </a:lnTo>
                <a:lnTo>
                  <a:pt x="58823" y="65435"/>
                </a:lnTo>
                <a:lnTo>
                  <a:pt x="63028" y="62544"/>
                </a:lnTo>
                <a:lnTo>
                  <a:pt x="66784" y="59664"/>
                </a:lnTo>
                <a:lnTo>
                  <a:pt x="70240" y="56791"/>
                </a:lnTo>
                <a:lnTo>
                  <a:pt x="73497" y="53924"/>
                </a:lnTo>
                <a:lnTo>
                  <a:pt x="79655" y="48198"/>
                </a:lnTo>
                <a:lnTo>
                  <a:pt x="85567" y="39938"/>
                </a:lnTo>
                <a:lnTo>
                  <a:pt x="88477" y="35068"/>
                </a:lnTo>
                <a:lnTo>
                  <a:pt x="92322" y="30869"/>
                </a:lnTo>
                <a:lnTo>
                  <a:pt x="96791" y="27118"/>
                </a:lnTo>
                <a:lnTo>
                  <a:pt x="101675" y="23664"/>
                </a:lnTo>
                <a:lnTo>
                  <a:pt x="105883" y="21361"/>
                </a:lnTo>
                <a:lnTo>
                  <a:pt x="109641" y="19827"/>
                </a:lnTo>
                <a:lnTo>
                  <a:pt x="113099" y="18803"/>
                </a:lnTo>
                <a:lnTo>
                  <a:pt x="115404" y="17169"/>
                </a:lnTo>
                <a:lnTo>
                  <a:pt x="116942" y="15126"/>
                </a:lnTo>
                <a:lnTo>
                  <a:pt x="117966" y="12812"/>
                </a:lnTo>
                <a:lnTo>
                  <a:pt x="119602" y="11269"/>
                </a:lnTo>
                <a:lnTo>
                  <a:pt x="121644" y="10241"/>
                </a:lnTo>
                <a:lnTo>
                  <a:pt x="123958" y="9555"/>
                </a:lnTo>
                <a:lnTo>
                  <a:pt x="125501" y="8146"/>
                </a:lnTo>
                <a:lnTo>
                  <a:pt x="126530" y="6253"/>
                </a:lnTo>
                <a:lnTo>
                  <a:pt x="128467" y="0"/>
                </a:lnTo>
                <a:lnTo>
                  <a:pt x="128583" y="10210"/>
                </a:lnTo>
                <a:lnTo>
                  <a:pt x="128587" y="44175"/>
                </a:lnTo>
                <a:lnTo>
                  <a:pt x="131128" y="53073"/>
                </a:lnTo>
                <a:lnTo>
                  <a:pt x="134479" y="63377"/>
                </a:lnTo>
                <a:lnTo>
                  <a:pt x="135968" y="74307"/>
                </a:lnTo>
                <a:lnTo>
                  <a:pt x="136630" y="85514"/>
                </a:lnTo>
                <a:lnTo>
                  <a:pt x="136807" y="91170"/>
                </a:lnTo>
                <a:lnTo>
                  <a:pt x="137877" y="96846"/>
                </a:lnTo>
                <a:lnTo>
                  <a:pt x="139543" y="102534"/>
                </a:lnTo>
                <a:lnTo>
                  <a:pt x="141607" y="108232"/>
                </a:lnTo>
                <a:lnTo>
                  <a:pt x="142982" y="113935"/>
                </a:lnTo>
                <a:lnTo>
                  <a:pt x="143899" y="119642"/>
                </a:lnTo>
                <a:lnTo>
                  <a:pt x="144510" y="125352"/>
                </a:lnTo>
                <a:lnTo>
                  <a:pt x="144917" y="131064"/>
                </a:lnTo>
                <a:lnTo>
                  <a:pt x="145189" y="136776"/>
                </a:lnTo>
                <a:lnTo>
                  <a:pt x="145491" y="148204"/>
                </a:lnTo>
                <a:lnTo>
                  <a:pt x="145625" y="159633"/>
                </a:lnTo>
                <a:lnTo>
                  <a:pt x="146613" y="166300"/>
                </a:lnTo>
                <a:lnTo>
                  <a:pt x="148225" y="173602"/>
                </a:lnTo>
                <a:lnTo>
                  <a:pt x="150252" y="181328"/>
                </a:lnTo>
                <a:lnTo>
                  <a:pt x="152556" y="189336"/>
                </a:lnTo>
                <a:lnTo>
                  <a:pt x="157655" y="205853"/>
                </a:lnTo>
                <a:lnTo>
                  <a:pt x="159396" y="213306"/>
                </a:lnTo>
                <a:lnTo>
                  <a:pt x="160557" y="220180"/>
                </a:lnTo>
                <a:lnTo>
                  <a:pt x="161330" y="226667"/>
                </a:lnTo>
                <a:lnTo>
                  <a:pt x="161846" y="232897"/>
                </a:lnTo>
                <a:lnTo>
                  <a:pt x="162190" y="238955"/>
                </a:lnTo>
                <a:lnTo>
                  <a:pt x="162572" y="250767"/>
                </a:lnTo>
                <a:lnTo>
                  <a:pt x="162742" y="262366"/>
                </a:lnTo>
                <a:lnTo>
                  <a:pt x="163739" y="268126"/>
                </a:lnTo>
                <a:lnTo>
                  <a:pt x="165357" y="273871"/>
                </a:lnTo>
                <a:lnTo>
                  <a:pt x="167388" y="279606"/>
                </a:lnTo>
                <a:lnTo>
                  <a:pt x="168742" y="285335"/>
                </a:lnTo>
                <a:lnTo>
                  <a:pt x="169645" y="291059"/>
                </a:lnTo>
                <a:lnTo>
                  <a:pt x="170247" y="296780"/>
                </a:lnTo>
                <a:lnTo>
                  <a:pt x="173455" y="305676"/>
                </a:lnTo>
                <a:lnTo>
                  <a:pt x="175645" y="309382"/>
                </a:lnTo>
                <a:lnTo>
                  <a:pt x="178077" y="318580"/>
                </a:lnTo>
                <a:lnTo>
                  <a:pt x="178725" y="323700"/>
                </a:lnTo>
                <a:lnTo>
                  <a:pt x="180111" y="327113"/>
                </a:lnTo>
                <a:lnTo>
                  <a:pt x="181986" y="329388"/>
                </a:lnTo>
                <a:lnTo>
                  <a:pt x="184189" y="330905"/>
                </a:lnTo>
                <a:lnTo>
                  <a:pt x="185658" y="332869"/>
                </a:lnTo>
                <a:lnTo>
                  <a:pt x="186637" y="335131"/>
                </a:lnTo>
                <a:lnTo>
                  <a:pt x="187289" y="337591"/>
                </a:lnTo>
                <a:lnTo>
                  <a:pt x="190555" y="342865"/>
                </a:lnTo>
                <a:lnTo>
                  <a:pt x="195862" y="349460"/>
                </a:lnTo>
                <a:lnTo>
                  <a:pt x="196587" y="352902"/>
                </a:lnTo>
                <a:lnTo>
                  <a:pt x="197168" y="3596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3"/>
          <p:cNvSpPr/>
          <p:nvPr/>
        </p:nvSpPr>
        <p:spPr>
          <a:xfrm>
            <a:off x="6603713" y="2434589"/>
            <a:ext cx="445740" cy="25719"/>
          </a:xfrm>
          <a:custGeom>
            <a:avLst/>
            <a:gdLst/>
            <a:ahLst/>
            <a:cxnLst/>
            <a:rect l="0" t="0" r="0" b="0"/>
            <a:pathLst>
              <a:path w="445740" h="25719">
                <a:moveTo>
                  <a:pt x="8542" y="25718"/>
                </a:moveTo>
                <a:lnTo>
                  <a:pt x="0" y="25718"/>
                </a:lnTo>
                <a:lnTo>
                  <a:pt x="94807" y="25718"/>
                </a:lnTo>
                <a:lnTo>
                  <a:pt x="104151" y="24765"/>
                </a:lnTo>
                <a:lnTo>
                  <a:pt x="114192" y="23178"/>
                </a:lnTo>
                <a:lnTo>
                  <a:pt x="124695" y="21167"/>
                </a:lnTo>
                <a:lnTo>
                  <a:pt x="134555" y="19827"/>
                </a:lnTo>
                <a:lnTo>
                  <a:pt x="143985" y="18933"/>
                </a:lnTo>
                <a:lnTo>
                  <a:pt x="153130" y="18337"/>
                </a:lnTo>
                <a:lnTo>
                  <a:pt x="163036" y="17940"/>
                </a:lnTo>
                <a:lnTo>
                  <a:pt x="184203" y="17498"/>
                </a:lnTo>
                <a:lnTo>
                  <a:pt x="195182" y="16429"/>
                </a:lnTo>
                <a:lnTo>
                  <a:pt x="206311" y="14763"/>
                </a:lnTo>
                <a:lnTo>
                  <a:pt x="217540" y="12699"/>
                </a:lnTo>
                <a:lnTo>
                  <a:pt x="227884" y="11324"/>
                </a:lnTo>
                <a:lnTo>
                  <a:pt x="237638" y="10407"/>
                </a:lnTo>
                <a:lnTo>
                  <a:pt x="246997" y="9796"/>
                </a:lnTo>
                <a:lnTo>
                  <a:pt x="256094" y="9388"/>
                </a:lnTo>
                <a:lnTo>
                  <a:pt x="273823" y="8935"/>
                </a:lnTo>
                <a:lnTo>
                  <a:pt x="381073" y="8576"/>
                </a:lnTo>
                <a:lnTo>
                  <a:pt x="387388" y="7622"/>
                </a:lnTo>
                <a:lnTo>
                  <a:pt x="393504" y="6034"/>
                </a:lnTo>
                <a:lnTo>
                  <a:pt x="399485" y="4023"/>
                </a:lnTo>
                <a:lnTo>
                  <a:pt x="405378" y="2682"/>
                </a:lnTo>
                <a:lnTo>
                  <a:pt x="411212" y="1788"/>
                </a:lnTo>
                <a:lnTo>
                  <a:pt x="417006" y="1192"/>
                </a:lnTo>
                <a:lnTo>
                  <a:pt x="425984" y="530"/>
                </a:lnTo>
                <a:lnTo>
                  <a:pt x="439509" y="105"/>
                </a:lnTo>
                <a:lnTo>
                  <a:pt x="44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4"/>
          <p:cNvSpPr/>
          <p:nvPr/>
        </p:nvSpPr>
        <p:spPr>
          <a:xfrm>
            <a:off x="7915275" y="2794648"/>
            <a:ext cx="265748" cy="360033"/>
          </a:xfrm>
          <a:custGeom>
            <a:avLst/>
            <a:gdLst/>
            <a:ahLst/>
            <a:cxnLst/>
            <a:rect l="0" t="0" r="0" b="0"/>
            <a:pathLst>
              <a:path w="265748" h="360033">
                <a:moveTo>
                  <a:pt x="0" y="197154"/>
                </a:moveTo>
                <a:lnTo>
                  <a:pt x="4550" y="197154"/>
                </a:lnTo>
                <a:lnTo>
                  <a:pt x="5891" y="196202"/>
                </a:lnTo>
                <a:lnTo>
                  <a:pt x="6784" y="194614"/>
                </a:lnTo>
                <a:lnTo>
                  <a:pt x="7381" y="192603"/>
                </a:lnTo>
                <a:lnTo>
                  <a:pt x="8730" y="191262"/>
                </a:lnTo>
                <a:lnTo>
                  <a:pt x="10583" y="190369"/>
                </a:lnTo>
                <a:lnTo>
                  <a:pt x="12770" y="189773"/>
                </a:lnTo>
                <a:lnTo>
                  <a:pt x="17741" y="186571"/>
                </a:lnTo>
                <a:lnTo>
                  <a:pt x="25894" y="179413"/>
                </a:lnTo>
                <a:lnTo>
                  <a:pt x="31510" y="174029"/>
                </a:lnTo>
                <a:lnTo>
                  <a:pt x="37182" y="168462"/>
                </a:lnTo>
                <a:lnTo>
                  <a:pt x="45418" y="162812"/>
                </a:lnTo>
                <a:lnTo>
                  <a:pt x="50280" y="159972"/>
                </a:lnTo>
                <a:lnTo>
                  <a:pt x="55428" y="157126"/>
                </a:lnTo>
                <a:lnTo>
                  <a:pt x="66227" y="151424"/>
                </a:lnTo>
                <a:lnTo>
                  <a:pt x="71773" y="147617"/>
                </a:lnTo>
                <a:lnTo>
                  <a:pt x="77377" y="143174"/>
                </a:lnTo>
                <a:lnTo>
                  <a:pt x="83016" y="138308"/>
                </a:lnTo>
                <a:lnTo>
                  <a:pt x="88682" y="134111"/>
                </a:lnTo>
                <a:lnTo>
                  <a:pt x="94364" y="130360"/>
                </a:lnTo>
                <a:lnTo>
                  <a:pt x="100055" y="126907"/>
                </a:lnTo>
                <a:lnTo>
                  <a:pt x="104805" y="122700"/>
                </a:lnTo>
                <a:lnTo>
                  <a:pt x="112619" y="112946"/>
                </a:lnTo>
                <a:lnTo>
                  <a:pt x="116989" y="108630"/>
                </a:lnTo>
                <a:lnTo>
                  <a:pt x="121808" y="104801"/>
                </a:lnTo>
                <a:lnTo>
                  <a:pt x="126925" y="101295"/>
                </a:lnTo>
                <a:lnTo>
                  <a:pt x="132241" y="97053"/>
                </a:lnTo>
                <a:lnTo>
                  <a:pt x="137691" y="92320"/>
                </a:lnTo>
                <a:lnTo>
                  <a:pt x="143229" y="87260"/>
                </a:lnTo>
                <a:lnTo>
                  <a:pt x="148825" y="82934"/>
                </a:lnTo>
                <a:lnTo>
                  <a:pt x="154462" y="79097"/>
                </a:lnTo>
                <a:lnTo>
                  <a:pt x="160125" y="75587"/>
                </a:lnTo>
                <a:lnTo>
                  <a:pt x="165804" y="71342"/>
                </a:lnTo>
                <a:lnTo>
                  <a:pt x="171497" y="66607"/>
                </a:lnTo>
                <a:lnTo>
                  <a:pt x="181947" y="57218"/>
                </a:lnTo>
                <a:lnTo>
                  <a:pt x="189768" y="49871"/>
                </a:lnTo>
                <a:lnTo>
                  <a:pt x="202549" y="37392"/>
                </a:lnTo>
                <a:lnTo>
                  <a:pt x="208450" y="31534"/>
                </a:lnTo>
                <a:lnTo>
                  <a:pt x="212309" y="28638"/>
                </a:lnTo>
                <a:lnTo>
                  <a:pt x="216787" y="25755"/>
                </a:lnTo>
                <a:lnTo>
                  <a:pt x="221677" y="22880"/>
                </a:lnTo>
                <a:lnTo>
                  <a:pt x="229650" y="17147"/>
                </a:lnTo>
                <a:lnTo>
                  <a:pt x="233110" y="14284"/>
                </a:lnTo>
                <a:lnTo>
                  <a:pt x="235417" y="11423"/>
                </a:lnTo>
                <a:lnTo>
                  <a:pt x="236954" y="8564"/>
                </a:lnTo>
                <a:lnTo>
                  <a:pt x="237980" y="5705"/>
                </a:lnTo>
                <a:lnTo>
                  <a:pt x="239615" y="3799"/>
                </a:lnTo>
                <a:lnTo>
                  <a:pt x="241659" y="2528"/>
                </a:lnTo>
                <a:lnTo>
                  <a:pt x="246468" y="1116"/>
                </a:lnTo>
                <a:lnTo>
                  <a:pt x="253579" y="321"/>
                </a:lnTo>
                <a:lnTo>
                  <a:pt x="257034" y="0"/>
                </a:lnTo>
                <a:lnTo>
                  <a:pt x="257156" y="9313"/>
                </a:lnTo>
                <a:lnTo>
                  <a:pt x="257175" y="53091"/>
                </a:lnTo>
                <a:lnTo>
                  <a:pt x="254635" y="62006"/>
                </a:lnTo>
                <a:lnTo>
                  <a:pt x="252624" y="67050"/>
                </a:lnTo>
                <a:lnTo>
                  <a:pt x="252235" y="73271"/>
                </a:lnTo>
                <a:lnTo>
                  <a:pt x="252929" y="80275"/>
                </a:lnTo>
                <a:lnTo>
                  <a:pt x="254344" y="87802"/>
                </a:lnTo>
                <a:lnTo>
                  <a:pt x="255288" y="94725"/>
                </a:lnTo>
                <a:lnTo>
                  <a:pt x="255916" y="101246"/>
                </a:lnTo>
                <a:lnTo>
                  <a:pt x="256337" y="107498"/>
                </a:lnTo>
                <a:lnTo>
                  <a:pt x="256616" y="113571"/>
                </a:lnTo>
                <a:lnTo>
                  <a:pt x="256926" y="125398"/>
                </a:lnTo>
                <a:lnTo>
                  <a:pt x="256056" y="131219"/>
                </a:lnTo>
                <a:lnTo>
                  <a:pt x="254523" y="137005"/>
                </a:lnTo>
                <a:lnTo>
                  <a:pt x="252550" y="142767"/>
                </a:lnTo>
                <a:lnTo>
                  <a:pt x="251234" y="148514"/>
                </a:lnTo>
                <a:lnTo>
                  <a:pt x="250357" y="154250"/>
                </a:lnTo>
                <a:lnTo>
                  <a:pt x="249772" y="159979"/>
                </a:lnTo>
                <a:lnTo>
                  <a:pt x="249383" y="165703"/>
                </a:lnTo>
                <a:lnTo>
                  <a:pt x="249122" y="171424"/>
                </a:lnTo>
                <a:lnTo>
                  <a:pt x="248833" y="182861"/>
                </a:lnTo>
                <a:lnTo>
                  <a:pt x="248611" y="235967"/>
                </a:lnTo>
                <a:lnTo>
                  <a:pt x="249560" y="242080"/>
                </a:lnTo>
                <a:lnTo>
                  <a:pt x="251146" y="248059"/>
                </a:lnTo>
                <a:lnTo>
                  <a:pt x="253155" y="253951"/>
                </a:lnTo>
                <a:lnTo>
                  <a:pt x="254496" y="259784"/>
                </a:lnTo>
                <a:lnTo>
                  <a:pt x="255389" y="265577"/>
                </a:lnTo>
                <a:lnTo>
                  <a:pt x="256382" y="276142"/>
                </a:lnTo>
                <a:lnTo>
                  <a:pt x="256822" y="284012"/>
                </a:lnTo>
                <a:lnTo>
                  <a:pt x="257018" y="293225"/>
                </a:lnTo>
                <a:lnTo>
                  <a:pt x="257070" y="298349"/>
                </a:lnTo>
                <a:lnTo>
                  <a:pt x="258057" y="302717"/>
                </a:lnTo>
                <a:lnTo>
                  <a:pt x="261694" y="310111"/>
                </a:lnTo>
                <a:lnTo>
                  <a:pt x="263946" y="319112"/>
                </a:lnTo>
                <a:lnTo>
                  <a:pt x="264946" y="328510"/>
                </a:lnTo>
                <a:lnTo>
                  <a:pt x="265510" y="338203"/>
                </a:lnTo>
                <a:lnTo>
                  <a:pt x="265734" y="349398"/>
                </a:lnTo>
                <a:lnTo>
                  <a:pt x="265747" y="36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5"/>
          <p:cNvSpPr/>
          <p:nvPr/>
        </p:nvSpPr>
        <p:spPr>
          <a:xfrm>
            <a:off x="8001000" y="3154680"/>
            <a:ext cx="402908" cy="17146"/>
          </a:xfrm>
          <a:custGeom>
            <a:avLst/>
            <a:gdLst/>
            <a:ahLst/>
            <a:cxnLst/>
            <a:rect l="0" t="0" r="0" b="0"/>
            <a:pathLst>
              <a:path w="402908" h="17146">
                <a:moveTo>
                  <a:pt x="0" y="17145"/>
                </a:moveTo>
                <a:lnTo>
                  <a:pt x="0" y="8575"/>
                </a:lnTo>
                <a:lnTo>
                  <a:pt x="0" y="16792"/>
                </a:lnTo>
                <a:lnTo>
                  <a:pt x="11931" y="17114"/>
                </a:lnTo>
                <a:lnTo>
                  <a:pt x="291475" y="17145"/>
                </a:lnTo>
                <a:lnTo>
                  <a:pt x="299092" y="16192"/>
                </a:lnTo>
                <a:lnTo>
                  <a:pt x="306074" y="14605"/>
                </a:lnTo>
                <a:lnTo>
                  <a:pt x="312634" y="12594"/>
                </a:lnTo>
                <a:lnTo>
                  <a:pt x="318913" y="11253"/>
                </a:lnTo>
                <a:lnTo>
                  <a:pt x="325003" y="10359"/>
                </a:lnTo>
                <a:lnTo>
                  <a:pt x="330969" y="9764"/>
                </a:lnTo>
                <a:lnTo>
                  <a:pt x="335898" y="9366"/>
                </a:lnTo>
                <a:lnTo>
                  <a:pt x="343916" y="8925"/>
                </a:lnTo>
                <a:lnTo>
                  <a:pt x="353193" y="8729"/>
                </a:lnTo>
                <a:lnTo>
                  <a:pt x="388501" y="8575"/>
                </a:lnTo>
                <a:lnTo>
                  <a:pt x="390446" y="7621"/>
                </a:lnTo>
                <a:lnTo>
                  <a:pt x="391742" y="6033"/>
                </a:lnTo>
                <a:lnTo>
                  <a:pt x="393823" y="1191"/>
                </a:lnTo>
                <a:lnTo>
                  <a:pt x="394946" y="794"/>
                </a:lnTo>
                <a:lnTo>
                  <a:pt x="398734" y="353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6"/>
          <p:cNvSpPr/>
          <p:nvPr/>
        </p:nvSpPr>
        <p:spPr>
          <a:xfrm>
            <a:off x="3268979" y="3557587"/>
            <a:ext cx="617222" cy="205741"/>
          </a:xfrm>
          <a:custGeom>
            <a:avLst/>
            <a:gdLst/>
            <a:ahLst/>
            <a:cxnLst/>
            <a:rect l="0" t="0" r="0" b="0"/>
            <a:pathLst>
              <a:path w="617222" h="205741">
                <a:moveTo>
                  <a:pt x="0" y="205740"/>
                </a:moveTo>
                <a:lnTo>
                  <a:pt x="4551" y="205740"/>
                </a:lnTo>
                <a:lnTo>
                  <a:pt x="6844" y="204788"/>
                </a:lnTo>
                <a:lnTo>
                  <a:pt x="14622" y="198896"/>
                </a:lnTo>
                <a:lnTo>
                  <a:pt x="20152" y="193808"/>
                </a:lnTo>
                <a:lnTo>
                  <a:pt x="23912" y="192070"/>
                </a:lnTo>
                <a:lnTo>
                  <a:pt x="38306" y="188673"/>
                </a:lnTo>
                <a:lnTo>
                  <a:pt x="70426" y="176799"/>
                </a:lnTo>
                <a:lnTo>
                  <a:pt x="84006" y="173827"/>
                </a:lnTo>
                <a:lnTo>
                  <a:pt x="96391" y="171554"/>
                </a:lnTo>
                <a:lnTo>
                  <a:pt x="108246" y="167369"/>
                </a:lnTo>
                <a:lnTo>
                  <a:pt x="122405" y="162334"/>
                </a:lnTo>
                <a:lnTo>
                  <a:pt x="180163" y="142843"/>
                </a:lnTo>
                <a:lnTo>
                  <a:pt x="189641" y="139996"/>
                </a:lnTo>
                <a:lnTo>
                  <a:pt x="220232" y="131439"/>
                </a:lnTo>
                <a:lnTo>
                  <a:pt x="238851" y="125727"/>
                </a:lnTo>
                <a:lnTo>
                  <a:pt x="248769" y="121918"/>
                </a:lnTo>
                <a:lnTo>
                  <a:pt x="259192" y="117474"/>
                </a:lnTo>
                <a:lnTo>
                  <a:pt x="269949" y="112606"/>
                </a:lnTo>
                <a:lnTo>
                  <a:pt x="280931" y="108408"/>
                </a:lnTo>
                <a:lnTo>
                  <a:pt x="292063" y="104657"/>
                </a:lnTo>
                <a:lnTo>
                  <a:pt x="303294" y="101204"/>
                </a:lnTo>
                <a:lnTo>
                  <a:pt x="325933" y="94827"/>
                </a:lnTo>
                <a:lnTo>
                  <a:pt x="381976" y="80080"/>
                </a:lnTo>
                <a:lnTo>
                  <a:pt x="401225" y="74326"/>
                </a:lnTo>
                <a:lnTo>
                  <a:pt x="411311" y="70506"/>
                </a:lnTo>
                <a:lnTo>
                  <a:pt x="421845" y="66054"/>
                </a:lnTo>
                <a:lnTo>
                  <a:pt x="432678" y="61181"/>
                </a:lnTo>
                <a:lnTo>
                  <a:pt x="442757" y="56980"/>
                </a:lnTo>
                <a:lnTo>
                  <a:pt x="452334" y="53227"/>
                </a:lnTo>
                <a:lnTo>
                  <a:pt x="470595" y="46516"/>
                </a:lnTo>
                <a:lnTo>
                  <a:pt x="514233" y="31538"/>
                </a:lnTo>
                <a:lnTo>
                  <a:pt x="531443" y="28304"/>
                </a:lnTo>
                <a:lnTo>
                  <a:pt x="547665" y="25915"/>
                </a:lnTo>
                <a:lnTo>
                  <a:pt x="561225" y="21678"/>
                </a:lnTo>
                <a:lnTo>
                  <a:pt x="571061" y="16620"/>
                </a:lnTo>
                <a:lnTo>
                  <a:pt x="575018" y="13937"/>
                </a:lnTo>
                <a:lnTo>
                  <a:pt x="584494" y="10957"/>
                </a:lnTo>
                <a:lnTo>
                  <a:pt x="601548" y="9044"/>
                </a:lnTo>
                <a:lnTo>
                  <a:pt x="611095" y="8712"/>
                </a:lnTo>
                <a:lnTo>
                  <a:pt x="613137" y="7713"/>
                </a:lnTo>
                <a:lnTo>
                  <a:pt x="614498" y="6095"/>
                </a:lnTo>
                <a:lnTo>
                  <a:pt x="6172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7"/>
          <p:cNvSpPr/>
          <p:nvPr/>
        </p:nvSpPr>
        <p:spPr>
          <a:xfrm>
            <a:off x="980153" y="3591880"/>
            <a:ext cx="591472" cy="282891"/>
          </a:xfrm>
          <a:custGeom>
            <a:avLst/>
            <a:gdLst/>
            <a:ahLst/>
            <a:cxnLst/>
            <a:rect l="0" t="0" r="0" b="0"/>
            <a:pathLst>
              <a:path w="591472" h="282891">
                <a:moveTo>
                  <a:pt x="8541" y="8570"/>
                </a:moveTo>
                <a:lnTo>
                  <a:pt x="8541" y="4019"/>
                </a:lnTo>
                <a:lnTo>
                  <a:pt x="7589" y="2678"/>
                </a:lnTo>
                <a:lnTo>
                  <a:pt x="6001" y="1784"/>
                </a:lnTo>
                <a:lnTo>
                  <a:pt x="0" y="6"/>
                </a:lnTo>
                <a:lnTo>
                  <a:pt x="4529" y="0"/>
                </a:lnTo>
                <a:lnTo>
                  <a:pt x="5866" y="951"/>
                </a:lnTo>
                <a:lnTo>
                  <a:pt x="6758" y="2538"/>
                </a:lnTo>
                <a:lnTo>
                  <a:pt x="7353" y="4549"/>
                </a:lnTo>
                <a:lnTo>
                  <a:pt x="8701" y="5889"/>
                </a:lnTo>
                <a:lnTo>
                  <a:pt x="10553" y="6782"/>
                </a:lnTo>
                <a:lnTo>
                  <a:pt x="16103" y="8728"/>
                </a:lnTo>
                <a:lnTo>
                  <a:pt x="28985" y="14226"/>
                </a:lnTo>
                <a:lnTo>
                  <a:pt x="44894" y="19106"/>
                </a:lnTo>
                <a:lnTo>
                  <a:pt x="60588" y="26296"/>
                </a:lnTo>
                <a:lnTo>
                  <a:pt x="72631" y="31688"/>
                </a:lnTo>
                <a:lnTo>
                  <a:pt x="87508" y="37260"/>
                </a:lnTo>
                <a:lnTo>
                  <a:pt x="101105" y="42910"/>
                </a:lnTo>
                <a:lnTo>
                  <a:pt x="114451" y="48597"/>
                </a:lnTo>
                <a:lnTo>
                  <a:pt x="129907" y="54300"/>
                </a:lnTo>
                <a:lnTo>
                  <a:pt x="154674" y="62865"/>
                </a:lnTo>
                <a:lnTo>
                  <a:pt x="171597" y="71118"/>
                </a:lnTo>
                <a:lnTo>
                  <a:pt x="187691" y="80184"/>
                </a:lnTo>
                <a:lnTo>
                  <a:pt x="201193" y="87388"/>
                </a:lnTo>
                <a:lnTo>
                  <a:pt x="208413" y="91595"/>
                </a:lnTo>
                <a:lnTo>
                  <a:pt x="224056" y="101350"/>
                </a:lnTo>
                <a:lnTo>
                  <a:pt x="248928" y="117552"/>
                </a:lnTo>
                <a:lnTo>
                  <a:pt x="265875" y="126221"/>
                </a:lnTo>
                <a:lnTo>
                  <a:pt x="283884" y="134202"/>
                </a:lnTo>
                <a:lnTo>
                  <a:pt x="304589" y="144099"/>
                </a:lnTo>
                <a:lnTo>
                  <a:pt x="314491" y="149405"/>
                </a:lnTo>
                <a:lnTo>
                  <a:pt x="323950" y="154847"/>
                </a:lnTo>
                <a:lnTo>
                  <a:pt x="333114" y="160380"/>
                </a:lnTo>
                <a:lnTo>
                  <a:pt x="350916" y="171609"/>
                </a:lnTo>
                <a:lnTo>
                  <a:pt x="359664" y="177270"/>
                </a:lnTo>
                <a:lnTo>
                  <a:pt x="377003" y="186100"/>
                </a:lnTo>
                <a:lnTo>
                  <a:pt x="394235" y="194152"/>
                </a:lnTo>
                <a:lnTo>
                  <a:pt x="402830" y="198966"/>
                </a:lnTo>
                <a:lnTo>
                  <a:pt x="411418" y="204080"/>
                </a:lnTo>
                <a:lnTo>
                  <a:pt x="420954" y="208443"/>
                </a:lnTo>
                <a:lnTo>
                  <a:pt x="431120" y="212304"/>
                </a:lnTo>
                <a:lnTo>
                  <a:pt x="441708" y="215830"/>
                </a:lnTo>
                <a:lnTo>
                  <a:pt x="450672" y="220085"/>
                </a:lnTo>
                <a:lnTo>
                  <a:pt x="458552" y="224828"/>
                </a:lnTo>
                <a:lnTo>
                  <a:pt x="465711" y="229894"/>
                </a:lnTo>
                <a:lnTo>
                  <a:pt x="481286" y="238064"/>
                </a:lnTo>
                <a:lnTo>
                  <a:pt x="496780" y="244869"/>
                </a:lnTo>
                <a:lnTo>
                  <a:pt x="510016" y="251069"/>
                </a:lnTo>
                <a:lnTo>
                  <a:pt x="524789" y="257000"/>
                </a:lnTo>
                <a:lnTo>
                  <a:pt x="538975" y="262811"/>
                </a:lnTo>
                <a:lnTo>
                  <a:pt x="553269" y="270485"/>
                </a:lnTo>
                <a:lnTo>
                  <a:pt x="568193" y="274134"/>
                </a:lnTo>
                <a:lnTo>
                  <a:pt x="580774" y="281549"/>
                </a:lnTo>
                <a:lnTo>
                  <a:pt x="584495" y="282293"/>
                </a:lnTo>
                <a:lnTo>
                  <a:pt x="587418" y="282625"/>
                </a:lnTo>
                <a:lnTo>
                  <a:pt x="582968" y="282886"/>
                </a:lnTo>
                <a:lnTo>
                  <a:pt x="591471" y="282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8"/>
          <p:cNvSpPr/>
          <p:nvPr/>
        </p:nvSpPr>
        <p:spPr>
          <a:xfrm>
            <a:off x="902969" y="2297430"/>
            <a:ext cx="2297432" cy="3043238"/>
          </a:xfrm>
          <a:custGeom>
            <a:avLst/>
            <a:gdLst/>
            <a:ahLst/>
            <a:cxnLst/>
            <a:rect l="0" t="0" r="0" b="0"/>
            <a:pathLst>
              <a:path w="2297432" h="3043238">
                <a:moveTo>
                  <a:pt x="0" y="3043237"/>
                </a:moveTo>
                <a:lnTo>
                  <a:pt x="8220" y="3043237"/>
                </a:lnTo>
                <a:lnTo>
                  <a:pt x="21334" y="3030467"/>
                </a:lnTo>
                <a:lnTo>
                  <a:pt x="22795" y="3028056"/>
                </a:lnTo>
                <a:lnTo>
                  <a:pt x="25805" y="3020112"/>
                </a:lnTo>
                <a:lnTo>
                  <a:pt x="34872" y="3008895"/>
                </a:lnTo>
                <a:lnTo>
                  <a:pt x="37536" y="3006055"/>
                </a:lnTo>
                <a:lnTo>
                  <a:pt x="39311" y="3003209"/>
                </a:lnTo>
                <a:lnTo>
                  <a:pt x="42763" y="2994653"/>
                </a:lnTo>
                <a:lnTo>
                  <a:pt x="51980" y="2983229"/>
                </a:lnTo>
                <a:lnTo>
                  <a:pt x="65795" y="2967990"/>
                </a:lnTo>
                <a:lnTo>
                  <a:pt x="80020" y="2947274"/>
                </a:lnTo>
                <a:lnTo>
                  <a:pt x="91442" y="2933935"/>
                </a:lnTo>
                <a:lnTo>
                  <a:pt x="105728" y="2913015"/>
                </a:lnTo>
                <a:lnTo>
                  <a:pt x="113983" y="2906621"/>
                </a:lnTo>
                <a:lnTo>
                  <a:pt x="118851" y="2903582"/>
                </a:lnTo>
                <a:lnTo>
                  <a:pt x="126801" y="2895125"/>
                </a:lnTo>
                <a:lnTo>
                  <a:pt x="157132" y="2853084"/>
                </a:lnTo>
                <a:lnTo>
                  <a:pt x="165404" y="2846647"/>
                </a:lnTo>
                <a:lnTo>
                  <a:pt x="181686" y="2834754"/>
                </a:lnTo>
                <a:lnTo>
                  <a:pt x="214299" y="2792253"/>
                </a:lnTo>
                <a:lnTo>
                  <a:pt x="217161" y="2787332"/>
                </a:lnTo>
                <a:lnTo>
                  <a:pt x="225421" y="2779324"/>
                </a:lnTo>
                <a:lnTo>
                  <a:pt x="230291" y="2775855"/>
                </a:lnTo>
                <a:lnTo>
                  <a:pt x="238242" y="2766920"/>
                </a:lnTo>
                <a:lnTo>
                  <a:pt x="255987" y="2740079"/>
                </a:lnTo>
                <a:lnTo>
                  <a:pt x="279272" y="2717430"/>
                </a:lnTo>
                <a:lnTo>
                  <a:pt x="349846" y="2626116"/>
                </a:lnTo>
                <a:lnTo>
                  <a:pt x="387740" y="2577311"/>
                </a:lnTo>
                <a:lnTo>
                  <a:pt x="404710" y="2547978"/>
                </a:lnTo>
                <a:lnTo>
                  <a:pt x="451850" y="2487863"/>
                </a:lnTo>
                <a:lnTo>
                  <a:pt x="475146" y="2451801"/>
                </a:lnTo>
                <a:lnTo>
                  <a:pt x="542931" y="2366091"/>
                </a:lnTo>
                <a:lnTo>
                  <a:pt x="610341" y="2288389"/>
                </a:lnTo>
                <a:lnTo>
                  <a:pt x="674269" y="2205510"/>
                </a:lnTo>
                <a:lnTo>
                  <a:pt x="683533" y="2191806"/>
                </a:lnTo>
                <a:lnTo>
                  <a:pt x="702909" y="2168026"/>
                </a:lnTo>
                <a:lnTo>
                  <a:pt x="721494" y="2136931"/>
                </a:lnTo>
                <a:lnTo>
                  <a:pt x="782972" y="2048756"/>
                </a:lnTo>
                <a:lnTo>
                  <a:pt x="880110" y="1903095"/>
                </a:lnTo>
                <a:lnTo>
                  <a:pt x="912931" y="1860232"/>
                </a:lnTo>
                <a:lnTo>
                  <a:pt x="922955" y="1843087"/>
                </a:lnTo>
                <a:lnTo>
                  <a:pt x="991470" y="1748790"/>
                </a:lnTo>
                <a:lnTo>
                  <a:pt x="1077278" y="1620202"/>
                </a:lnTo>
                <a:lnTo>
                  <a:pt x="1127243" y="1559665"/>
                </a:lnTo>
                <a:lnTo>
                  <a:pt x="1185912" y="1465891"/>
                </a:lnTo>
                <a:lnTo>
                  <a:pt x="1218995" y="1423034"/>
                </a:lnTo>
                <a:lnTo>
                  <a:pt x="1274341" y="1354101"/>
                </a:lnTo>
                <a:lnTo>
                  <a:pt x="1300467" y="1311545"/>
                </a:lnTo>
                <a:lnTo>
                  <a:pt x="1308553" y="1295379"/>
                </a:lnTo>
                <a:lnTo>
                  <a:pt x="1368774" y="1200398"/>
                </a:lnTo>
                <a:lnTo>
                  <a:pt x="1437323" y="1097282"/>
                </a:lnTo>
                <a:lnTo>
                  <a:pt x="1461653" y="1054417"/>
                </a:lnTo>
                <a:lnTo>
                  <a:pt x="1510500" y="991728"/>
                </a:lnTo>
                <a:lnTo>
                  <a:pt x="1544007" y="937800"/>
                </a:lnTo>
                <a:lnTo>
                  <a:pt x="1556493" y="922895"/>
                </a:lnTo>
                <a:lnTo>
                  <a:pt x="1565852" y="904840"/>
                </a:lnTo>
                <a:lnTo>
                  <a:pt x="1579017" y="875796"/>
                </a:lnTo>
                <a:lnTo>
                  <a:pt x="1607089" y="831716"/>
                </a:lnTo>
                <a:lnTo>
                  <a:pt x="1677251" y="737237"/>
                </a:lnTo>
                <a:lnTo>
                  <a:pt x="1740217" y="649722"/>
                </a:lnTo>
                <a:lnTo>
                  <a:pt x="1778753" y="599918"/>
                </a:lnTo>
                <a:lnTo>
                  <a:pt x="1798207" y="565754"/>
                </a:lnTo>
                <a:lnTo>
                  <a:pt x="1869623" y="475933"/>
                </a:lnTo>
                <a:lnTo>
                  <a:pt x="1899252" y="436654"/>
                </a:lnTo>
                <a:lnTo>
                  <a:pt x="1908055" y="420763"/>
                </a:lnTo>
                <a:lnTo>
                  <a:pt x="1918317" y="407351"/>
                </a:lnTo>
                <a:lnTo>
                  <a:pt x="1945367" y="382265"/>
                </a:lnTo>
                <a:lnTo>
                  <a:pt x="1975108" y="340864"/>
                </a:lnTo>
                <a:lnTo>
                  <a:pt x="1994966" y="317345"/>
                </a:lnTo>
                <a:lnTo>
                  <a:pt x="2007787" y="300085"/>
                </a:lnTo>
                <a:lnTo>
                  <a:pt x="2033828" y="270516"/>
                </a:lnTo>
                <a:lnTo>
                  <a:pt x="2050663" y="241818"/>
                </a:lnTo>
                <a:lnTo>
                  <a:pt x="2119555" y="169315"/>
                </a:lnTo>
                <a:lnTo>
                  <a:pt x="2130638" y="157271"/>
                </a:lnTo>
                <a:lnTo>
                  <a:pt x="2145844" y="135634"/>
                </a:lnTo>
                <a:lnTo>
                  <a:pt x="2154176" y="129179"/>
                </a:lnTo>
                <a:lnTo>
                  <a:pt x="2159065" y="126124"/>
                </a:lnTo>
                <a:lnTo>
                  <a:pt x="2162324" y="123135"/>
                </a:lnTo>
                <a:lnTo>
                  <a:pt x="2164497" y="120190"/>
                </a:lnTo>
                <a:lnTo>
                  <a:pt x="2175115" y="99859"/>
                </a:lnTo>
                <a:lnTo>
                  <a:pt x="2191752" y="80247"/>
                </a:lnTo>
                <a:lnTo>
                  <a:pt x="2205997" y="65753"/>
                </a:lnTo>
                <a:lnTo>
                  <a:pt x="2208852" y="63838"/>
                </a:lnTo>
                <a:lnTo>
                  <a:pt x="2217422" y="60190"/>
                </a:lnTo>
                <a:lnTo>
                  <a:pt x="2228851" y="50906"/>
                </a:lnTo>
                <a:lnTo>
                  <a:pt x="2231708" y="48225"/>
                </a:lnTo>
                <a:lnTo>
                  <a:pt x="2234566" y="46437"/>
                </a:lnTo>
                <a:lnTo>
                  <a:pt x="2240281" y="44451"/>
                </a:lnTo>
                <a:lnTo>
                  <a:pt x="2242186" y="42969"/>
                </a:lnTo>
                <a:lnTo>
                  <a:pt x="2243456" y="41028"/>
                </a:lnTo>
                <a:lnTo>
                  <a:pt x="2244302" y="38782"/>
                </a:lnTo>
                <a:lnTo>
                  <a:pt x="2245819" y="37285"/>
                </a:lnTo>
                <a:lnTo>
                  <a:pt x="2247783" y="36286"/>
                </a:lnTo>
                <a:lnTo>
                  <a:pt x="2250044" y="35621"/>
                </a:lnTo>
                <a:lnTo>
                  <a:pt x="2251552" y="34224"/>
                </a:lnTo>
                <a:lnTo>
                  <a:pt x="2252557" y="32341"/>
                </a:lnTo>
                <a:lnTo>
                  <a:pt x="2253674" y="27709"/>
                </a:lnTo>
                <a:lnTo>
                  <a:pt x="2254171" y="22475"/>
                </a:lnTo>
                <a:lnTo>
                  <a:pt x="2255256" y="20698"/>
                </a:lnTo>
                <a:lnTo>
                  <a:pt x="2256932" y="19513"/>
                </a:lnTo>
                <a:lnTo>
                  <a:pt x="2261914" y="17612"/>
                </a:lnTo>
                <a:lnTo>
                  <a:pt x="2267328" y="12732"/>
                </a:lnTo>
                <a:lnTo>
                  <a:pt x="2269742" y="11346"/>
                </a:lnTo>
                <a:lnTo>
                  <a:pt x="2274964" y="9805"/>
                </a:lnTo>
                <a:lnTo>
                  <a:pt x="2283260" y="8937"/>
                </a:lnTo>
                <a:lnTo>
                  <a:pt x="2285126" y="7863"/>
                </a:lnTo>
                <a:lnTo>
                  <a:pt x="2286370" y="6195"/>
                </a:lnTo>
                <a:lnTo>
                  <a:pt x="2287199" y="4129"/>
                </a:lnTo>
                <a:lnTo>
                  <a:pt x="2288705" y="2753"/>
                </a:lnTo>
                <a:lnTo>
                  <a:pt x="2290661" y="1835"/>
                </a:lnTo>
                <a:lnTo>
                  <a:pt x="22974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29"/>
          <p:cNvSpPr/>
          <p:nvPr/>
        </p:nvSpPr>
        <p:spPr>
          <a:xfrm>
            <a:off x="1674847" y="2340292"/>
            <a:ext cx="368266" cy="625794"/>
          </a:xfrm>
          <a:custGeom>
            <a:avLst/>
            <a:gdLst/>
            <a:ahLst/>
            <a:cxnLst/>
            <a:rect l="0" t="0" r="0" b="0"/>
            <a:pathLst>
              <a:path w="368266" h="625794">
                <a:moveTo>
                  <a:pt x="8220" y="0"/>
                </a:moveTo>
                <a:lnTo>
                  <a:pt x="3669" y="0"/>
                </a:lnTo>
                <a:lnTo>
                  <a:pt x="2328" y="953"/>
                </a:lnTo>
                <a:lnTo>
                  <a:pt x="1435" y="2540"/>
                </a:lnTo>
                <a:lnTo>
                  <a:pt x="0" y="7381"/>
                </a:lnTo>
                <a:lnTo>
                  <a:pt x="835" y="7778"/>
                </a:lnTo>
                <a:lnTo>
                  <a:pt x="4303" y="8220"/>
                </a:lnTo>
                <a:lnTo>
                  <a:pt x="5608" y="9290"/>
                </a:lnTo>
                <a:lnTo>
                  <a:pt x="6479" y="10956"/>
                </a:lnTo>
                <a:lnTo>
                  <a:pt x="7876" y="15923"/>
                </a:lnTo>
                <a:lnTo>
                  <a:pt x="12669" y="21334"/>
                </a:lnTo>
                <a:lnTo>
                  <a:pt x="14043" y="23747"/>
                </a:lnTo>
                <a:lnTo>
                  <a:pt x="16930" y="31695"/>
                </a:lnTo>
                <a:lnTo>
                  <a:pt x="24066" y="41204"/>
                </a:lnTo>
                <a:lnTo>
                  <a:pt x="24788" y="44665"/>
                </a:lnTo>
                <a:lnTo>
                  <a:pt x="24980" y="46922"/>
                </a:lnTo>
                <a:lnTo>
                  <a:pt x="26061" y="49379"/>
                </a:lnTo>
                <a:lnTo>
                  <a:pt x="31180" y="57388"/>
                </a:lnTo>
                <a:lnTo>
                  <a:pt x="34073" y="65793"/>
                </a:lnTo>
                <a:lnTo>
                  <a:pt x="39587" y="74316"/>
                </a:lnTo>
                <a:lnTo>
                  <a:pt x="42596" y="82874"/>
                </a:lnTo>
                <a:lnTo>
                  <a:pt x="48145" y="91442"/>
                </a:lnTo>
                <a:lnTo>
                  <a:pt x="56716" y="114477"/>
                </a:lnTo>
                <a:lnTo>
                  <a:pt x="58349" y="121681"/>
                </a:lnTo>
                <a:lnTo>
                  <a:pt x="61614" y="128058"/>
                </a:lnTo>
                <a:lnTo>
                  <a:pt x="71472" y="139913"/>
                </a:lnTo>
                <a:lnTo>
                  <a:pt x="73248" y="143758"/>
                </a:lnTo>
                <a:lnTo>
                  <a:pt x="76700" y="157318"/>
                </a:lnTo>
                <a:lnTo>
                  <a:pt x="82380" y="167792"/>
                </a:lnTo>
                <a:lnTo>
                  <a:pt x="85438" y="176928"/>
                </a:lnTo>
                <a:lnTo>
                  <a:pt x="94522" y="191088"/>
                </a:lnTo>
                <a:lnTo>
                  <a:pt x="102689" y="203939"/>
                </a:lnTo>
                <a:lnTo>
                  <a:pt x="105489" y="207397"/>
                </a:lnTo>
                <a:lnTo>
                  <a:pt x="108601" y="213779"/>
                </a:lnTo>
                <a:lnTo>
                  <a:pt x="109430" y="216814"/>
                </a:lnTo>
                <a:lnTo>
                  <a:pt x="112892" y="222727"/>
                </a:lnTo>
                <a:lnTo>
                  <a:pt x="120197" y="233951"/>
                </a:lnTo>
                <a:lnTo>
                  <a:pt x="128393" y="246801"/>
                </a:lnTo>
                <a:lnTo>
                  <a:pt x="131198" y="250259"/>
                </a:lnTo>
                <a:lnTo>
                  <a:pt x="134314" y="256641"/>
                </a:lnTo>
                <a:lnTo>
                  <a:pt x="138609" y="268129"/>
                </a:lnTo>
                <a:lnTo>
                  <a:pt x="142371" y="277284"/>
                </a:lnTo>
                <a:lnTo>
                  <a:pt x="145441" y="287792"/>
                </a:lnTo>
                <a:lnTo>
                  <a:pt x="151007" y="296939"/>
                </a:lnTo>
                <a:lnTo>
                  <a:pt x="152644" y="302788"/>
                </a:lnTo>
                <a:lnTo>
                  <a:pt x="154985" y="305681"/>
                </a:lnTo>
                <a:lnTo>
                  <a:pt x="165477" y="314304"/>
                </a:lnTo>
                <a:lnTo>
                  <a:pt x="167350" y="317168"/>
                </a:lnTo>
                <a:lnTo>
                  <a:pt x="170384" y="322891"/>
                </a:lnTo>
                <a:lnTo>
                  <a:pt x="180094" y="334326"/>
                </a:lnTo>
                <a:lnTo>
                  <a:pt x="185573" y="340994"/>
                </a:lnTo>
                <a:lnTo>
                  <a:pt x="193061" y="354506"/>
                </a:lnTo>
                <a:lnTo>
                  <a:pt x="196655" y="364966"/>
                </a:lnTo>
                <a:lnTo>
                  <a:pt x="203329" y="374097"/>
                </a:lnTo>
                <a:lnTo>
                  <a:pt x="214118" y="385716"/>
                </a:lnTo>
                <a:lnTo>
                  <a:pt x="219745" y="392409"/>
                </a:lnTo>
                <a:lnTo>
                  <a:pt x="231119" y="409688"/>
                </a:lnTo>
                <a:lnTo>
                  <a:pt x="242538" y="422556"/>
                </a:lnTo>
                <a:lnTo>
                  <a:pt x="244442" y="425532"/>
                </a:lnTo>
                <a:lnTo>
                  <a:pt x="252299" y="444575"/>
                </a:lnTo>
                <a:lnTo>
                  <a:pt x="265552" y="464921"/>
                </a:lnTo>
                <a:lnTo>
                  <a:pt x="274014" y="478115"/>
                </a:lnTo>
                <a:lnTo>
                  <a:pt x="276856" y="481621"/>
                </a:lnTo>
                <a:lnTo>
                  <a:pt x="280014" y="488056"/>
                </a:lnTo>
                <a:lnTo>
                  <a:pt x="281417" y="495044"/>
                </a:lnTo>
                <a:lnTo>
                  <a:pt x="282041" y="504500"/>
                </a:lnTo>
                <a:lnTo>
                  <a:pt x="283160" y="508736"/>
                </a:lnTo>
                <a:lnTo>
                  <a:pt x="286943" y="515982"/>
                </a:lnTo>
                <a:lnTo>
                  <a:pt x="297133" y="529348"/>
                </a:lnTo>
                <a:lnTo>
                  <a:pt x="302678" y="538796"/>
                </a:lnTo>
                <a:lnTo>
                  <a:pt x="310858" y="546805"/>
                </a:lnTo>
                <a:lnTo>
                  <a:pt x="315706" y="550274"/>
                </a:lnTo>
                <a:lnTo>
                  <a:pt x="318938" y="553540"/>
                </a:lnTo>
                <a:lnTo>
                  <a:pt x="321093" y="556669"/>
                </a:lnTo>
                <a:lnTo>
                  <a:pt x="324440" y="562686"/>
                </a:lnTo>
                <a:lnTo>
                  <a:pt x="334349" y="574310"/>
                </a:lnTo>
                <a:lnTo>
                  <a:pt x="345479" y="585778"/>
                </a:lnTo>
                <a:lnTo>
                  <a:pt x="362557" y="602932"/>
                </a:lnTo>
                <a:lnTo>
                  <a:pt x="364459" y="606742"/>
                </a:lnTo>
                <a:lnTo>
                  <a:pt x="368265" y="6257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0"/>
          <p:cNvSpPr/>
          <p:nvPr/>
        </p:nvSpPr>
        <p:spPr>
          <a:xfrm>
            <a:off x="2043112" y="2940367"/>
            <a:ext cx="1920241" cy="2366011"/>
          </a:xfrm>
          <a:custGeom>
            <a:avLst/>
            <a:gdLst/>
            <a:ahLst/>
            <a:cxnLst/>
            <a:rect l="0" t="0" r="0" b="0"/>
            <a:pathLst>
              <a:path w="1920241" h="2366011">
                <a:moveTo>
                  <a:pt x="0" y="0"/>
                </a:moveTo>
                <a:lnTo>
                  <a:pt x="8542" y="0"/>
                </a:lnTo>
                <a:lnTo>
                  <a:pt x="13114" y="4551"/>
                </a:lnTo>
                <a:lnTo>
                  <a:pt x="15410" y="5892"/>
                </a:lnTo>
                <a:lnTo>
                  <a:pt x="24172" y="8220"/>
                </a:lnTo>
                <a:lnTo>
                  <a:pt x="32256" y="14394"/>
                </a:lnTo>
                <a:lnTo>
                  <a:pt x="37514" y="15923"/>
                </a:lnTo>
                <a:lnTo>
                  <a:pt x="39296" y="17283"/>
                </a:lnTo>
                <a:lnTo>
                  <a:pt x="40485" y="19142"/>
                </a:lnTo>
                <a:lnTo>
                  <a:pt x="41278" y="21334"/>
                </a:lnTo>
                <a:lnTo>
                  <a:pt x="42758" y="22795"/>
                </a:lnTo>
                <a:lnTo>
                  <a:pt x="44698" y="23769"/>
                </a:lnTo>
                <a:lnTo>
                  <a:pt x="46944" y="24419"/>
                </a:lnTo>
                <a:lnTo>
                  <a:pt x="48441" y="25804"/>
                </a:lnTo>
                <a:lnTo>
                  <a:pt x="49439" y="27680"/>
                </a:lnTo>
                <a:lnTo>
                  <a:pt x="50104" y="29883"/>
                </a:lnTo>
                <a:lnTo>
                  <a:pt x="53383" y="34872"/>
                </a:lnTo>
                <a:lnTo>
                  <a:pt x="55591" y="37535"/>
                </a:lnTo>
                <a:lnTo>
                  <a:pt x="58016" y="39311"/>
                </a:lnTo>
                <a:lnTo>
                  <a:pt x="63250" y="41284"/>
                </a:lnTo>
                <a:lnTo>
                  <a:pt x="65026" y="42763"/>
                </a:lnTo>
                <a:lnTo>
                  <a:pt x="66211" y="44701"/>
                </a:lnTo>
                <a:lnTo>
                  <a:pt x="67001" y="46946"/>
                </a:lnTo>
                <a:lnTo>
                  <a:pt x="70418" y="51980"/>
                </a:lnTo>
                <a:lnTo>
                  <a:pt x="104898" y="87747"/>
                </a:lnTo>
                <a:lnTo>
                  <a:pt x="108032" y="89930"/>
                </a:lnTo>
                <a:lnTo>
                  <a:pt x="116994" y="93956"/>
                </a:lnTo>
                <a:lnTo>
                  <a:pt x="122800" y="98273"/>
                </a:lnTo>
                <a:lnTo>
                  <a:pt x="124729" y="100758"/>
                </a:lnTo>
                <a:lnTo>
                  <a:pt x="126015" y="103367"/>
                </a:lnTo>
                <a:lnTo>
                  <a:pt x="126872" y="106059"/>
                </a:lnTo>
                <a:lnTo>
                  <a:pt x="129349" y="107853"/>
                </a:lnTo>
                <a:lnTo>
                  <a:pt x="137181" y="109847"/>
                </a:lnTo>
                <a:lnTo>
                  <a:pt x="140984" y="112284"/>
                </a:lnTo>
                <a:lnTo>
                  <a:pt x="150887" y="122910"/>
                </a:lnTo>
                <a:lnTo>
                  <a:pt x="153931" y="124803"/>
                </a:lnTo>
                <a:lnTo>
                  <a:pt x="156913" y="126064"/>
                </a:lnTo>
                <a:lnTo>
                  <a:pt x="159854" y="128810"/>
                </a:lnTo>
                <a:lnTo>
                  <a:pt x="169496" y="140824"/>
                </a:lnTo>
                <a:lnTo>
                  <a:pt x="190254" y="156892"/>
                </a:lnTo>
                <a:lnTo>
                  <a:pt x="248072" y="224881"/>
                </a:lnTo>
                <a:lnTo>
                  <a:pt x="251106" y="229931"/>
                </a:lnTo>
                <a:lnTo>
                  <a:pt x="259558" y="238082"/>
                </a:lnTo>
                <a:lnTo>
                  <a:pt x="264478" y="241588"/>
                </a:lnTo>
                <a:lnTo>
                  <a:pt x="272486" y="250565"/>
                </a:lnTo>
                <a:lnTo>
                  <a:pt x="289318" y="271545"/>
                </a:lnTo>
                <a:lnTo>
                  <a:pt x="303000" y="286621"/>
                </a:lnTo>
                <a:lnTo>
                  <a:pt x="314462" y="302200"/>
                </a:lnTo>
                <a:lnTo>
                  <a:pt x="328547" y="314225"/>
                </a:lnTo>
                <a:lnTo>
                  <a:pt x="340129" y="328477"/>
                </a:lnTo>
                <a:lnTo>
                  <a:pt x="354250" y="340108"/>
                </a:lnTo>
                <a:lnTo>
                  <a:pt x="387314" y="383019"/>
                </a:lnTo>
                <a:lnTo>
                  <a:pt x="413969" y="428630"/>
                </a:lnTo>
                <a:lnTo>
                  <a:pt x="426822" y="445772"/>
                </a:lnTo>
                <a:lnTo>
                  <a:pt x="439203" y="462915"/>
                </a:lnTo>
                <a:lnTo>
                  <a:pt x="450471" y="474345"/>
                </a:lnTo>
                <a:lnTo>
                  <a:pt x="470976" y="491490"/>
                </a:lnTo>
                <a:lnTo>
                  <a:pt x="499692" y="531671"/>
                </a:lnTo>
                <a:lnTo>
                  <a:pt x="516252" y="556683"/>
                </a:lnTo>
                <a:lnTo>
                  <a:pt x="529519" y="574201"/>
                </a:lnTo>
                <a:lnTo>
                  <a:pt x="567744" y="633831"/>
                </a:lnTo>
                <a:lnTo>
                  <a:pt x="628672" y="706513"/>
                </a:lnTo>
                <a:lnTo>
                  <a:pt x="683260" y="778149"/>
                </a:lnTo>
                <a:lnTo>
                  <a:pt x="723183" y="839411"/>
                </a:lnTo>
                <a:lnTo>
                  <a:pt x="774389" y="908927"/>
                </a:lnTo>
                <a:lnTo>
                  <a:pt x="837248" y="994766"/>
                </a:lnTo>
                <a:lnTo>
                  <a:pt x="888682" y="1063353"/>
                </a:lnTo>
                <a:lnTo>
                  <a:pt x="942445" y="1131584"/>
                </a:lnTo>
                <a:lnTo>
                  <a:pt x="1005834" y="1225868"/>
                </a:lnTo>
                <a:lnTo>
                  <a:pt x="1023936" y="1250633"/>
                </a:lnTo>
                <a:lnTo>
                  <a:pt x="1058941" y="1287067"/>
                </a:lnTo>
                <a:lnTo>
                  <a:pt x="1111536" y="1358508"/>
                </a:lnTo>
                <a:lnTo>
                  <a:pt x="1168717" y="1434359"/>
                </a:lnTo>
                <a:lnTo>
                  <a:pt x="1223327" y="1506797"/>
                </a:lnTo>
                <a:lnTo>
                  <a:pt x="1246664" y="1542968"/>
                </a:lnTo>
                <a:lnTo>
                  <a:pt x="1303034" y="1605546"/>
                </a:lnTo>
                <a:lnTo>
                  <a:pt x="1358107" y="1674425"/>
                </a:lnTo>
                <a:lnTo>
                  <a:pt x="1411936" y="1731644"/>
                </a:lnTo>
                <a:lnTo>
                  <a:pt x="1424827" y="1748790"/>
                </a:lnTo>
                <a:lnTo>
                  <a:pt x="1454942" y="1783080"/>
                </a:lnTo>
                <a:lnTo>
                  <a:pt x="1467731" y="1800225"/>
                </a:lnTo>
                <a:lnTo>
                  <a:pt x="1481046" y="1817370"/>
                </a:lnTo>
                <a:lnTo>
                  <a:pt x="1493563" y="1834515"/>
                </a:lnTo>
                <a:lnTo>
                  <a:pt x="1506797" y="1851660"/>
                </a:lnTo>
                <a:lnTo>
                  <a:pt x="1519291" y="1868805"/>
                </a:lnTo>
                <a:lnTo>
                  <a:pt x="1546165" y="1896428"/>
                </a:lnTo>
                <a:lnTo>
                  <a:pt x="1574517" y="1918574"/>
                </a:lnTo>
                <a:lnTo>
                  <a:pt x="1609621" y="1963149"/>
                </a:lnTo>
                <a:lnTo>
                  <a:pt x="1622147" y="1980261"/>
                </a:lnTo>
                <a:lnTo>
                  <a:pt x="1661105" y="2023640"/>
                </a:lnTo>
                <a:lnTo>
                  <a:pt x="1674108" y="2041525"/>
                </a:lnTo>
                <a:lnTo>
                  <a:pt x="1682578" y="2048122"/>
                </a:lnTo>
                <a:lnTo>
                  <a:pt x="1687504" y="2051215"/>
                </a:lnTo>
                <a:lnTo>
                  <a:pt x="1695516" y="2059731"/>
                </a:lnTo>
                <a:lnTo>
                  <a:pt x="1714339" y="2082570"/>
                </a:lnTo>
                <a:lnTo>
                  <a:pt x="1728766" y="2098285"/>
                </a:lnTo>
                <a:lnTo>
                  <a:pt x="1760220" y="2144686"/>
                </a:lnTo>
                <a:lnTo>
                  <a:pt x="1768475" y="2151121"/>
                </a:lnTo>
                <a:lnTo>
                  <a:pt x="1784746" y="2163014"/>
                </a:lnTo>
                <a:lnTo>
                  <a:pt x="1794157" y="2171667"/>
                </a:lnTo>
                <a:lnTo>
                  <a:pt x="1802978" y="2184813"/>
                </a:lnTo>
                <a:lnTo>
                  <a:pt x="1806211" y="2192768"/>
                </a:lnTo>
                <a:lnTo>
                  <a:pt x="1807073" y="2196223"/>
                </a:lnTo>
                <a:lnTo>
                  <a:pt x="1810571" y="2202602"/>
                </a:lnTo>
                <a:lnTo>
                  <a:pt x="1847856" y="2251473"/>
                </a:lnTo>
                <a:lnTo>
                  <a:pt x="1849969" y="2257320"/>
                </a:lnTo>
                <a:lnTo>
                  <a:pt x="1851485" y="2259260"/>
                </a:lnTo>
                <a:lnTo>
                  <a:pt x="1853448" y="2260553"/>
                </a:lnTo>
                <a:lnTo>
                  <a:pt x="1855710" y="2261415"/>
                </a:lnTo>
                <a:lnTo>
                  <a:pt x="1867216" y="2270370"/>
                </a:lnTo>
                <a:lnTo>
                  <a:pt x="1872885" y="2275865"/>
                </a:lnTo>
                <a:lnTo>
                  <a:pt x="1874382" y="2278291"/>
                </a:lnTo>
                <a:lnTo>
                  <a:pt x="1877443" y="2286256"/>
                </a:lnTo>
                <a:lnTo>
                  <a:pt x="1883006" y="2294649"/>
                </a:lnTo>
                <a:lnTo>
                  <a:pt x="1885562" y="2304319"/>
                </a:lnTo>
                <a:lnTo>
                  <a:pt x="1890386" y="2310055"/>
                </a:lnTo>
                <a:lnTo>
                  <a:pt x="1892717" y="2311561"/>
                </a:lnTo>
                <a:lnTo>
                  <a:pt x="1897848" y="2313235"/>
                </a:lnTo>
                <a:lnTo>
                  <a:pt x="1899597" y="2314635"/>
                </a:lnTo>
                <a:lnTo>
                  <a:pt x="1900763" y="2316520"/>
                </a:lnTo>
                <a:lnTo>
                  <a:pt x="1902634" y="2321838"/>
                </a:lnTo>
                <a:lnTo>
                  <a:pt x="1910435" y="2330413"/>
                </a:lnTo>
                <a:lnTo>
                  <a:pt x="1911120" y="2333680"/>
                </a:lnTo>
                <a:lnTo>
                  <a:pt x="1911658" y="2344729"/>
                </a:lnTo>
                <a:lnTo>
                  <a:pt x="1912614" y="2346108"/>
                </a:lnTo>
                <a:lnTo>
                  <a:pt x="1914204" y="2347027"/>
                </a:lnTo>
                <a:lnTo>
                  <a:pt x="1919887" y="2348757"/>
                </a:lnTo>
                <a:lnTo>
                  <a:pt x="1920240" y="23660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1"/>
          <p:cNvSpPr/>
          <p:nvPr/>
        </p:nvSpPr>
        <p:spPr>
          <a:xfrm>
            <a:off x="1700212" y="2314575"/>
            <a:ext cx="557201" cy="821734"/>
          </a:xfrm>
          <a:custGeom>
            <a:avLst/>
            <a:gdLst/>
            <a:ahLst/>
            <a:cxnLst/>
            <a:rect l="0" t="0" r="0" b="0"/>
            <a:pathLst>
              <a:path w="557201" h="821734">
                <a:moveTo>
                  <a:pt x="34290" y="34289"/>
                </a:moveTo>
                <a:lnTo>
                  <a:pt x="34290" y="42853"/>
                </a:lnTo>
                <a:lnTo>
                  <a:pt x="38841" y="42859"/>
                </a:lnTo>
                <a:lnTo>
                  <a:pt x="40181" y="43813"/>
                </a:lnTo>
                <a:lnTo>
                  <a:pt x="41075" y="45401"/>
                </a:lnTo>
                <a:lnTo>
                  <a:pt x="41671" y="47412"/>
                </a:lnTo>
                <a:lnTo>
                  <a:pt x="43021" y="48753"/>
                </a:lnTo>
                <a:lnTo>
                  <a:pt x="44873" y="49647"/>
                </a:lnTo>
                <a:lnTo>
                  <a:pt x="47060" y="50243"/>
                </a:lnTo>
                <a:lnTo>
                  <a:pt x="52031" y="53445"/>
                </a:lnTo>
                <a:lnTo>
                  <a:pt x="54690" y="55632"/>
                </a:lnTo>
                <a:lnTo>
                  <a:pt x="56462" y="58043"/>
                </a:lnTo>
                <a:lnTo>
                  <a:pt x="59910" y="65987"/>
                </a:lnTo>
                <a:lnTo>
                  <a:pt x="71801" y="84595"/>
                </a:lnTo>
                <a:lnTo>
                  <a:pt x="74774" y="95065"/>
                </a:lnTo>
                <a:lnTo>
                  <a:pt x="75567" y="100524"/>
                </a:lnTo>
                <a:lnTo>
                  <a:pt x="78988" y="109130"/>
                </a:lnTo>
                <a:lnTo>
                  <a:pt x="81233" y="112758"/>
                </a:lnTo>
                <a:lnTo>
                  <a:pt x="83729" y="121869"/>
                </a:lnTo>
                <a:lnTo>
                  <a:pt x="85790" y="132269"/>
                </a:lnTo>
                <a:lnTo>
                  <a:pt x="89881" y="143241"/>
                </a:lnTo>
                <a:lnTo>
                  <a:pt x="94875" y="151927"/>
                </a:lnTo>
                <a:lnTo>
                  <a:pt x="97540" y="155577"/>
                </a:lnTo>
                <a:lnTo>
                  <a:pt x="100501" y="164713"/>
                </a:lnTo>
                <a:lnTo>
                  <a:pt x="101291" y="169816"/>
                </a:lnTo>
                <a:lnTo>
                  <a:pt x="103722" y="174170"/>
                </a:lnTo>
                <a:lnTo>
                  <a:pt x="118772" y="188003"/>
                </a:lnTo>
                <a:lnTo>
                  <a:pt x="122044" y="191058"/>
                </a:lnTo>
                <a:lnTo>
                  <a:pt x="124225" y="194999"/>
                </a:lnTo>
                <a:lnTo>
                  <a:pt x="132564" y="220494"/>
                </a:lnTo>
                <a:lnTo>
                  <a:pt x="143096" y="242979"/>
                </a:lnTo>
                <a:lnTo>
                  <a:pt x="151513" y="259107"/>
                </a:lnTo>
                <a:lnTo>
                  <a:pt x="165744" y="281230"/>
                </a:lnTo>
                <a:lnTo>
                  <a:pt x="180024" y="301982"/>
                </a:lnTo>
                <a:lnTo>
                  <a:pt x="188595" y="315218"/>
                </a:lnTo>
                <a:lnTo>
                  <a:pt x="197168" y="327713"/>
                </a:lnTo>
                <a:lnTo>
                  <a:pt x="205740" y="340940"/>
                </a:lnTo>
                <a:lnTo>
                  <a:pt x="222885" y="359873"/>
                </a:lnTo>
                <a:lnTo>
                  <a:pt x="228600" y="366636"/>
                </a:lnTo>
                <a:lnTo>
                  <a:pt x="242888" y="387418"/>
                </a:lnTo>
                <a:lnTo>
                  <a:pt x="260033" y="405659"/>
                </a:lnTo>
                <a:lnTo>
                  <a:pt x="271462" y="418126"/>
                </a:lnTo>
                <a:lnTo>
                  <a:pt x="285750" y="438860"/>
                </a:lnTo>
                <a:lnTo>
                  <a:pt x="294323" y="448273"/>
                </a:lnTo>
                <a:lnTo>
                  <a:pt x="296228" y="452201"/>
                </a:lnTo>
                <a:lnTo>
                  <a:pt x="298344" y="461646"/>
                </a:lnTo>
                <a:lnTo>
                  <a:pt x="300814" y="465879"/>
                </a:lnTo>
                <a:lnTo>
                  <a:pt x="311486" y="476387"/>
                </a:lnTo>
                <a:lnTo>
                  <a:pt x="313385" y="479516"/>
                </a:lnTo>
                <a:lnTo>
                  <a:pt x="323526" y="500167"/>
                </a:lnTo>
                <a:lnTo>
                  <a:pt x="337268" y="516845"/>
                </a:lnTo>
                <a:lnTo>
                  <a:pt x="339145" y="520775"/>
                </a:lnTo>
                <a:lnTo>
                  <a:pt x="342740" y="534457"/>
                </a:lnTo>
                <a:lnTo>
                  <a:pt x="357424" y="560004"/>
                </a:lnTo>
                <a:lnTo>
                  <a:pt x="371506" y="581380"/>
                </a:lnTo>
                <a:lnTo>
                  <a:pt x="385767" y="606280"/>
                </a:lnTo>
                <a:lnTo>
                  <a:pt x="394336" y="619058"/>
                </a:lnTo>
                <a:lnTo>
                  <a:pt x="397193" y="624160"/>
                </a:lnTo>
                <a:lnTo>
                  <a:pt x="405448" y="632369"/>
                </a:lnTo>
                <a:lnTo>
                  <a:pt x="410316" y="635892"/>
                </a:lnTo>
                <a:lnTo>
                  <a:pt x="418265" y="644886"/>
                </a:lnTo>
                <a:lnTo>
                  <a:pt x="424021" y="654281"/>
                </a:lnTo>
                <a:lnTo>
                  <a:pt x="432570" y="675675"/>
                </a:lnTo>
                <a:lnTo>
                  <a:pt x="436017" y="680003"/>
                </a:lnTo>
                <a:lnTo>
                  <a:pt x="456104" y="696842"/>
                </a:lnTo>
                <a:lnTo>
                  <a:pt x="474249" y="721722"/>
                </a:lnTo>
                <a:lnTo>
                  <a:pt x="491482" y="747366"/>
                </a:lnTo>
                <a:lnTo>
                  <a:pt x="507857" y="765729"/>
                </a:lnTo>
                <a:lnTo>
                  <a:pt x="515607" y="779517"/>
                </a:lnTo>
                <a:lnTo>
                  <a:pt x="527850" y="794308"/>
                </a:lnTo>
                <a:lnTo>
                  <a:pt x="529875" y="800066"/>
                </a:lnTo>
                <a:lnTo>
                  <a:pt x="531368" y="801982"/>
                </a:lnTo>
                <a:lnTo>
                  <a:pt x="533315" y="803259"/>
                </a:lnTo>
                <a:lnTo>
                  <a:pt x="535566" y="804111"/>
                </a:lnTo>
                <a:lnTo>
                  <a:pt x="537066" y="805631"/>
                </a:lnTo>
                <a:lnTo>
                  <a:pt x="538067" y="807598"/>
                </a:lnTo>
                <a:lnTo>
                  <a:pt x="538734" y="809861"/>
                </a:lnTo>
                <a:lnTo>
                  <a:pt x="540131" y="811369"/>
                </a:lnTo>
                <a:lnTo>
                  <a:pt x="542015" y="812375"/>
                </a:lnTo>
                <a:lnTo>
                  <a:pt x="546648" y="813493"/>
                </a:lnTo>
                <a:lnTo>
                  <a:pt x="551882" y="813990"/>
                </a:lnTo>
                <a:lnTo>
                  <a:pt x="553659" y="815075"/>
                </a:lnTo>
                <a:lnTo>
                  <a:pt x="554843" y="816750"/>
                </a:lnTo>
                <a:lnTo>
                  <a:pt x="556745" y="821733"/>
                </a:lnTo>
                <a:lnTo>
                  <a:pt x="556901" y="821189"/>
                </a:lnTo>
                <a:lnTo>
                  <a:pt x="557200" y="810157"/>
                </a:lnTo>
                <a:lnTo>
                  <a:pt x="556252" y="807757"/>
                </a:lnTo>
                <a:lnTo>
                  <a:pt x="542590" y="785555"/>
                </a:lnTo>
                <a:lnTo>
                  <a:pt x="537061" y="778396"/>
                </a:lnTo>
                <a:lnTo>
                  <a:pt x="535206" y="774200"/>
                </a:lnTo>
                <a:lnTo>
                  <a:pt x="529688" y="753779"/>
                </a:lnTo>
                <a:lnTo>
                  <a:pt x="519708" y="731401"/>
                </a:lnTo>
                <a:lnTo>
                  <a:pt x="516731" y="722577"/>
                </a:lnTo>
                <a:lnTo>
                  <a:pt x="515938" y="718890"/>
                </a:lnTo>
                <a:lnTo>
                  <a:pt x="509975" y="709714"/>
                </a:lnTo>
                <a:lnTo>
                  <a:pt x="498449" y="693838"/>
                </a:lnTo>
                <a:lnTo>
                  <a:pt x="486021" y="671407"/>
                </a:lnTo>
                <a:lnTo>
                  <a:pt x="468652" y="637213"/>
                </a:lnTo>
                <a:lnTo>
                  <a:pt x="447560" y="608646"/>
                </a:lnTo>
                <a:lnTo>
                  <a:pt x="435188" y="591502"/>
                </a:lnTo>
                <a:lnTo>
                  <a:pt x="421997" y="574357"/>
                </a:lnTo>
                <a:lnTo>
                  <a:pt x="418491" y="568642"/>
                </a:lnTo>
                <a:lnTo>
                  <a:pt x="409516" y="559752"/>
                </a:lnTo>
                <a:lnTo>
                  <a:pt x="392783" y="546284"/>
                </a:lnTo>
                <a:lnTo>
                  <a:pt x="374822" y="522236"/>
                </a:lnTo>
                <a:lnTo>
                  <a:pt x="361883" y="505574"/>
                </a:lnTo>
                <a:lnTo>
                  <a:pt x="348978" y="482877"/>
                </a:lnTo>
                <a:lnTo>
                  <a:pt x="344095" y="478128"/>
                </a:lnTo>
                <a:lnTo>
                  <a:pt x="331048" y="470311"/>
                </a:lnTo>
                <a:lnTo>
                  <a:pt x="320805" y="461122"/>
                </a:lnTo>
                <a:lnTo>
                  <a:pt x="306468" y="439700"/>
                </a:lnTo>
                <a:lnTo>
                  <a:pt x="292841" y="422805"/>
                </a:lnTo>
                <a:lnTo>
                  <a:pt x="278014" y="405920"/>
                </a:lnTo>
                <a:lnTo>
                  <a:pt x="265913" y="385228"/>
                </a:lnTo>
                <a:lnTo>
                  <a:pt x="259154" y="374095"/>
                </a:lnTo>
                <a:lnTo>
                  <a:pt x="249799" y="362797"/>
                </a:lnTo>
                <a:lnTo>
                  <a:pt x="239292" y="353965"/>
                </a:lnTo>
                <a:lnTo>
                  <a:pt x="233823" y="350277"/>
                </a:lnTo>
                <a:lnTo>
                  <a:pt x="225206" y="341098"/>
                </a:lnTo>
                <a:lnTo>
                  <a:pt x="211913" y="319684"/>
                </a:lnTo>
                <a:lnTo>
                  <a:pt x="203404" y="310992"/>
                </a:lnTo>
                <a:lnTo>
                  <a:pt x="187903" y="298203"/>
                </a:lnTo>
                <a:lnTo>
                  <a:pt x="177810" y="287792"/>
                </a:lnTo>
                <a:lnTo>
                  <a:pt x="160481" y="264476"/>
                </a:lnTo>
                <a:lnTo>
                  <a:pt x="145793" y="239486"/>
                </a:lnTo>
                <a:lnTo>
                  <a:pt x="134314" y="217062"/>
                </a:lnTo>
                <a:lnTo>
                  <a:pt x="113231" y="188580"/>
                </a:lnTo>
                <a:lnTo>
                  <a:pt x="109778" y="182870"/>
                </a:lnTo>
                <a:lnTo>
                  <a:pt x="105940" y="171445"/>
                </a:lnTo>
                <a:lnTo>
                  <a:pt x="104916" y="165732"/>
                </a:lnTo>
                <a:lnTo>
                  <a:pt x="101240" y="156843"/>
                </a:lnTo>
                <a:lnTo>
                  <a:pt x="95478" y="148765"/>
                </a:lnTo>
                <a:lnTo>
                  <a:pt x="78797" y="128057"/>
                </a:lnTo>
                <a:lnTo>
                  <a:pt x="64034" y="105834"/>
                </a:lnTo>
                <a:lnTo>
                  <a:pt x="60248" y="91577"/>
                </a:lnTo>
                <a:lnTo>
                  <a:pt x="54470" y="80897"/>
                </a:lnTo>
                <a:lnTo>
                  <a:pt x="45810" y="57051"/>
                </a:lnTo>
                <a:lnTo>
                  <a:pt x="44172" y="49803"/>
                </a:lnTo>
                <a:lnTo>
                  <a:pt x="40905" y="43407"/>
                </a:lnTo>
                <a:lnTo>
                  <a:pt x="38700" y="40368"/>
                </a:lnTo>
                <a:lnTo>
                  <a:pt x="36277" y="38342"/>
                </a:lnTo>
                <a:lnTo>
                  <a:pt x="33710" y="36991"/>
                </a:lnTo>
                <a:lnTo>
                  <a:pt x="31046" y="36091"/>
                </a:lnTo>
                <a:lnTo>
                  <a:pt x="29270" y="34538"/>
                </a:lnTo>
                <a:lnTo>
                  <a:pt x="28085" y="32550"/>
                </a:lnTo>
                <a:lnTo>
                  <a:pt x="27296" y="30272"/>
                </a:lnTo>
                <a:lnTo>
                  <a:pt x="24865" y="27801"/>
                </a:lnTo>
                <a:lnTo>
                  <a:pt x="14247" y="19773"/>
                </a:lnTo>
                <a:lnTo>
                  <a:pt x="12355" y="16992"/>
                </a:lnTo>
                <a:lnTo>
                  <a:pt x="9301" y="11362"/>
                </a:lnTo>
                <a:lnTo>
                  <a:pt x="0" y="0"/>
                </a:lnTo>
                <a:lnTo>
                  <a:pt x="0" y="4551"/>
                </a:lnTo>
                <a:lnTo>
                  <a:pt x="952" y="6844"/>
                </a:lnTo>
                <a:lnTo>
                  <a:pt x="5892" y="14621"/>
                </a:lnTo>
                <a:lnTo>
                  <a:pt x="7381" y="20151"/>
                </a:lnTo>
                <a:lnTo>
                  <a:pt x="9290" y="32414"/>
                </a:lnTo>
                <a:lnTo>
                  <a:pt x="15311" y="49653"/>
                </a:lnTo>
                <a:lnTo>
                  <a:pt x="17282" y="57310"/>
                </a:lnTo>
                <a:lnTo>
                  <a:pt x="26309" y="77748"/>
                </a:lnTo>
                <a:lnTo>
                  <a:pt x="30743" y="88847"/>
                </a:lnTo>
                <a:lnTo>
                  <a:pt x="34192" y="104853"/>
                </a:lnTo>
                <a:lnTo>
                  <a:pt x="46083" y="126931"/>
                </a:lnTo>
                <a:lnTo>
                  <a:pt x="62897" y="160125"/>
                </a:lnTo>
                <a:lnTo>
                  <a:pt x="83942" y="188608"/>
                </a:lnTo>
                <a:lnTo>
                  <a:pt x="96803" y="206907"/>
                </a:lnTo>
                <a:lnTo>
                  <a:pt x="110174" y="221220"/>
                </a:lnTo>
                <a:lnTo>
                  <a:pt x="118181" y="234527"/>
                </a:lnTo>
                <a:lnTo>
                  <a:pt x="125868" y="249014"/>
                </a:lnTo>
                <a:lnTo>
                  <a:pt x="135633" y="261803"/>
                </a:lnTo>
                <a:lnTo>
                  <a:pt x="148864" y="273837"/>
                </a:lnTo>
                <a:lnTo>
                  <a:pt x="156393" y="279713"/>
                </a:lnTo>
                <a:lnTo>
                  <a:pt x="167298" y="293861"/>
                </a:lnTo>
                <a:lnTo>
                  <a:pt x="181332" y="317892"/>
                </a:lnTo>
                <a:lnTo>
                  <a:pt x="192987" y="335595"/>
                </a:lnTo>
                <a:lnTo>
                  <a:pt x="207692" y="356163"/>
                </a:lnTo>
                <a:lnTo>
                  <a:pt x="221212" y="378005"/>
                </a:lnTo>
                <a:lnTo>
                  <a:pt x="234524" y="401364"/>
                </a:lnTo>
                <a:lnTo>
                  <a:pt x="249965" y="427621"/>
                </a:lnTo>
                <a:lnTo>
                  <a:pt x="263813" y="450086"/>
                </a:lnTo>
                <a:lnTo>
                  <a:pt x="282319" y="478799"/>
                </a:lnTo>
                <a:lnTo>
                  <a:pt x="300038" y="5057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2"/>
          <p:cNvSpPr/>
          <p:nvPr/>
        </p:nvSpPr>
        <p:spPr>
          <a:xfrm>
            <a:off x="6869430" y="4012114"/>
            <a:ext cx="581202" cy="325055"/>
          </a:xfrm>
          <a:custGeom>
            <a:avLst/>
            <a:gdLst/>
            <a:ahLst/>
            <a:cxnLst/>
            <a:rect l="0" t="0" r="0" b="0"/>
            <a:pathLst>
              <a:path w="581202" h="325055">
                <a:moveTo>
                  <a:pt x="0" y="76968"/>
                </a:moveTo>
                <a:lnTo>
                  <a:pt x="0" y="85187"/>
                </a:lnTo>
                <a:lnTo>
                  <a:pt x="7381" y="92891"/>
                </a:lnTo>
                <a:lnTo>
                  <a:pt x="17320" y="98302"/>
                </a:lnTo>
                <a:lnTo>
                  <a:pt x="27066" y="100737"/>
                </a:lnTo>
                <a:lnTo>
                  <a:pt x="44292" y="102301"/>
                </a:lnTo>
                <a:lnTo>
                  <a:pt x="55880" y="99975"/>
                </a:lnTo>
                <a:lnTo>
                  <a:pt x="70556" y="95766"/>
                </a:lnTo>
                <a:lnTo>
                  <a:pt x="86602" y="90720"/>
                </a:lnTo>
                <a:lnTo>
                  <a:pt x="100720" y="85303"/>
                </a:lnTo>
                <a:lnTo>
                  <a:pt x="114297" y="79720"/>
                </a:lnTo>
                <a:lnTo>
                  <a:pt x="129855" y="74063"/>
                </a:lnTo>
                <a:lnTo>
                  <a:pt x="154680" y="65524"/>
                </a:lnTo>
                <a:lnTo>
                  <a:pt x="171616" y="57277"/>
                </a:lnTo>
                <a:lnTo>
                  <a:pt x="187716" y="48214"/>
                </a:lnTo>
                <a:lnTo>
                  <a:pt x="201222" y="41011"/>
                </a:lnTo>
                <a:lnTo>
                  <a:pt x="216115" y="34635"/>
                </a:lnTo>
                <a:lnTo>
                  <a:pt x="231306" y="28626"/>
                </a:lnTo>
                <a:lnTo>
                  <a:pt x="244408" y="22780"/>
                </a:lnTo>
                <a:lnTo>
                  <a:pt x="256580" y="19547"/>
                </a:lnTo>
                <a:lnTo>
                  <a:pt x="274144" y="17727"/>
                </a:lnTo>
                <a:lnTo>
                  <a:pt x="288872" y="17188"/>
                </a:lnTo>
                <a:lnTo>
                  <a:pt x="292594" y="17112"/>
                </a:lnTo>
                <a:lnTo>
                  <a:pt x="296027" y="18014"/>
                </a:lnTo>
                <a:lnTo>
                  <a:pt x="302382" y="21556"/>
                </a:lnTo>
                <a:lnTo>
                  <a:pt x="304458" y="23834"/>
                </a:lnTo>
                <a:lnTo>
                  <a:pt x="305842" y="26306"/>
                </a:lnTo>
                <a:lnTo>
                  <a:pt x="308332" y="32544"/>
                </a:lnTo>
                <a:lnTo>
                  <a:pt x="312614" y="41667"/>
                </a:lnTo>
                <a:lnTo>
                  <a:pt x="314136" y="46766"/>
                </a:lnTo>
                <a:lnTo>
                  <a:pt x="315152" y="52071"/>
                </a:lnTo>
                <a:lnTo>
                  <a:pt x="315829" y="57513"/>
                </a:lnTo>
                <a:lnTo>
                  <a:pt x="316280" y="63998"/>
                </a:lnTo>
                <a:lnTo>
                  <a:pt x="316580" y="71179"/>
                </a:lnTo>
                <a:lnTo>
                  <a:pt x="316915" y="86778"/>
                </a:lnTo>
                <a:lnTo>
                  <a:pt x="317147" y="128566"/>
                </a:lnTo>
                <a:lnTo>
                  <a:pt x="316206" y="138037"/>
                </a:lnTo>
                <a:lnTo>
                  <a:pt x="314626" y="148161"/>
                </a:lnTo>
                <a:lnTo>
                  <a:pt x="312621" y="158720"/>
                </a:lnTo>
                <a:lnTo>
                  <a:pt x="310331" y="168617"/>
                </a:lnTo>
                <a:lnTo>
                  <a:pt x="307852" y="178072"/>
                </a:lnTo>
                <a:lnTo>
                  <a:pt x="302558" y="197151"/>
                </a:lnTo>
                <a:lnTo>
                  <a:pt x="297030" y="218330"/>
                </a:lnTo>
                <a:lnTo>
                  <a:pt x="295175" y="228360"/>
                </a:lnTo>
                <a:lnTo>
                  <a:pt x="293938" y="237903"/>
                </a:lnTo>
                <a:lnTo>
                  <a:pt x="293114" y="247123"/>
                </a:lnTo>
                <a:lnTo>
                  <a:pt x="291611" y="255175"/>
                </a:lnTo>
                <a:lnTo>
                  <a:pt x="289657" y="262447"/>
                </a:lnTo>
                <a:lnTo>
                  <a:pt x="287402" y="269201"/>
                </a:lnTo>
                <a:lnTo>
                  <a:pt x="284946" y="275608"/>
                </a:lnTo>
                <a:lnTo>
                  <a:pt x="282357" y="281785"/>
                </a:lnTo>
                <a:lnTo>
                  <a:pt x="279677" y="287808"/>
                </a:lnTo>
                <a:lnTo>
                  <a:pt x="276701" y="297040"/>
                </a:lnTo>
                <a:lnTo>
                  <a:pt x="275378" y="304318"/>
                </a:lnTo>
                <a:lnTo>
                  <a:pt x="274633" y="313770"/>
                </a:lnTo>
                <a:lnTo>
                  <a:pt x="274332" y="325054"/>
                </a:lnTo>
                <a:lnTo>
                  <a:pt x="274320" y="271926"/>
                </a:lnTo>
                <a:lnTo>
                  <a:pt x="276225" y="263138"/>
                </a:lnTo>
                <a:lnTo>
                  <a:pt x="279400" y="253469"/>
                </a:lnTo>
                <a:lnTo>
                  <a:pt x="283421" y="243213"/>
                </a:lnTo>
                <a:lnTo>
                  <a:pt x="287055" y="232566"/>
                </a:lnTo>
                <a:lnTo>
                  <a:pt x="290429" y="221657"/>
                </a:lnTo>
                <a:lnTo>
                  <a:pt x="293631" y="210575"/>
                </a:lnTo>
                <a:lnTo>
                  <a:pt x="297672" y="199377"/>
                </a:lnTo>
                <a:lnTo>
                  <a:pt x="302271" y="188102"/>
                </a:lnTo>
                <a:lnTo>
                  <a:pt x="307241" y="176774"/>
                </a:lnTo>
                <a:lnTo>
                  <a:pt x="312460" y="166366"/>
                </a:lnTo>
                <a:lnTo>
                  <a:pt x="317844" y="156569"/>
                </a:lnTo>
                <a:lnTo>
                  <a:pt x="323337" y="147180"/>
                </a:lnTo>
                <a:lnTo>
                  <a:pt x="328906" y="137111"/>
                </a:lnTo>
                <a:lnTo>
                  <a:pt x="340173" y="115763"/>
                </a:lnTo>
                <a:lnTo>
                  <a:pt x="346797" y="106642"/>
                </a:lnTo>
                <a:lnTo>
                  <a:pt x="354070" y="98656"/>
                </a:lnTo>
                <a:lnTo>
                  <a:pt x="361776" y="91426"/>
                </a:lnTo>
                <a:lnTo>
                  <a:pt x="368819" y="83749"/>
                </a:lnTo>
                <a:lnTo>
                  <a:pt x="375420" y="75774"/>
                </a:lnTo>
                <a:lnTo>
                  <a:pt x="381725" y="67600"/>
                </a:lnTo>
                <a:lnTo>
                  <a:pt x="387833" y="60245"/>
                </a:lnTo>
                <a:lnTo>
                  <a:pt x="393810" y="53437"/>
                </a:lnTo>
                <a:lnTo>
                  <a:pt x="399699" y="46993"/>
                </a:lnTo>
                <a:lnTo>
                  <a:pt x="411324" y="37294"/>
                </a:lnTo>
                <a:lnTo>
                  <a:pt x="438860" y="18755"/>
                </a:lnTo>
                <a:lnTo>
                  <a:pt x="452541" y="10455"/>
                </a:lnTo>
                <a:lnTo>
                  <a:pt x="464972" y="4545"/>
                </a:lnTo>
                <a:lnTo>
                  <a:pt x="476846" y="1917"/>
                </a:lnTo>
                <a:lnTo>
                  <a:pt x="491014" y="750"/>
                </a:lnTo>
                <a:lnTo>
                  <a:pt x="505883" y="231"/>
                </a:lnTo>
                <a:lnTo>
                  <a:pt x="518842" y="0"/>
                </a:lnTo>
                <a:lnTo>
                  <a:pt x="524012" y="891"/>
                </a:lnTo>
                <a:lnTo>
                  <a:pt x="541694" y="9165"/>
                </a:lnTo>
                <a:lnTo>
                  <a:pt x="551268" y="14449"/>
                </a:lnTo>
                <a:lnTo>
                  <a:pt x="558698" y="19972"/>
                </a:lnTo>
                <a:lnTo>
                  <a:pt x="565175" y="28141"/>
                </a:lnTo>
                <a:lnTo>
                  <a:pt x="571229" y="38122"/>
                </a:lnTo>
                <a:lnTo>
                  <a:pt x="574176" y="43451"/>
                </a:lnTo>
                <a:lnTo>
                  <a:pt x="577095" y="48909"/>
                </a:lnTo>
                <a:lnTo>
                  <a:pt x="579040" y="55404"/>
                </a:lnTo>
                <a:lnTo>
                  <a:pt x="580336" y="62592"/>
                </a:lnTo>
                <a:lnTo>
                  <a:pt x="581201" y="70242"/>
                </a:lnTo>
                <a:lnTo>
                  <a:pt x="580825" y="78199"/>
                </a:lnTo>
                <a:lnTo>
                  <a:pt x="579621" y="86361"/>
                </a:lnTo>
                <a:lnTo>
                  <a:pt x="577866" y="94660"/>
                </a:lnTo>
                <a:lnTo>
                  <a:pt x="576696" y="103050"/>
                </a:lnTo>
                <a:lnTo>
                  <a:pt x="575917" y="111501"/>
                </a:lnTo>
                <a:lnTo>
                  <a:pt x="575397" y="119993"/>
                </a:lnTo>
                <a:lnTo>
                  <a:pt x="574098" y="128511"/>
                </a:lnTo>
                <a:lnTo>
                  <a:pt x="572280" y="137048"/>
                </a:lnTo>
                <a:lnTo>
                  <a:pt x="570114" y="145596"/>
                </a:lnTo>
                <a:lnTo>
                  <a:pt x="567719" y="154153"/>
                </a:lnTo>
                <a:lnTo>
                  <a:pt x="562517" y="171280"/>
                </a:lnTo>
                <a:lnTo>
                  <a:pt x="554233" y="196987"/>
                </a:lnTo>
                <a:lnTo>
                  <a:pt x="552368" y="204606"/>
                </a:lnTo>
                <a:lnTo>
                  <a:pt x="551126" y="211590"/>
                </a:lnTo>
                <a:lnTo>
                  <a:pt x="550297" y="218151"/>
                </a:lnTo>
                <a:lnTo>
                  <a:pt x="548793" y="224430"/>
                </a:lnTo>
                <a:lnTo>
                  <a:pt x="546836" y="230521"/>
                </a:lnTo>
                <a:lnTo>
                  <a:pt x="544580" y="236487"/>
                </a:lnTo>
                <a:lnTo>
                  <a:pt x="543075" y="242369"/>
                </a:lnTo>
                <a:lnTo>
                  <a:pt x="542073" y="248195"/>
                </a:lnTo>
                <a:lnTo>
                  <a:pt x="541404" y="253985"/>
                </a:lnTo>
                <a:lnTo>
                  <a:pt x="540661" y="262957"/>
                </a:lnTo>
                <a:lnTo>
                  <a:pt x="540331" y="270120"/>
                </a:lnTo>
                <a:lnTo>
                  <a:pt x="540145" y="279508"/>
                </a:lnTo>
                <a:lnTo>
                  <a:pt x="540102" y="285413"/>
                </a:lnTo>
                <a:lnTo>
                  <a:pt x="541043" y="287369"/>
                </a:lnTo>
                <a:lnTo>
                  <a:pt x="542623" y="288673"/>
                </a:lnTo>
                <a:lnTo>
                  <a:pt x="544628" y="289542"/>
                </a:lnTo>
                <a:lnTo>
                  <a:pt x="545966" y="291074"/>
                </a:lnTo>
                <a:lnTo>
                  <a:pt x="546857" y="293048"/>
                </a:lnTo>
                <a:lnTo>
                  <a:pt x="548639" y="2998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3"/>
          <p:cNvSpPr/>
          <p:nvPr/>
        </p:nvSpPr>
        <p:spPr>
          <a:xfrm>
            <a:off x="7539778" y="4037647"/>
            <a:ext cx="220793" cy="282839"/>
          </a:xfrm>
          <a:custGeom>
            <a:avLst/>
            <a:gdLst/>
            <a:ahLst/>
            <a:cxnLst/>
            <a:rect l="0" t="0" r="0" b="0"/>
            <a:pathLst>
              <a:path w="220793" h="282839">
                <a:moveTo>
                  <a:pt x="84031" y="8573"/>
                </a:moveTo>
                <a:lnTo>
                  <a:pt x="76651" y="8573"/>
                </a:lnTo>
                <a:lnTo>
                  <a:pt x="76254" y="7620"/>
                </a:lnTo>
                <a:lnTo>
                  <a:pt x="75695" y="3634"/>
                </a:lnTo>
                <a:lnTo>
                  <a:pt x="75490" y="7734"/>
                </a:lnTo>
                <a:lnTo>
                  <a:pt x="68621" y="16203"/>
                </a:lnTo>
                <a:lnTo>
                  <a:pt x="63530" y="24981"/>
                </a:lnTo>
                <a:lnTo>
                  <a:pt x="58092" y="32693"/>
                </a:lnTo>
                <a:lnTo>
                  <a:pt x="55309" y="36083"/>
                </a:lnTo>
                <a:lnTo>
                  <a:pt x="52501" y="41200"/>
                </a:lnTo>
                <a:lnTo>
                  <a:pt x="49676" y="47469"/>
                </a:lnTo>
                <a:lnTo>
                  <a:pt x="46841" y="54506"/>
                </a:lnTo>
                <a:lnTo>
                  <a:pt x="43997" y="61102"/>
                </a:lnTo>
                <a:lnTo>
                  <a:pt x="38298" y="73512"/>
                </a:lnTo>
                <a:lnTo>
                  <a:pt x="35445" y="80441"/>
                </a:lnTo>
                <a:lnTo>
                  <a:pt x="32591" y="87917"/>
                </a:lnTo>
                <a:lnTo>
                  <a:pt x="26879" y="103844"/>
                </a:lnTo>
                <a:lnTo>
                  <a:pt x="12594" y="145861"/>
                </a:lnTo>
                <a:lnTo>
                  <a:pt x="9737" y="153438"/>
                </a:lnTo>
                <a:lnTo>
                  <a:pt x="6879" y="160395"/>
                </a:lnTo>
                <a:lnTo>
                  <a:pt x="4022" y="166937"/>
                </a:lnTo>
                <a:lnTo>
                  <a:pt x="2117" y="173204"/>
                </a:lnTo>
                <a:lnTo>
                  <a:pt x="847" y="179287"/>
                </a:lnTo>
                <a:lnTo>
                  <a:pt x="0" y="185247"/>
                </a:lnTo>
                <a:lnTo>
                  <a:pt x="388" y="192078"/>
                </a:lnTo>
                <a:lnTo>
                  <a:pt x="1599" y="199490"/>
                </a:lnTo>
                <a:lnTo>
                  <a:pt x="3360" y="207288"/>
                </a:lnTo>
                <a:lnTo>
                  <a:pt x="5485" y="213440"/>
                </a:lnTo>
                <a:lnTo>
                  <a:pt x="7855" y="218493"/>
                </a:lnTo>
                <a:lnTo>
                  <a:pt x="10387" y="222815"/>
                </a:lnTo>
                <a:lnTo>
                  <a:pt x="13028" y="227601"/>
                </a:lnTo>
                <a:lnTo>
                  <a:pt x="18502" y="237998"/>
                </a:lnTo>
                <a:lnTo>
                  <a:pt x="24110" y="246430"/>
                </a:lnTo>
                <a:lnTo>
                  <a:pt x="29777" y="254304"/>
                </a:lnTo>
                <a:lnTo>
                  <a:pt x="32622" y="259071"/>
                </a:lnTo>
                <a:lnTo>
                  <a:pt x="35471" y="264154"/>
                </a:lnTo>
                <a:lnTo>
                  <a:pt x="39275" y="268495"/>
                </a:lnTo>
                <a:lnTo>
                  <a:pt x="43717" y="272342"/>
                </a:lnTo>
                <a:lnTo>
                  <a:pt x="48582" y="275859"/>
                </a:lnTo>
                <a:lnTo>
                  <a:pt x="53732" y="278203"/>
                </a:lnTo>
                <a:lnTo>
                  <a:pt x="59069" y="279766"/>
                </a:lnTo>
                <a:lnTo>
                  <a:pt x="64533" y="280809"/>
                </a:lnTo>
                <a:lnTo>
                  <a:pt x="69128" y="281504"/>
                </a:lnTo>
                <a:lnTo>
                  <a:pt x="73143" y="281966"/>
                </a:lnTo>
                <a:lnTo>
                  <a:pt x="76772" y="282275"/>
                </a:lnTo>
                <a:lnTo>
                  <a:pt x="81097" y="282481"/>
                </a:lnTo>
                <a:lnTo>
                  <a:pt x="90983" y="282710"/>
                </a:lnTo>
                <a:lnTo>
                  <a:pt x="107258" y="282838"/>
                </a:lnTo>
                <a:lnTo>
                  <a:pt x="112851" y="281904"/>
                </a:lnTo>
                <a:lnTo>
                  <a:pt x="118485" y="280328"/>
                </a:lnTo>
                <a:lnTo>
                  <a:pt x="124145" y="278326"/>
                </a:lnTo>
                <a:lnTo>
                  <a:pt x="129824" y="275085"/>
                </a:lnTo>
                <a:lnTo>
                  <a:pt x="135515" y="271021"/>
                </a:lnTo>
                <a:lnTo>
                  <a:pt x="141214" y="266405"/>
                </a:lnTo>
                <a:lnTo>
                  <a:pt x="146918" y="262376"/>
                </a:lnTo>
                <a:lnTo>
                  <a:pt x="152626" y="258738"/>
                </a:lnTo>
                <a:lnTo>
                  <a:pt x="158336" y="255359"/>
                </a:lnTo>
                <a:lnTo>
                  <a:pt x="163096" y="250249"/>
                </a:lnTo>
                <a:lnTo>
                  <a:pt x="167221" y="243986"/>
                </a:lnTo>
                <a:lnTo>
                  <a:pt x="170924" y="236952"/>
                </a:lnTo>
                <a:lnTo>
                  <a:pt x="175297" y="230358"/>
                </a:lnTo>
                <a:lnTo>
                  <a:pt x="180118" y="224057"/>
                </a:lnTo>
                <a:lnTo>
                  <a:pt x="185237" y="217951"/>
                </a:lnTo>
                <a:lnTo>
                  <a:pt x="189602" y="211976"/>
                </a:lnTo>
                <a:lnTo>
                  <a:pt x="193464" y="206088"/>
                </a:lnTo>
                <a:lnTo>
                  <a:pt x="196991" y="200257"/>
                </a:lnTo>
                <a:lnTo>
                  <a:pt x="200296" y="194465"/>
                </a:lnTo>
                <a:lnTo>
                  <a:pt x="206508" y="182949"/>
                </a:lnTo>
                <a:lnTo>
                  <a:pt x="208545" y="177211"/>
                </a:lnTo>
                <a:lnTo>
                  <a:pt x="209903" y="171481"/>
                </a:lnTo>
                <a:lnTo>
                  <a:pt x="210808" y="165756"/>
                </a:lnTo>
                <a:lnTo>
                  <a:pt x="212365" y="159081"/>
                </a:lnTo>
                <a:lnTo>
                  <a:pt x="214354" y="151774"/>
                </a:lnTo>
                <a:lnTo>
                  <a:pt x="216634" y="144045"/>
                </a:lnTo>
                <a:lnTo>
                  <a:pt x="218153" y="136988"/>
                </a:lnTo>
                <a:lnTo>
                  <a:pt x="219167" y="130378"/>
                </a:lnTo>
                <a:lnTo>
                  <a:pt x="219841" y="124066"/>
                </a:lnTo>
                <a:lnTo>
                  <a:pt x="220291" y="117953"/>
                </a:lnTo>
                <a:lnTo>
                  <a:pt x="220591" y="111973"/>
                </a:lnTo>
                <a:lnTo>
                  <a:pt x="220792" y="106081"/>
                </a:lnTo>
                <a:lnTo>
                  <a:pt x="219973" y="100248"/>
                </a:lnTo>
                <a:lnTo>
                  <a:pt x="218474" y="94455"/>
                </a:lnTo>
                <a:lnTo>
                  <a:pt x="216522" y="88687"/>
                </a:lnTo>
                <a:lnTo>
                  <a:pt x="214269" y="82937"/>
                </a:lnTo>
                <a:lnTo>
                  <a:pt x="211813" y="77199"/>
                </a:lnTo>
                <a:lnTo>
                  <a:pt x="209224" y="71468"/>
                </a:lnTo>
                <a:lnTo>
                  <a:pt x="206546" y="66696"/>
                </a:lnTo>
                <a:lnTo>
                  <a:pt x="201030" y="58852"/>
                </a:lnTo>
                <a:lnTo>
                  <a:pt x="197272" y="54475"/>
                </a:lnTo>
                <a:lnTo>
                  <a:pt x="192863" y="49652"/>
                </a:lnTo>
                <a:lnTo>
                  <a:pt x="188019" y="44531"/>
                </a:lnTo>
                <a:lnTo>
                  <a:pt x="182883" y="40165"/>
                </a:lnTo>
                <a:lnTo>
                  <a:pt x="177556" y="36302"/>
                </a:lnTo>
                <a:lnTo>
                  <a:pt x="172098" y="32773"/>
                </a:lnTo>
                <a:lnTo>
                  <a:pt x="166555" y="29469"/>
                </a:lnTo>
                <a:lnTo>
                  <a:pt x="160955" y="26313"/>
                </a:lnTo>
                <a:lnTo>
                  <a:pt x="155317" y="23258"/>
                </a:lnTo>
                <a:lnTo>
                  <a:pt x="148700" y="21220"/>
                </a:lnTo>
                <a:lnTo>
                  <a:pt x="141431" y="19862"/>
                </a:lnTo>
                <a:lnTo>
                  <a:pt x="133728" y="18956"/>
                </a:lnTo>
                <a:lnTo>
                  <a:pt x="126688" y="17400"/>
                </a:lnTo>
                <a:lnTo>
                  <a:pt x="120089" y="15410"/>
                </a:lnTo>
                <a:lnTo>
                  <a:pt x="113785" y="13131"/>
                </a:lnTo>
                <a:lnTo>
                  <a:pt x="106725" y="11612"/>
                </a:lnTo>
                <a:lnTo>
                  <a:pt x="99161" y="10598"/>
                </a:lnTo>
                <a:lnTo>
                  <a:pt x="91260" y="9923"/>
                </a:lnTo>
                <a:lnTo>
                  <a:pt x="84088" y="8521"/>
                </a:lnTo>
                <a:lnTo>
                  <a:pt x="77402" y="6633"/>
                </a:lnTo>
                <a:lnTo>
                  <a:pt x="71039" y="4422"/>
                </a:lnTo>
                <a:lnTo>
                  <a:pt x="64892" y="2948"/>
                </a:lnTo>
                <a:lnTo>
                  <a:pt x="58889" y="1965"/>
                </a:lnTo>
                <a:lnTo>
                  <a:pt x="52983" y="1311"/>
                </a:lnTo>
                <a:lnTo>
                  <a:pt x="46187" y="873"/>
                </a:lnTo>
                <a:lnTo>
                  <a:pt x="38800" y="582"/>
                </a:lnTo>
                <a:lnTo>
                  <a:pt x="1545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Review properties of quadrilaterals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Participate in discussion</a:t>
            </a:r>
          </a:p>
          <a:p>
            <a:pPr lvl="1"/>
            <a:r>
              <a:rPr lang="en-US" dirty="0" smtClean="0"/>
              <a:t>Practice in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57344"/>
            <a:ext cx="9144000" cy="408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366"/>
          <p:cNvSpPr/>
          <p:nvPr/>
        </p:nvSpPr>
        <p:spPr>
          <a:xfrm>
            <a:off x="3731895" y="4534957"/>
            <a:ext cx="377190" cy="257040"/>
          </a:xfrm>
          <a:custGeom>
            <a:avLst/>
            <a:gdLst/>
            <a:ahLst/>
            <a:cxnLst/>
            <a:rect l="0" t="0" r="0" b="0"/>
            <a:pathLst>
              <a:path w="377190" h="257040">
                <a:moveTo>
                  <a:pt x="342900" y="8468"/>
                </a:moveTo>
                <a:lnTo>
                  <a:pt x="334680" y="248"/>
                </a:lnTo>
                <a:lnTo>
                  <a:pt x="329881" y="0"/>
                </a:lnTo>
                <a:lnTo>
                  <a:pt x="328505" y="918"/>
                </a:lnTo>
                <a:lnTo>
                  <a:pt x="327588" y="2482"/>
                </a:lnTo>
                <a:lnTo>
                  <a:pt x="326977" y="4477"/>
                </a:lnTo>
                <a:lnTo>
                  <a:pt x="325617" y="5808"/>
                </a:lnTo>
                <a:lnTo>
                  <a:pt x="323758" y="6694"/>
                </a:lnTo>
                <a:lnTo>
                  <a:pt x="319152" y="7680"/>
                </a:lnTo>
                <a:lnTo>
                  <a:pt x="313930" y="8117"/>
                </a:lnTo>
                <a:lnTo>
                  <a:pt x="311204" y="9186"/>
                </a:lnTo>
                <a:lnTo>
                  <a:pt x="301696" y="15818"/>
                </a:lnTo>
                <a:lnTo>
                  <a:pt x="295978" y="21228"/>
                </a:lnTo>
                <a:lnTo>
                  <a:pt x="293521" y="22690"/>
                </a:lnTo>
                <a:lnTo>
                  <a:pt x="285512" y="25699"/>
                </a:lnTo>
                <a:lnTo>
                  <a:pt x="277107" y="32200"/>
                </a:lnTo>
                <a:lnTo>
                  <a:pt x="267631" y="40159"/>
                </a:lnTo>
                <a:lnTo>
                  <a:pt x="258329" y="45730"/>
                </a:lnTo>
                <a:lnTo>
                  <a:pt x="250385" y="51382"/>
                </a:lnTo>
                <a:lnTo>
                  <a:pt x="246933" y="54222"/>
                </a:lnTo>
                <a:lnTo>
                  <a:pt x="243679" y="58021"/>
                </a:lnTo>
                <a:lnTo>
                  <a:pt x="240558" y="62458"/>
                </a:lnTo>
                <a:lnTo>
                  <a:pt x="237524" y="67321"/>
                </a:lnTo>
                <a:lnTo>
                  <a:pt x="229074" y="75265"/>
                </a:lnTo>
                <a:lnTo>
                  <a:pt x="218968" y="82923"/>
                </a:lnTo>
                <a:lnTo>
                  <a:pt x="213606" y="87632"/>
                </a:lnTo>
                <a:lnTo>
                  <a:pt x="203520" y="96992"/>
                </a:lnTo>
                <a:lnTo>
                  <a:pt x="195864" y="104327"/>
                </a:lnTo>
                <a:lnTo>
                  <a:pt x="181647" y="118362"/>
                </a:lnTo>
                <a:lnTo>
                  <a:pt x="176343" y="122688"/>
                </a:lnTo>
                <a:lnTo>
                  <a:pt x="165369" y="130035"/>
                </a:lnTo>
                <a:lnTo>
                  <a:pt x="160729" y="134280"/>
                </a:lnTo>
                <a:lnTo>
                  <a:pt x="156682" y="139015"/>
                </a:lnTo>
                <a:lnTo>
                  <a:pt x="153032" y="144077"/>
                </a:lnTo>
                <a:lnTo>
                  <a:pt x="148694" y="148404"/>
                </a:lnTo>
                <a:lnTo>
                  <a:pt x="138793" y="155752"/>
                </a:lnTo>
                <a:lnTo>
                  <a:pt x="128043" y="162192"/>
                </a:lnTo>
                <a:lnTo>
                  <a:pt x="117868" y="168230"/>
                </a:lnTo>
                <a:lnTo>
                  <a:pt x="110170" y="174088"/>
                </a:lnTo>
                <a:lnTo>
                  <a:pt x="101034" y="179867"/>
                </a:lnTo>
                <a:lnTo>
                  <a:pt x="95931" y="182741"/>
                </a:lnTo>
                <a:lnTo>
                  <a:pt x="91576" y="186562"/>
                </a:lnTo>
                <a:lnTo>
                  <a:pt x="87721" y="191015"/>
                </a:lnTo>
                <a:lnTo>
                  <a:pt x="84198" y="195889"/>
                </a:lnTo>
                <a:lnTo>
                  <a:pt x="80897" y="199137"/>
                </a:lnTo>
                <a:lnTo>
                  <a:pt x="77744" y="201303"/>
                </a:lnTo>
                <a:lnTo>
                  <a:pt x="71700" y="204663"/>
                </a:lnTo>
                <a:lnTo>
                  <a:pt x="62942" y="211909"/>
                </a:lnTo>
                <a:lnTo>
                  <a:pt x="57184" y="217313"/>
                </a:lnTo>
                <a:lnTo>
                  <a:pt x="48587" y="225711"/>
                </a:lnTo>
                <a:lnTo>
                  <a:pt x="45726" y="227592"/>
                </a:lnTo>
                <a:lnTo>
                  <a:pt x="37149" y="231191"/>
                </a:lnTo>
                <a:lnTo>
                  <a:pt x="27411" y="238587"/>
                </a:lnTo>
                <a:lnTo>
                  <a:pt x="21668" y="244079"/>
                </a:lnTo>
                <a:lnTo>
                  <a:pt x="19208" y="245552"/>
                </a:lnTo>
                <a:lnTo>
                  <a:pt x="10161" y="248110"/>
                </a:lnTo>
                <a:lnTo>
                  <a:pt x="3" y="248497"/>
                </a:lnTo>
                <a:lnTo>
                  <a:pt x="0" y="255879"/>
                </a:lnTo>
                <a:lnTo>
                  <a:pt x="952" y="256276"/>
                </a:lnTo>
                <a:lnTo>
                  <a:pt x="11931" y="256966"/>
                </a:lnTo>
                <a:lnTo>
                  <a:pt x="20150" y="257039"/>
                </a:lnTo>
                <a:lnTo>
                  <a:pt x="22959" y="256097"/>
                </a:lnTo>
                <a:lnTo>
                  <a:pt x="31462" y="251173"/>
                </a:lnTo>
                <a:lnTo>
                  <a:pt x="37160" y="249686"/>
                </a:lnTo>
                <a:lnTo>
                  <a:pt x="45724" y="248850"/>
                </a:lnTo>
                <a:lnTo>
                  <a:pt x="53976" y="248654"/>
                </a:lnTo>
                <a:lnTo>
                  <a:pt x="88758" y="248507"/>
                </a:lnTo>
                <a:lnTo>
                  <a:pt x="94414" y="247551"/>
                </a:lnTo>
                <a:lnTo>
                  <a:pt x="103239" y="243950"/>
                </a:lnTo>
                <a:lnTo>
                  <a:pt x="108831" y="242608"/>
                </a:lnTo>
                <a:lnTo>
                  <a:pt x="115416" y="241714"/>
                </a:lnTo>
                <a:lnTo>
                  <a:pt x="122664" y="241118"/>
                </a:lnTo>
                <a:lnTo>
                  <a:pt x="129401" y="240720"/>
                </a:lnTo>
                <a:lnTo>
                  <a:pt x="141966" y="240279"/>
                </a:lnTo>
                <a:lnTo>
                  <a:pt x="159750" y="240030"/>
                </a:lnTo>
                <a:lnTo>
                  <a:pt x="171330" y="237432"/>
                </a:lnTo>
                <a:lnTo>
                  <a:pt x="182826" y="234055"/>
                </a:lnTo>
                <a:lnTo>
                  <a:pt x="194286" y="232553"/>
                </a:lnTo>
                <a:lnTo>
                  <a:pt x="205729" y="231886"/>
                </a:lnTo>
                <a:lnTo>
                  <a:pt x="217165" y="231590"/>
                </a:lnTo>
                <a:lnTo>
                  <a:pt x="245744" y="231384"/>
                </a:lnTo>
                <a:lnTo>
                  <a:pt x="257175" y="233906"/>
                </a:lnTo>
                <a:lnTo>
                  <a:pt x="268604" y="237250"/>
                </a:lnTo>
                <a:lnTo>
                  <a:pt x="280035" y="238736"/>
                </a:lnTo>
                <a:lnTo>
                  <a:pt x="288925" y="239397"/>
                </a:lnTo>
                <a:lnTo>
                  <a:pt x="297003" y="239690"/>
                </a:lnTo>
                <a:lnTo>
                  <a:pt x="325159" y="239912"/>
                </a:lnTo>
                <a:lnTo>
                  <a:pt x="337067" y="239922"/>
                </a:lnTo>
                <a:lnTo>
                  <a:pt x="339964" y="240876"/>
                </a:lnTo>
                <a:lnTo>
                  <a:pt x="348591" y="245816"/>
                </a:lnTo>
                <a:lnTo>
                  <a:pt x="354319" y="247306"/>
                </a:lnTo>
                <a:lnTo>
                  <a:pt x="366076" y="248340"/>
                </a:lnTo>
                <a:lnTo>
                  <a:pt x="377189" y="2484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67"/>
          <p:cNvSpPr/>
          <p:nvPr/>
        </p:nvSpPr>
        <p:spPr>
          <a:xfrm>
            <a:off x="4246245" y="4517707"/>
            <a:ext cx="265748" cy="120015"/>
          </a:xfrm>
          <a:custGeom>
            <a:avLst/>
            <a:gdLst/>
            <a:ahLst/>
            <a:cxnLst/>
            <a:rect l="0" t="0" r="0" b="0"/>
            <a:pathLst>
              <a:path w="265748" h="120015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5891" y="9290"/>
                </a:lnTo>
                <a:lnTo>
                  <a:pt x="6785" y="10956"/>
                </a:lnTo>
                <a:lnTo>
                  <a:pt x="8467" y="16783"/>
                </a:lnTo>
                <a:lnTo>
                  <a:pt x="11066" y="19524"/>
                </a:lnTo>
                <a:lnTo>
                  <a:pt x="13092" y="21589"/>
                </a:lnTo>
                <a:lnTo>
                  <a:pt x="14443" y="23917"/>
                </a:lnTo>
                <a:lnTo>
                  <a:pt x="15344" y="26422"/>
                </a:lnTo>
                <a:lnTo>
                  <a:pt x="15944" y="29045"/>
                </a:lnTo>
                <a:lnTo>
                  <a:pt x="17296" y="30794"/>
                </a:lnTo>
                <a:lnTo>
                  <a:pt x="19151" y="31959"/>
                </a:lnTo>
                <a:lnTo>
                  <a:pt x="21340" y="32736"/>
                </a:lnTo>
                <a:lnTo>
                  <a:pt x="22799" y="34207"/>
                </a:lnTo>
                <a:lnTo>
                  <a:pt x="23772" y="36140"/>
                </a:lnTo>
                <a:lnTo>
                  <a:pt x="24420" y="38381"/>
                </a:lnTo>
                <a:lnTo>
                  <a:pt x="25805" y="40827"/>
                </a:lnTo>
                <a:lnTo>
                  <a:pt x="27680" y="43410"/>
                </a:lnTo>
                <a:lnTo>
                  <a:pt x="29883" y="46085"/>
                </a:lnTo>
                <a:lnTo>
                  <a:pt x="32305" y="48821"/>
                </a:lnTo>
                <a:lnTo>
                  <a:pt x="37535" y="54401"/>
                </a:lnTo>
                <a:lnTo>
                  <a:pt x="40263" y="56270"/>
                </a:lnTo>
                <a:lnTo>
                  <a:pt x="45834" y="58347"/>
                </a:lnTo>
                <a:lnTo>
                  <a:pt x="47701" y="59853"/>
                </a:lnTo>
                <a:lnTo>
                  <a:pt x="48945" y="61809"/>
                </a:lnTo>
                <a:lnTo>
                  <a:pt x="49775" y="64066"/>
                </a:lnTo>
                <a:lnTo>
                  <a:pt x="51281" y="66523"/>
                </a:lnTo>
                <a:lnTo>
                  <a:pt x="53237" y="69114"/>
                </a:lnTo>
                <a:lnTo>
                  <a:pt x="55493" y="71794"/>
                </a:lnTo>
                <a:lnTo>
                  <a:pt x="57951" y="73580"/>
                </a:lnTo>
                <a:lnTo>
                  <a:pt x="65960" y="77047"/>
                </a:lnTo>
                <a:lnTo>
                  <a:pt x="68738" y="78987"/>
                </a:lnTo>
                <a:lnTo>
                  <a:pt x="71542" y="81233"/>
                </a:lnTo>
                <a:lnTo>
                  <a:pt x="74365" y="83683"/>
                </a:lnTo>
                <a:lnTo>
                  <a:pt x="77199" y="86269"/>
                </a:lnTo>
                <a:lnTo>
                  <a:pt x="84041" y="92712"/>
                </a:lnTo>
                <a:lnTo>
                  <a:pt x="90056" y="96133"/>
                </a:lnTo>
                <a:lnTo>
                  <a:pt x="98127" y="99876"/>
                </a:lnTo>
                <a:lnTo>
                  <a:pt x="104889" y="101540"/>
                </a:lnTo>
                <a:lnTo>
                  <a:pt x="111070" y="104818"/>
                </a:lnTo>
                <a:lnTo>
                  <a:pt x="114051" y="107026"/>
                </a:lnTo>
                <a:lnTo>
                  <a:pt x="119904" y="109480"/>
                </a:lnTo>
                <a:lnTo>
                  <a:pt x="125680" y="110570"/>
                </a:lnTo>
                <a:lnTo>
                  <a:pt x="131423" y="111055"/>
                </a:lnTo>
                <a:lnTo>
                  <a:pt x="134288" y="112137"/>
                </a:lnTo>
                <a:lnTo>
                  <a:pt x="140010" y="115879"/>
                </a:lnTo>
                <a:lnTo>
                  <a:pt x="145729" y="118177"/>
                </a:lnTo>
                <a:lnTo>
                  <a:pt x="151446" y="119198"/>
                </a:lnTo>
                <a:lnTo>
                  <a:pt x="157161" y="119652"/>
                </a:lnTo>
                <a:lnTo>
                  <a:pt x="165417" y="119854"/>
                </a:lnTo>
                <a:lnTo>
                  <a:pt x="208566" y="120014"/>
                </a:lnTo>
                <a:lnTo>
                  <a:pt x="211434" y="119062"/>
                </a:lnTo>
                <a:lnTo>
                  <a:pt x="217160" y="115464"/>
                </a:lnTo>
                <a:lnTo>
                  <a:pt x="225421" y="113230"/>
                </a:lnTo>
                <a:lnTo>
                  <a:pt x="237144" y="111796"/>
                </a:lnTo>
                <a:lnTo>
                  <a:pt x="243827" y="109060"/>
                </a:lnTo>
                <a:lnTo>
                  <a:pt x="254538" y="104093"/>
                </a:lnTo>
                <a:lnTo>
                  <a:pt x="258543" y="100873"/>
                </a:lnTo>
                <a:lnTo>
                  <a:pt x="265747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8"/>
          <p:cNvSpPr/>
          <p:nvPr/>
        </p:nvSpPr>
        <p:spPr>
          <a:xfrm>
            <a:off x="4434840" y="4457700"/>
            <a:ext cx="128588" cy="462916"/>
          </a:xfrm>
          <a:custGeom>
            <a:avLst/>
            <a:gdLst/>
            <a:ahLst/>
            <a:cxnLst/>
            <a:rect l="0" t="0" r="0" b="0"/>
            <a:pathLst>
              <a:path w="128588" h="462916">
                <a:moveTo>
                  <a:pt x="128587" y="0"/>
                </a:moveTo>
                <a:lnTo>
                  <a:pt x="121206" y="7381"/>
                </a:lnTo>
                <a:lnTo>
                  <a:pt x="120544" y="10582"/>
                </a:lnTo>
                <a:lnTo>
                  <a:pt x="120119" y="20399"/>
                </a:lnTo>
                <a:lnTo>
                  <a:pt x="119132" y="23124"/>
                </a:lnTo>
                <a:lnTo>
                  <a:pt x="115495" y="28693"/>
                </a:lnTo>
                <a:lnTo>
                  <a:pt x="113191" y="31511"/>
                </a:lnTo>
                <a:lnTo>
                  <a:pt x="110703" y="34342"/>
                </a:lnTo>
                <a:lnTo>
                  <a:pt x="108092" y="37182"/>
                </a:lnTo>
                <a:lnTo>
                  <a:pt x="106351" y="40981"/>
                </a:lnTo>
                <a:lnTo>
                  <a:pt x="102948" y="55428"/>
                </a:lnTo>
                <a:lnTo>
                  <a:pt x="101017" y="60764"/>
                </a:lnTo>
                <a:lnTo>
                  <a:pt x="97284" y="71774"/>
                </a:lnTo>
                <a:lnTo>
                  <a:pt x="95625" y="83017"/>
                </a:lnTo>
                <a:lnTo>
                  <a:pt x="94887" y="96904"/>
                </a:lnTo>
                <a:lnTo>
                  <a:pt x="94690" y="104607"/>
                </a:lnTo>
                <a:lnTo>
                  <a:pt x="91932" y="118247"/>
                </a:lnTo>
                <a:lnTo>
                  <a:pt x="82400" y="147076"/>
                </a:lnTo>
                <a:lnTo>
                  <a:pt x="80650" y="155201"/>
                </a:lnTo>
                <a:lnTo>
                  <a:pt x="79484" y="163475"/>
                </a:lnTo>
                <a:lnTo>
                  <a:pt x="78707" y="171848"/>
                </a:lnTo>
                <a:lnTo>
                  <a:pt x="75303" y="186232"/>
                </a:lnTo>
                <a:lnTo>
                  <a:pt x="57042" y="240393"/>
                </a:lnTo>
                <a:lnTo>
                  <a:pt x="55172" y="248844"/>
                </a:lnTo>
                <a:lnTo>
                  <a:pt x="53927" y="257336"/>
                </a:lnTo>
                <a:lnTo>
                  <a:pt x="53096" y="265855"/>
                </a:lnTo>
                <a:lnTo>
                  <a:pt x="51590" y="274391"/>
                </a:lnTo>
                <a:lnTo>
                  <a:pt x="49633" y="282940"/>
                </a:lnTo>
                <a:lnTo>
                  <a:pt x="47376" y="291496"/>
                </a:lnTo>
                <a:lnTo>
                  <a:pt x="44919" y="300059"/>
                </a:lnTo>
                <a:lnTo>
                  <a:pt x="39648" y="317191"/>
                </a:lnTo>
                <a:lnTo>
                  <a:pt x="36910" y="324809"/>
                </a:lnTo>
                <a:lnTo>
                  <a:pt x="34131" y="331792"/>
                </a:lnTo>
                <a:lnTo>
                  <a:pt x="31326" y="338352"/>
                </a:lnTo>
                <a:lnTo>
                  <a:pt x="29457" y="345583"/>
                </a:lnTo>
                <a:lnTo>
                  <a:pt x="28210" y="353261"/>
                </a:lnTo>
                <a:lnTo>
                  <a:pt x="27379" y="361237"/>
                </a:lnTo>
                <a:lnTo>
                  <a:pt x="23916" y="375180"/>
                </a:lnTo>
                <a:lnTo>
                  <a:pt x="21659" y="381565"/>
                </a:lnTo>
                <a:lnTo>
                  <a:pt x="19201" y="387726"/>
                </a:lnTo>
                <a:lnTo>
                  <a:pt x="16611" y="393739"/>
                </a:lnTo>
                <a:lnTo>
                  <a:pt x="13931" y="399653"/>
                </a:lnTo>
                <a:lnTo>
                  <a:pt x="10160" y="412526"/>
                </a:lnTo>
                <a:lnTo>
                  <a:pt x="9043" y="426924"/>
                </a:lnTo>
                <a:lnTo>
                  <a:pt x="8613" y="440846"/>
                </a:lnTo>
                <a:lnTo>
                  <a:pt x="8572" y="458751"/>
                </a:lnTo>
                <a:lnTo>
                  <a:pt x="7620" y="460138"/>
                </a:lnTo>
                <a:lnTo>
                  <a:pt x="6032" y="461064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9"/>
          <p:cNvSpPr/>
          <p:nvPr/>
        </p:nvSpPr>
        <p:spPr>
          <a:xfrm>
            <a:off x="4700587" y="4620577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17321" y="25718"/>
                </a:lnTo>
                <a:lnTo>
                  <a:pt x="21072" y="24765"/>
                </a:lnTo>
                <a:lnTo>
                  <a:pt x="24526" y="23178"/>
                </a:lnTo>
                <a:lnTo>
                  <a:pt x="27780" y="21167"/>
                </a:lnTo>
                <a:lnTo>
                  <a:pt x="31855" y="19826"/>
                </a:lnTo>
                <a:lnTo>
                  <a:pt x="36477" y="18932"/>
                </a:lnTo>
                <a:lnTo>
                  <a:pt x="41463" y="18337"/>
                </a:lnTo>
                <a:lnTo>
                  <a:pt x="46692" y="16987"/>
                </a:lnTo>
                <a:lnTo>
                  <a:pt x="52083" y="15135"/>
                </a:lnTo>
                <a:lnTo>
                  <a:pt x="57582" y="12947"/>
                </a:lnTo>
                <a:lnTo>
                  <a:pt x="63153" y="11489"/>
                </a:lnTo>
                <a:lnTo>
                  <a:pt x="68772" y="10517"/>
                </a:lnTo>
                <a:lnTo>
                  <a:pt x="74423" y="9869"/>
                </a:lnTo>
                <a:lnTo>
                  <a:pt x="80095" y="9437"/>
                </a:lnTo>
                <a:lnTo>
                  <a:pt x="85782" y="9149"/>
                </a:lnTo>
                <a:lnTo>
                  <a:pt x="91478" y="8957"/>
                </a:lnTo>
                <a:lnTo>
                  <a:pt x="98133" y="7876"/>
                </a:lnTo>
                <a:lnTo>
                  <a:pt x="105427" y="6203"/>
                </a:lnTo>
                <a:lnTo>
                  <a:pt x="113147" y="4136"/>
                </a:lnTo>
                <a:lnTo>
                  <a:pt x="120199" y="2757"/>
                </a:lnTo>
                <a:lnTo>
                  <a:pt x="126805" y="1838"/>
                </a:lnTo>
                <a:lnTo>
                  <a:pt x="133114" y="1226"/>
                </a:lnTo>
                <a:lnTo>
                  <a:pt x="139226" y="817"/>
                </a:lnTo>
                <a:lnTo>
                  <a:pt x="145205" y="545"/>
                </a:lnTo>
                <a:lnTo>
                  <a:pt x="160181" y="162"/>
                </a:lnTo>
                <a:lnTo>
                  <a:pt x="207006" y="3"/>
                </a:lnTo>
                <a:lnTo>
                  <a:pt x="238324" y="0"/>
                </a:lnTo>
                <a:lnTo>
                  <a:pt x="239845" y="953"/>
                </a:lnTo>
                <a:lnTo>
                  <a:pt x="241812" y="2540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70"/>
          <p:cNvSpPr/>
          <p:nvPr/>
        </p:nvSpPr>
        <p:spPr>
          <a:xfrm>
            <a:off x="4717732" y="4680585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28619" y="34290"/>
                </a:lnTo>
                <a:lnTo>
                  <a:pt x="32414" y="33337"/>
                </a:lnTo>
                <a:lnTo>
                  <a:pt x="36850" y="31750"/>
                </a:lnTo>
                <a:lnTo>
                  <a:pt x="41711" y="29739"/>
                </a:lnTo>
                <a:lnTo>
                  <a:pt x="46857" y="28398"/>
                </a:lnTo>
                <a:lnTo>
                  <a:pt x="52194" y="27504"/>
                </a:lnTo>
                <a:lnTo>
                  <a:pt x="57655" y="26909"/>
                </a:lnTo>
                <a:lnTo>
                  <a:pt x="63202" y="26511"/>
                </a:lnTo>
                <a:lnTo>
                  <a:pt x="68805" y="26247"/>
                </a:lnTo>
                <a:lnTo>
                  <a:pt x="83252" y="25874"/>
                </a:lnTo>
                <a:lnTo>
                  <a:pt x="86934" y="25822"/>
                </a:lnTo>
                <a:lnTo>
                  <a:pt x="91293" y="24834"/>
                </a:lnTo>
                <a:lnTo>
                  <a:pt x="96105" y="23224"/>
                </a:lnTo>
                <a:lnTo>
                  <a:pt x="101218" y="21198"/>
                </a:lnTo>
                <a:lnTo>
                  <a:pt x="107483" y="19847"/>
                </a:lnTo>
                <a:lnTo>
                  <a:pt x="114518" y="18946"/>
                </a:lnTo>
                <a:lnTo>
                  <a:pt x="122065" y="18346"/>
                </a:lnTo>
                <a:lnTo>
                  <a:pt x="129002" y="16993"/>
                </a:lnTo>
                <a:lnTo>
                  <a:pt x="135531" y="15139"/>
                </a:lnTo>
                <a:lnTo>
                  <a:pt x="141789" y="12949"/>
                </a:lnTo>
                <a:lnTo>
                  <a:pt x="146913" y="11491"/>
                </a:lnTo>
                <a:lnTo>
                  <a:pt x="151282" y="10517"/>
                </a:lnTo>
                <a:lnTo>
                  <a:pt x="155147" y="9869"/>
                </a:lnTo>
                <a:lnTo>
                  <a:pt x="159629" y="9437"/>
                </a:lnTo>
                <a:lnTo>
                  <a:pt x="164522" y="9149"/>
                </a:lnTo>
                <a:lnTo>
                  <a:pt x="175038" y="8829"/>
                </a:lnTo>
                <a:lnTo>
                  <a:pt x="186063" y="8686"/>
                </a:lnTo>
                <a:lnTo>
                  <a:pt x="190717" y="7696"/>
                </a:lnTo>
                <a:lnTo>
                  <a:pt x="194772" y="6083"/>
                </a:lnTo>
                <a:lnTo>
                  <a:pt x="198428" y="4055"/>
                </a:lnTo>
                <a:lnTo>
                  <a:pt x="201818" y="2703"/>
                </a:lnTo>
                <a:lnTo>
                  <a:pt x="205031" y="1802"/>
                </a:lnTo>
                <a:lnTo>
                  <a:pt x="211140" y="800"/>
                </a:lnTo>
                <a:lnTo>
                  <a:pt x="217030" y="356"/>
                </a:lnTo>
                <a:lnTo>
                  <a:pt x="222823" y="157"/>
                </a:lnTo>
                <a:lnTo>
                  <a:pt x="234303" y="3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71"/>
          <p:cNvSpPr/>
          <p:nvPr/>
        </p:nvSpPr>
        <p:spPr>
          <a:xfrm>
            <a:off x="5163503" y="4509135"/>
            <a:ext cx="34290" cy="308611"/>
          </a:xfrm>
          <a:custGeom>
            <a:avLst/>
            <a:gdLst/>
            <a:ahLst/>
            <a:cxnLst/>
            <a:rect l="0" t="0" r="0" b="0"/>
            <a:pathLst>
              <a:path w="34290" h="308611">
                <a:moveTo>
                  <a:pt x="17144" y="0"/>
                </a:moveTo>
                <a:lnTo>
                  <a:pt x="8925" y="0"/>
                </a:lnTo>
                <a:lnTo>
                  <a:pt x="8603" y="7381"/>
                </a:lnTo>
                <a:lnTo>
                  <a:pt x="8572" y="57581"/>
                </a:lnTo>
                <a:lnTo>
                  <a:pt x="7619" y="63153"/>
                </a:lnTo>
                <a:lnTo>
                  <a:pt x="6032" y="68772"/>
                </a:lnTo>
                <a:lnTo>
                  <a:pt x="4021" y="74422"/>
                </a:lnTo>
                <a:lnTo>
                  <a:pt x="2680" y="80095"/>
                </a:lnTo>
                <a:lnTo>
                  <a:pt x="1786" y="85782"/>
                </a:lnTo>
                <a:lnTo>
                  <a:pt x="1191" y="91477"/>
                </a:lnTo>
                <a:lnTo>
                  <a:pt x="793" y="98133"/>
                </a:lnTo>
                <a:lnTo>
                  <a:pt x="352" y="113147"/>
                </a:lnTo>
                <a:lnTo>
                  <a:pt x="30" y="151095"/>
                </a:lnTo>
                <a:lnTo>
                  <a:pt x="0" y="220024"/>
                </a:lnTo>
                <a:lnTo>
                  <a:pt x="952" y="225740"/>
                </a:lnTo>
                <a:lnTo>
                  <a:pt x="2539" y="231456"/>
                </a:lnTo>
                <a:lnTo>
                  <a:pt x="4550" y="237171"/>
                </a:lnTo>
                <a:lnTo>
                  <a:pt x="5891" y="241934"/>
                </a:lnTo>
                <a:lnTo>
                  <a:pt x="6784" y="246062"/>
                </a:lnTo>
                <a:lnTo>
                  <a:pt x="7777" y="253188"/>
                </a:lnTo>
                <a:lnTo>
                  <a:pt x="8336" y="262555"/>
                </a:lnTo>
                <a:lnTo>
                  <a:pt x="8467" y="268456"/>
                </a:lnTo>
                <a:lnTo>
                  <a:pt x="9454" y="271363"/>
                </a:lnTo>
                <a:lnTo>
                  <a:pt x="11065" y="274254"/>
                </a:lnTo>
                <a:lnTo>
                  <a:pt x="13092" y="277133"/>
                </a:lnTo>
                <a:lnTo>
                  <a:pt x="14442" y="280006"/>
                </a:lnTo>
                <a:lnTo>
                  <a:pt x="15343" y="282873"/>
                </a:lnTo>
                <a:lnTo>
                  <a:pt x="15944" y="285737"/>
                </a:lnTo>
                <a:lnTo>
                  <a:pt x="17296" y="288598"/>
                </a:lnTo>
                <a:lnTo>
                  <a:pt x="19151" y="291459"/>
                </a:lnTo>
                <a:lnTo>
                  <a:pt x="25332" y="299535"/>
                </a:lnTo>
                <a:lnTo>
                  <a:pt x="34289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72"/>
          <p:cNvSpPr/>
          <p:nvPr/>
        </p:nvSpPr>
        <p:spPr>
          <a:xfrm>
            <a:off x="5292094" y="4526431"/>
            <a:ext cx="188204" cy="274054"/>
          </a:xfrm>
          <a:custGeom>
            <a:avLst/>
            <a:gdLst/>
            <a:ahLst/>
            <a:cxnLst/>
            <a:rect l="0" t="0" r="0" b="0"/>
            <a:pathLst>
              <a:path w="188204" h="274054">
                <a:moveTo>
                  <a:pt x="94293" y="16994"/>
                </a:moveTo>
                <a:lnTo>
                  <a:pt x="86912" y="16994"/>
                </a:lnTo>
                <a:lnTo>
                  <a:pt x="86515" y="16041"/>
                </a:lnTo>
                <a:lnTo>
                  <a:pt x="85825" y="9613"/>
                </a:lnTo>
                <a:lnTo>
                  <a:pt x="84838" y="9215"/>
                </a:lnTo>
                <a:lnTo>
                  <a:pt x="79850" y="8656"/>
                </a:lnTo>
                <a:lnTo>
                  <a:pt x="75142" y="8468"/>
                </a:lnTo>
                <a:lnTo>
                  <a:pt x="72953" y="8452"/>
                </a:lnTo>
                <a:lnTo>
                  <a:pt x="71494" y="9394"/>
                </a:lnTo>
                <a:lnTo>
                  <a:pt x="70521" y="10975"/>
                </a:lnTo>
                <a:lnTo>
                  <a:pt x="69872" y="12981"/>
                </a:lnTo>
                <a:lnTo>
                  <a:pt x="68488" y="14319"/>
                </a:lnTo>
                <a:lnTo>
                  <a:pt x="66612" y="15210"/>
                </a:lnTo>
                <a:lnTo>
                  <a:pt x="64409" y="15805"/>
                </a:lnTo>
                <a:lnTo>
                  <a:pt x="59421" y="19005"/>
                </a:lnTo>
                <a:lnTo>
                  <a:pt x="54029" y="23602"/>
                </a:lnTo>
                <a:lnTo>
                  <a:pt x="48458" y="28821"/>
                </a:lnTo>
                <a:lnTo>
                  <a:pt x="46591" y="31546"/>
                </a:lnTo>
                <a:lnTo>
                  <a:pt x="44518" y="37114"/>
                </a:lnTo>
                <a:lnTo>
                  <a:pt x="42059" y="40885"/>
                </a:lnTo>
                <a:lnTo>
                  <a:pt x="38516" y="45304"/>
                </a:lnTo>
                <a:lnTo>
                  <a:pt x="34248" y="50155"/>
                </a:lnTo>
                <a:lnTo>
                  <a:pt x="31403" y="55293"/>
                </a:lnTo>
                <a:lnTo>
                  <a:pt x="29506" y="60624"/>
                </a:lnTo>
                <a:lnTo>
                  <a:pt x="28242" y="66084"/>
                </a:lnTo>
                <a:lnTo>
                  <a:pt x="26446" y="71628"/>
                </a:lnTo>
                <a:lnTo>
                  <a:pt x="24297" y="77229"/>
                </a:lnTo>
                <a:lnTo>
                  <a:pt x="21911" y="82868"/>
                </a:lnTo>
                <a:lnTo>
                  <a:pt x="16721" y="94214"/>
                </a:lnTo>
                <a:lnTo>
                  <a:pt x="5628" y="117019"/>
                </a:lnTo>
                <a:lnTo>
                  <a:pt x="3750" y="122730"/>
                </a:lnTo>
                <a:lnTo>
                  <a:pt x="2499" y="128442"/>
                </a:lnTo>
                <a:lnTo>
                  <a:pt x="1664" y="134155"/>
                </a:lnTo>
                <a:lnTo>
                  <a:pt x="1108" y="139869"/>
                </a:lnTo>
                <a:lnTo>
                  <a:pt x="737" y="145583"/>
                </a:lnTo>
                <a:lnTo>
                  <a:pt x="490" y="151297"/>
                </a:lnTo>
                <a:lnTo>
                  <a:pt x="215" y="162726"/>
                </a:lnTo>
                <a:lnTo>
                  <a:pt x="0" y="215325"/>
                </a:lnTo>
                <a:lnTo>
                  <a:pt x="951" y="219700"/>
                </a:lnTo>
                <a:lnTo>
                  <a:pt x="2537" y="224521"/>
                </a:lnTo>
                <a:lnTo>
                  <a:pt x="4548" y="229640"/>
                </a:lnTo>
                <a:lnTo>
                  <a:pt x="9321" y="237868"/>
                </a:lnTo>
                <a:lnTo>
                  <a:pt x="14618" y="244700"/>
                </a:lnTo>
                <a:lnTo>
                  <a:pt x="20147" y="250911"/>
                </a:lnTo>
                <a:lnTo>
                  <a:pt x="22955" y="252949"/>
                </a:lnTo>
                <a:lnTo>
                  <a:pt x="28615" y="255213"/>
                </a:lnTo>
                <a:lnTo>
                  <a:pt x="34305" y="258759"/>
                </a:lnTo>
                <a:lnTo>
                  <a:pt x="37156" y="261038"/>
                </a:lnTo>
                <a:lnTo>
                  <a:pt x="40009" y="262557"/>
                </a:lnTo>
                <a:lnTo>
                  <a:pt x="45720" y="264245"/>
                </a:lnTo>
                <a:lnTo>
                  <a:pt x="51432" y="267536"/>
                </a:lnTo>
                <a:lnTo>
                  <a:pt x="54289" y="269747"/>
                </a:lnTo>
                <a:lnTo>
                  <a:pt x="58099" y="271221"/>
                </a:lnTo>
                <a:lnTo>
                  <a:pt x="62544" y="272204"/>
                </a:lnTo>
                <a:lnTo>
                  <a:pt x="67412" y="272859"/>
                </a:lnTo>
                <a:lnTo>
                  <a:pt x="71610" y="273295"/>
                </a:lnTo>
                <a:lnTo>
                  <a:pt x="75361" y="273586"/>
                </a:lnTo>
                <a:lnTo>
                  <a:pt x="78814" y="273781"/>
                </a:lnTo>
                <a:lnTo>
                  <a:pt x="87731" y="273996"/>
                </a:lnTo>
                <a:lnTo>
                  <a:pt x="92776" y="274053"/>
                </a:lnTo>
                <a:lnTo>
                  <a:pt x="97092" y="273139"/>
                </a:lnTo>
                <a:lnTo>
                  <a:pt x="100921" y="271578"/>
                </a:lnTo>
                <a:lnTo>
                  <a:pt x="104427" y="269584"/>
                </a:lnTo>
                <a:lnTo>
                  <a:pt x="113402" y="264828"/>
                </a:lnTo>
                <a:lnTo>
                  <a:pt x="118462" y="262227"/>
                </a:lnTo>
                <a:lnTo>
                  <a:pt x="122788" y="259540"/>
                </a:lnTo>
                <a:lnTo>
                  <a:pt x="126625" y="256796"/>
                </a:lnTo>
                <a:lnTo>
                  <a:pt x="130135" y="254015"/>
                </a:lnTo>
                <a:lnTo>
                  <a:pt x="132475" y="250255"/>
                </a:lnTo>
                <a:lnTo>
                  <a:pt x="134036" y="245844"/>
                </a:lnTo>
                <a:lnTo>
                  <a:pt x="135075" y="240998"/>
                </a:lnTo>
                <a:lnTo>
                  <a:pt x="136721" y="235862"/>
                </a:lnTo>
                <a:lnTo>
                  <a:pt x="138771" y="230534"/>
                </a:lnTo>
                <a:lnTo>
                  <a:pt x="141090" y="225076"/>
                </a:lnTo>
                <a:lnTo>
                  <a:pt x="146207" y="213932"/>
                </a:lnTo>
                <a:lnTo>
                  <a:pt x="160079" y="185556"/>
                </a:lnTo>
                <a:lnTo>
                  <a:pt x="165758" y="174143"/>
                </a:lnTo>
                <a:lnTo>
                  <a:pt x="167654" y="167480"/>
                </a:lnTo>
                <a:lnTo>
                  <a:pt x="168918" y="160180"/>
                </a:lnTo>
                <a:lnTo>
                  <a:pt x="169760" y="152456"/>
                </a:lnTo>
                <a:lnTo>
                  <a:pt x="171274" y="144449"/>
                </a:lnTo>
                <a:lnTo>
                  <a:pt x="173237" y="136254"/>
                </a:lnTo>
                <a:lnTo>
                  <a:pt x="175497" y="127933"/>
                </a:lnTo>
                <a:lnTo>
                  <a:pt x="177004" y="120481"/>
                </a:lnTo>
                <a:lnTo>
                  <a:pt x="178009" y="113607"/>
                </a:lnTo>
                <a:lnTo>
                  <a:pt x="178679" y="107121"/>
                </a:lnTo>
                <a:lnTo>
                  <a:pt x="180078" y="99938"/>
                </a:lnTo>
                <a:lnTo>
                  <a:pt x="181963" y="92292"/>
                </a:lnTo>
                <a:lnTo>
                  <a:pt x="184172" y="84338"/>
                </a:lnTo>
                <a:lnTo>
                  <a:pt x="185645" y="77130"/>
                </a:lnTo>
                <a:lnTo>
                  <a:pt x="186627" y="70419"/>
                </a:lnTo>
                <a:lnTo>
                  <a:pt x="187282" y="64041"/>
                </a:lnTo>
                <a:lnTo>
                  <a:pt x="187718" y="58836"/>
                </a:lnTo>
                <a:lnTo>
                  <a:pt x="188203" y="50513"/>
                </a:lnTo>
                <a:lnTo>
                  <a:pt x="187379" y="46007"/>
                </a:lnTo>
                <a:lnTo>
                  <a:pt x="185878" y="41099"/>
                </a:lnTo>
                <a:lnTo>
                  <a:pt x="183925" y="35921"/>
                </a:lnTo>
                <a:lnTo>
                  <a:pt x="181755" y="27629"/>
                </a:lnTo>
                <a:lnTo>
                  <a:pt x="181175" y="24083"/>
                </a:lnTo>
                <a:lnTo>
                  <a:pt x="178885" y="20768"/>
                </a:lnTo>
                <a:lnTo>
                  <a:pt x="175452" y="17605"/>
                </a:lnTo>
                <a:lnTo>
                  <a:pt x="171260" y="14543"/>
                </a:lnTo>
                <a:lnTo>
                  <a:pt x="167511" y="11550"/>
                </a:lnTo>
                <a:lnTo>
                  <a:pt x="164060" y="8602"/>
                </a:lnTo>
                <a:lnTo>
                  <a:pt x="160807" y="5684"/>
                </a:lnTo>
                <a:lnTo>
                  <a:pt x="157686" y="3739"/>
                </a:lnTo>
                <a:lnTo>
                  <a:pt x="154652" y="2442"/>
                </a:lnTo>
                <a:lnTo>
                  <a:pt x="151677" y="1578"/>
                </a:lnTo>
                <a:lnTo>
                  <a:pt x="147789" y="1001"/>
                </a:lnTo>
                <a:lnTo>
                  <a:pt x="143292" y="617"/>
                </a:lnTo>
                <a:lnTo>
                  <a:pt x="134168" y="190"/>
                </a:lnTo>
                <a:lnTo>
                  <a:pt x="126938" y="0"/>
                </a:lnTo>
                <a:lnTo>
                  <a:pt x="122724" y="902"/>
                </a:lnTo>
                <a:lnTo>
                  <a:pt x="118009" y="2456"/>
                </a:lnTo>
                <a:lnTo>
                  <a:pt x="112961" y="4445"/>
                </a:lnTo>
                <a:lnTo>
                  <a:pt x="108643" y="5770"/>
                </a:lnTo>
                <a:lnTo>
                  <a:pt x="104813" y="6654"/>
                </a:lnTo>
                <a:lnTo>
                  <a:pt x="101306" y="7243"/>
                </a:lnTo>
                <a:lnTo>
                  <a:pt x="98016" y="8588"/>
                </a:lnTo>
                <a:lnTo>
                  <a:pt x="94870" y="10438"/>
                </a:lnTo>
                <a:lnTo>
                  <a:pt x="91820" y="12622"/>
                </a:lnTo>
                <a:lnTo>
                  <a:pt x="88834" y="14080"/>
                </a:lnTo>
                <a:lnTo>
                  <a:pt x="82977" y="15699"/>
                </a:lnTo>
                <a:lnTo>
                  <a:pt x="77199" y="18958"/>
                </a:lnTo>
                <a:lnTo>
                  <a:pt x="68576" y="255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3"/>
          <p:cNvSpPr/>
          <p:nvPr/>
        </p:nvSpPr>
        <p:spPr>
          <a:xfrm>
            <a:off x="5557955" y="4466272"/>
            <a:ext cx="257014" cy="298803"/>
          </a:xfrm>
          <a:custGeom>
            <a:avLst/>
            <a:gdLst/>
            <a:ahLst/>
            <a:cxnLst/>
            <a:rect l="0" t="0" r="0" b="0"/>
            <a:pathLst>
              <a:path w="257014" h="298803">
                <a:moveTo>
                  <a:pt x="111324" y="25718"/>
                </a:moveTo>
                <a:lnTo>
                  <a:pt x="111324" y="21167"/>
                </a:lnTo>
                <a:lnTo>
                  <a:pt x="110372" y="19826"/>
                </a:lnTo>
                <a:lnTo>
                  <a:pt x="108785" y="18932"/>
                </a:lnTo>
                <a:lnTo>
                  <a:pt x="102783" y="17155"/>
                </a:lnTo>
                <a:lnTo>
                  <a:pt x="98210" y="17148"/>
                </a:lnTo>
                <a:lnTo>
                  <a:pt x="95914" y="18100"/>
                </a:lnTo>
                <a:lnTo>
                  <a:pt x="88132" y="23989"/>
                </a:lnTo>
                <a:lnTo>
                  <a:pt x="82602" y="29077"/>
                </a:lnTo>
                <a:lnTo>
                  <a:pt x="74133" y="37296"/>
                </a:lnTo>
                <a:lnTo>
                  <a:pt x="68443" y="45469"/>
                </a:lnTo>
                <a:lnTo>
                  <a:pt x="65592" y="50315"/>
                </a:lnTo>
                <a:lnTo>
                  <a:pt x="62739" y="55451"/>
                </a:lnTo>
                <a:lnTo>
                  <a:pt x="57029" y="66238"/>
                </a:lnTo>
                <a:lnTo>
                  <a:pt x="53219" y="71781"/>
                </a:lnTo>
                <a:lnTo>
                  <a:pt x="48776" y="77382"/>
                </a:lnTo>
                <a:lnTo>
                  <a:pt x="43908" y="83020"/>
                </a:lnTo>
                <a:lnTo>
                  <a:pt x="39710" y="88684"/>
                </a:lnTo>
                <a:lnTo>
                  <a:pt x="35959" y="94366"/>
                </a:lnTo>
                <a:lnTo>
                  <a:pt x="32506" y="100058"/>
                </a:lnTo>
                <a:lnTo>
                  <a:pt x="29251" y="105758"/>
                </a:lnTo>
                <a:lnTo>
                  <a:pt x="23095" y="117171"/>
                </a:lnTo>
                <a:lnTo>
                  <a:pt x="14274" y="134306"/>
                </a:lnTo>
                <a:lnTo>
                  <a:pt x="12334" y="140020"/>
                </a:lnTo>
                <a:lnTo>
                  <a:pt x="11041" y="145735"/>
                </a:lnTo>
                <a:lnTo>
                  <a:pt x="10179" y="151449"/>
                </a:lnTo>
                <a:lnTo>
                  <a:pt x="8652" y="157164"/>
                </a:lnTo>
                <a:lnTo>
                  <a:pt x="6681" y="162878"/>
                </a:lnTo>
                <a:lnTo>
                  <a:pt x="4415" y="168593"/>
                </a:lnTo>
                <a:lnTo>
                  <a:pt x="2904" y="174308"/>
                </a:lnTo>
                <a:lnTo>
                  <a:pt x="1896" y="180023"/>
                </a:lnTo>
                <a:lnTo>
                  <a:pt x="1225" y="185738"/>
                </a:lnTo>
                <a:lnTo>
                  <a:pt x="777" y="191453"/>
                </a:lnTo>
                <a:lnTo>
                  <a:pt x="479" y="197168"/>
                </a:lnTo>
                <a:lnTo>
                  <a:pt x="59" y="211773"/>
                </a:lnTo>
                <a:lnTo>
                  <a:pt x="0" y="215477"/>
                </a:lnTo>
                <a:lnTo>
                  <a:pt x="2474" y="224673"/>
                </a:lnTo>
                <a:lnTo>
                  <a:pt x="4468" y="229792"/>
                </a:lnTo>
                <a:lnTo>
                  <a:pt x="6683" y="238020"/>
                </a:lnTo>
                <a:lnTo>
                  <a:pt x="7273" y="241548"/>
                </a:lnTo>
                <a:lnTo>
                  <a:pt x="10469" y="248007"/>
                </a:lnTo>
                <a:lnTo>
                  <a:pt x="17624" y="256999"/>
                </a:lnTo>
                <a:lnTo>
                  <a:pt x="23007" y="262812"/>
                </a:lnTo>
                <a:lnTo>
                  <a:pt x="31393" y="271439"/>
                </a:lnTo>
                <a:lnTo>
                  <a:pt x="45613" y="285747"/>
                </a:lnTo>
                <a:lnTo>
                  <a:pt x="48467" y="287653"/>
                </a:lnTo>
                <a:lnTo>
                  <a:pt x="54178" y="289771"/>
                </a:lnTo>
                <a:lnTo>
                  <a:pt x="57987" y="290336"/>
                </a:lnTo>
                <a:lnTo>
                  <a:pt x="62431" y="290712"/>
                </a:lnTo>
                <a:lnTo>
                  <a:pt x="67299" y="290963"/>
                </a:lnTo>
                <a:lnTo>
                  <a:pt x="71497" y="292083"/>
                </a:lnTo>
                <a:lnTo>
                  <a:pt x="78701" y="295867"/>
                </a:lnTo>
                <a:lnTo>
                  <a:pt x="85078" y="298184"/>
                </a:lnTo>
                <a:lnTo>
                  <a:pt x="88111" y="298802"/>
                </a:lnTo>
                <a:lnTo>
                  <a:pt x="92040" y="298261"/>
                </a:lnTo>
                <a:lnTo>
                  <a:pt x="96563" y="296948"/>
                </a:lnTo>
                <a:lnTo>
                  <a:pt x="101483" y="295121"/>
                </a:lnTo>
                <a:lnTo>
                  <a:pt x="106669" y="293902"/>
                </a:lnTo>
                <a:lnTo>
                  <a:pt x="112031" y="293090"/>
                </a:lnTo>
                <a:lnTo>
                  <a:pt x="117510" y="292548"/>
                </a:lnTo>
                <a:lnTo>
                  <a:pt x="122116" y="291235"/>
                </a:lnTo>
                <a:lnTo>
                  <a:pt x="129773" y="287235"/>
                </a:lnTo>
                <a:lnTo>
                  <a:pt x="134101" y="284835"/>
                </a:lnTo>
                <a:lnTo>
                  <a:pt x="143990" y="279629"/>
                </a:lnTo>
                <a:lnTo>
                  <a:pt x="160268" y="271343"/>
                </a:lnTo>
                <a:lnTo>
                  <a:pt x="164908" y="268525"/>
                </a:lnTo>
                <a:lnTo>
                  <a:pt x="172604" y="262855"/>
                </a:lnTo>
                <a:lnTo>
                  <a:pt x="179200" y="257159"/>
                </a:lnTo>
                <a:lnTo>
                  <a:pt x="186259" y="251453"/>
                </a:lnTo>
                <a:lnTo>
                  <a:pt x="190808" y="248598"/>
                </a:lnTo>
                <a:lnTo>
                  <a:pt x="195746" y="245742"/>
                </a:lnTo>
                <a:lnTo>
                  <a:pt x="203773" y="237489"/>
                </a:lnTo>
                <a:lnTo>
                  <a:pt x="207246" y="232621"/>
                </a:lnTo>
                <a:lnTo>
                  <a:pt x="210515" y="227470"/>
                </a:lnTo>
                <a:lnTo>
                  <a:pt x="213647" y="222132"/>
                </a:lnTo>
                <a:lnTo>
                  <a:pt x="216687" y="216668"/>
                </a:lnTo>
                <a:lnTo>
                  <a:pt x="222605" y="208057"/>
                </a:lnTo>
                <a:lnTo>
                  <a:pt x="228410" y="200102"/>
                </a:lnTo>
                <a:lnTo>
                  <a:pt x="231292" y="195314"/>
                </a:lnTo>
                <a:lnTo>
                  <a:pt x="234165" y="190217"/>
                </a:lnTo>
                <a:lnTo>
                  <a:pt x="239898" y="182014"/>
                </a:lnTo>
                <a:lnTo>
                  <a:pt x="245621" y="174240"/>
                </a:lnTo>
                <a:lnTo>
                  <a:pt x="248480" y="169500"/>
                </a:lnTo>
                <a:lnTo>
                  <a:pt x="251339" y="164435"/>
                </a:lnTo>
                <a:lnTo>
                  <a:pt x="253245" y="159153"/>
                </a:lnTo>
                <a:lnTo>
                  <a:pt x="254516" y="153727"/>
                </a:lnTo>
                <a:lnTo>
                  <a:pt x="255363" y="148205"/>
                </a:lnTo>
                <a:lnTo>
                  <a:pt x="256304" y="139529"/>
                </a:lnTo>
                <a:lnTo>
                  <a:pt x="256722" y="131545"/>
                </a:lnTo>
                <a:lnTo>
                  <a:pt x="256957" y="117293"/>
                </a:lnTo>
                <a:lnTo>
                  <a:pt x="257013" y="109915"/>
                </a:lnTo>
                <a:lnTo>
                  <a:pt x="254497" y="100921"/>
                </a:lnTo>
                <a:lnTo>
                  <a:pt x="252493" y="95856"/>
                </a:lnTo>
                <a:lnTo>
                  <a:pt x="250266" y="87688"/>
                </a:lnTo>
                <a:lnTo>
                  <a:pt x="248324" y="79930"/>
                </a:lnTo>
                <a:lnTo>
                  <a:pt x="246473" y="75194"/>
                </a:lnTo>
                <a:lnTo>
                  <a:pt x="244286" y="70132"/>
                </a:lnTo>
                <a:lnTo>
                  <a:pt x="239316" y="61968"/>
                </a:lnTo>
                <a:lnTo>
                  <a:pt x="236657" y="58457"/>
                </a:lnTo>
                <a:lnTo>
                  <a:pt x="233703" y="52016"/>
                </a:lnTo>
                <a:lnTo>
                  <a:pt x="232915" y="48965"/>
                </a:lnTo>
                <a:lnTo>
                  <a:pt x="230485" y="45978"/>
                </a:lnTo>
                <a:lnTo>
                  <a:pt x="222705" y="40120"/>
                </a:lnTo>
                <a:lnTo>
                  <a:pt x="219868" y="37224"/>
                </a:lnTo>
                <a:lnTo>
                  <a:pt x="217977" y="34342"/>
                </a:lnTo>
                <a:lnTo>
                  <a:pt x="216716" y="31467"/>
                </a:lnTo>
                <a:lnTo>
                  <a:pt x="213970" y="28598"/>
                </a:lnTo>
                <a:lnTo>
                  <a:pt x="210235" y="25733"/>
                </a:lnTo>
                <a:lnTo>
                  <a:pt x="205840" y="22870"/>
                </a:lnTo>
                <a:lnTo>
                  <a:pt x="198417" y="17150"/>
                </a:lnTo>
                <a:lnTo>
                  <a:pt x="195103" y="14291"/>
                </a:lnTo>
                <a:lnTo>
                  <a:pt x="190989" y="12385"/>
                </a:lnTo>
                <a:lnTo>
                  <a:pt x="186342" y="11114"/>
                </a:lnTo>
                <a:lnTo>
                  <a:pt x="181339" y="10267"/>
                </a:lnTo>
                <a:lnTo>
                  <a:pt x="178003" y="8749"/>
                </a:lnTo>
                <a:lnTo>
                  <a:pt x="175779" y="6786"/>
                </a:lnTo>
                <a:lnTo>
                  <a:pt x="174297" y="4524"/>
                </a:lnTo>
                <a:lnTo>
                  <a:pt x="171404" y="3016"/>
                </a:lnTo>
                <a:lnTo>
                  <a:pt x="167570" y="2011"/>
                </a:lnTo>
                <a:lnTo>
                  <a:pt x="163109" y="1340"/>
                </a:lnTo>
                <a:lnTo>
                  <a:pt x="158230" y="894"/>
                </a:lnTo>
                <a:lnTo>
                  <a:pt x="153073" y="596"/>
                </a:lnTo>
                <a:lnTo>
                  <a:pt x="143214" y="265"/>
                </a:lnTo>
                <a:lnTo>
                  <a:pt x="129124" y="53"/>
                </a:lnTo>
                <a:lnTo>
                  <a:pt x="1198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4"/>
          <p:cNvSpPr/>
          <p:nvPr/>
        </p:nvSpPr>
        <p:spPr>
          <a:xfrm>
            <a:off x="6260783" y="4569142"/>
            <a:ext cx="300037" cy="274321"/>
          </a:xfrm>
          <a:custGeom>
            <a:avLst/>
            <a:gdLst/>
            <a:ahLst/>
            <a:cxnLst/>
            <a:rect l="0" t="0" r="0" b="0"/>
            <a:pathLst>
              <a:path w="300037" h="274321">
                <a:moveTo>
                  <a:pt x="240029" y="0"/>
                </a:moveTo>
                <a:lnTo>
                  <a:pt x="228098" y="11932"/>
                </a:lnTo>
                <a:lnTo>
                  <a:pt x="226360" y="14622"/>
                </a:lnTo>
                <a:lnTo>
                  <a:pt x="222961" y="22959"/>
                </a:lnTo>
                <a:lnTo>
                  <a:pt x="216345" y="31462"/>
                </a:lnTo>
                <a:lnTo>
                  <a:pt x="211088" y="37160"/>
                </a:lnTo>
                <a:lnTo>
                  <a:pt x="205576" y="45409"/>
                </a:lnTo>
                <a:lnTo>
                  <a:pt x="202773" y="50275"/>
                </a:lnTo>
                <a:lnTo>
                  <a:pt x="197118" y="58222"/>
                </a:lnTo>
                <a:lnTo>
                  <a:pt x="190478" y="65882"/>
                </a:lnTo>
                <a:lnTo>
                  <a:pt x="181176" y="75636"/>
                </a:lnTo>
                <a:lnTo>
                  <a:pt x="176982" y="80904"/>
                </a:lnTo>
                <a:lnTo>
                  <a:pt x="173232" y="86321"/>
                </a:lnTo>
                <a:lnTo>
                  <a:pt x="169781" y="91837"/>
                </a:lnTo>
                <a:lnTo>
                  <a:pt x="166527" y="97420"/>
                </a:lnTo>
                <a:lnTo>
                  <a:pt x="163405" y="103047"/>
                </a:lnTo>
                <a:lnTo>
                  <a:pt x="160371" y="108703"/>
                </a:lnTo>
                <a:lnTo>
                  <a:pt x="156444" y="113426"/>
                </a:lnTo>
                <a:lnTo>
                  <a:pt x="151921" y="117528"/>
                </a:lnTo>
                <a:lnTo>
                  <a:pt x="147000" y="121214"/>
                </a:lnTo>
                <a:lnTo>
                  <a:pt x="141815" y="125577"/>
                </a:lnTo>
                <a:lnTo>
                  <a:pt x="136453" y="130391"/>
                </a:lnTo>
                <a:lnTo>
                  <a:pt x="130974" y="135504"/>
                </a:lnTo>
                <a:lnTo>
                  <a:pt x="126368" y="140819"/>
                </a:lnTo>
                <a:lnTo>
                  <a:pt x="122345" y="146267"/>
                </a:lnTo>
                <a:lnTo>
                  <a:pt x="118711" y="151804"/>
                </a:lnTo>
                <a:lnTo>
                  <a:pt x="114382" y="156448"/>
                </a:lnTo>
                <a:lnTo>
                  <a:pt x="109592" y="160496"/>
                </a:lnTo>
                <a:lnTo>
                  <a:pt x="104493" y="164147"/>
                </a:lnTo>
                <a:lnTo>
                  <a:pt x="99190" y="168487"/>
                </a:lnTo>
                <a:lnTo>
                  <a:pt x="93749" y="173285"/>
                </a:lnTo>
                <a:lnTo>
                  <a:pt x="88216" y="178388"/>
                </a:lnTo>
                <a:lnTo>
                  <a:pt x="83576" y="183696"/>
                </a:lnTo>
                <a:lnTo>
                  <a:pt x="79529" y="189139"/>
                </a:lnTo>
                <a:lnTo>
                  <a:pt x="75879" y="194672"/>
                </a:lnTo>
                <a:lnTo>
                  <a:pt x="71541" y="199315"/>
                </a:lnTo>
                <a:lnTo>
                  <a:pt x="66743" y="203362"/>
                </a:lnTo>
                <a:lnTo>
                  <a:pt x="61640" y="207012"/>
                </a:lnTo>
                <a:lnTo>
                  <a:pt x="53430" y="213608"/>
                </a:lnTo>
                <a:lnTo>
                  <a:pt x="46606" y="219714"/>
                </a:lnTo>
                <a:lnTo>
                  <a:pt x="40399" y="225603"/>
                </a:lnTo>
                <a:lnTo>
                  <a:pt x="14297" y="251457"/>
                </a:lnTo>
                <a:lnTo>
                  <a:pt x="11436" y="253363"/>
                </a:lnTo>
                <a:lnTo>
                  <a:pt x="5717" y="255481"/>
                </a:lnTo>
                <a:lnTo>
                  <a:pt x="3811" y="256998"/>
                </a:lnTo>
                <a:lnTo>
                  <a:pt x="2540" y="258962"/>
                </a:lnTo>
                <a:lnTo>
                  <a:pt x="1" y="265743"/>
                </a:lnTo>
                <a:lnTo>
                  <a:pt x="0" y="265745"/>
                </a:lnTo>
                <a:lnTo>
                  <a:pt x="34081" y="265748"/>
                </a:lnTo>
                <a:lnTo>
                  <a:pt x="38913" y="264795"/>
                </a:lnTo>
                <a:lnTo>
                  <a:pt x="44039" y="263208"/>
                </a:lnTo>
                <a:lnTo>
                  <a:pt x="49362" y="261197"/>
                </a:lnTo>
                <a:lnTo>
                  <a:pt x="54815" y="259856"/>
                </a:lnTo>
                <a:lnTo>
                  <a:pt x="60355" y="258962"/>
                </a:lnTo>
                <a:lnTo>
                  <a:pt x="65954" y="258366"/>
                </a:lnTo>
                <a:lnTo>
                  <a:pt x="71592" y="257969"/>
                </a:lnTo>
                <a:lnTo>
                  <a:pt x="77255" y="257705"/>
                </a:lnTo>
                <a:lnTo>
                  <a:pt x="88627" y="257411"/>
                </a:lnTo>
                <a:lnTo>
                  <a:pt x="100032" y="257280"/>
                </a:lnTo>
                <a:lnTo>
                  <a:pt x="106693" y="256292"/>
                </a:lnTo>
                <a:lnTo>
                  <a:pt x="113991" y="254682"/>
                </a:lnTo>
                <a:lnTo>
                  <a:pt x="121713" y="252655"/>
                </a:lnTo>
                <a:lnTo>
                  <a:pt x="128767" y="251304"/>
                </a:lnTo>
                <a:lnTo>
                  <a:pt x="135374" y="250404"/>
                </a:lnTo>
                <a:lnTo>
                  <a:pt x="141684" y="249803"/>
                </a:lnTo>
                <a:lnTo>
                  <a:pt x="147796" y="249403"/>
                </a:lnTo>
                <a:lnTo>
                  <a:pt x="153776" y="249136"/>
                </a:lnTo>
                <a:lnTo>
                  <a:pt x="166452" y="248840"/>
                </a:lnTo>
                <a:lnTo>
                  <a:pt x="219665" y="248612"/>
                </a:lnTo>
                <a:lnTo>
                  <a:pt x="224548" y="249561"/>
                </a:lnTo>
                <a:lnTo>
                  <a:pt x="232514" y="253156"/>
                </a:lnTo>
                <a:lnTo>
                  <a:pt x="241768" y="255389"/>
                </a:lnTo>
                <a:lnTo>
                  <a:pt x="246905" y="255984"/>
                </a:lnTo>
                <a:lnTo>
                  <a:pt x="251280" y="257333"/>
                </a:lnTo>
                <a:lnTo>
                  <a:pt x="258682" y="261373"/>
                </a:lnTo>
                <a:lnTo>
                  <a:pt x="265147" y="263803"/>
                </a:lnTo>
                <a:lnTo>
                  <a:pt x="274141" y="265171"/>
                </a:lnTo>
                <a:lnTo>
                  <a:pt x="281163" y="265634"/>
                </a:lnTo>
                <a:lnTo>
                  <a:pt x="284663" y="268237"/>
                </a:lnTo>
                <a:lnTo>
                  <a:pt x="286930" y="270265"/>
                </a:lnTo>
                <a:lnTo>
                  <a:pt x="289394" y="271617"/>
                </a:lnTo>
                <a:lnTo>
                  <a:pt x="298447" y="273964"/>
                </a:lnTo>
                <a:lnTo>
                  <a:pt x="300036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5"/>
          <p:cNvSpPr/>
          <p:nvPr/>
        </p:nvSpPr>
        <p:spPr>
          <a:xfrm>
            <a:off x="6620827" y="4483417"/>
            <a:ext cx="437199" cy="367278"/>
          </a:xfrm>
          <a:custGeom>
            <a:avLst/>
            <a:gdLst/>
            <a:ahLst/>
            <a:cxnLst/>
            <a:rect l="0" t="0" r="0" b="0"/>
            <a:pathLst>
              <a:path w="437199" h="367278">
                <a:moveTo>
                  <a:pt x="0" y="94298"/>
                </a:moveTo>
                <a:lnTo>
                  <a:pt x="0" y="107068"/>
                </a:lnTo>
                <a:lnTo>
                  <a:pt x="953" y="109479"/>
                </a:lnTo>
                <a:lnTo>
                  <a:pt x="4551" y="114698"/>
                </a:lnTo>
                <a:lnTo>
                  <a:pt x="6785" y="122732"/>
                </a:lnTo>
                <a:lnTo>
                  <a:pt x="7778" y="132653"/>
                </a:lnTo>
                <a:lnTo>
                  <a:pt x="8219" y="143412"/>
                </a:lnTo>
                <a:lnTo>
                  <a:pt x="8468" y="155628"/>
                </a:lnTo>
                <a:lnTo>
                  <a:pt x="9455" y="160903"/>
                </a:lnTo>
                <a:lnTo>
                  <a:pt x="11066" y="167276"/>
                </a:lnTo>
                <a:lnTo>
                  <a:pt x="13092" y="174382"/>
                </a:lnTo>
                <a:lnTo>
                  <a:pt x="14443" y="181025"/>
                </a:lnTo>
                <a:lnTo>
                  <a:pt x="15344" y="187358"/>
                </a:lnTo>
                <a:lnTo>
                  <a:pt x="15945" y="193486"/>
                </a:lnTo>
                <a:lnTo>
                  <a:pt x="16344" y="200428"/>
                </a:lnTo>
                <a:lnTo>
                  <a:pt x="16789" y="215762"/>
                </a:lnTo>
                <a:lnTo>
                  <a:pt x="17114" y="253943"/>
                </a:lnTo>
                <a:lnTo>
                  <a:pt x="17143" y="288575"/>
                </a:lnTo>
                <a:lnTo>
                  <a:pt x="18096" y="293348"/>
                </a:lnTo>
                <a:lnTo>
                  <a:pt x="21695" y="301192"/>
                </a:lnTo>
                <a:lnTo>
                  <a:pt x="29077" y="315514"/>
                </a:lnTo>
                <a:lnTo>
                  <a:pt x="34513" y="323743"/>
                </a:lnTo>
                <a:lnTo>
                  <a:pt x="42929" y="333731"/>
                </a:lnTo>
                <a:lnTo>
                  <a:pt x="45764" y="336788"/>
                </a:lnTo>
                <a:lnTo>
                  <a:pt x="47654" y="339778"/>
                </a:lnTo>
                <a:lnTo>
                  <a:pt x="51268" y="348537"/>
                </a:lnTo>
                <a:lnTo>
                  <a:pt x="55488" y="354295"/>
                </a:lnTo>
                <a:lnTo>
                  <a:pt x="57947" y="356212"/>
                </a:lnTo>
                <a:lnTo>
                  <a:pt x="60539" y="357490"/>
                </a:lnTo>
                <a:lnTo>
                  <a:pt x="65959" y="358910"/>
                </a:lnTo>
                <a:lnTo>
                  <a:pt x="78954" y="359979"/>
                </a:lnTo>
                <a:lnTo>
                  <a:pt x="84388" y="360032"/>
                </a:lnTo>
                <a:lnTo>
                  <a:pt x="89879" y="355490"/>
                </a:lnTo>
                <a:lnTo>
                  <a:pt x="91352" y="353199"/>
                </a:lnTo>
                <a:lnTo>
                  <a:pt x="94377" y="345423"/>
                </a:lnTo>
                <a:lnTo>
                  <a:pt x="98460" y="339894"/>
                </a:lnTo>
                <a:lnTo>
                  <a:pt x="99930" y="336133"/>
                </a:lnTo>
                <a:lnTo>
                  <a:pt x="101564" y="326875"/>
                </a:lnTo>
                <a:lnTo>
                  <a:pt x="102289" y="316410"/>
                </a:lnTo>
                <a:lnTo>
                  <a:pt x="102483" y="310953"/>
                </a:lnTo>
                <a:lnTo>
                  <a:pt x="105238" y="299809"/>
                </a:lnTo>
                <a:lnTo>
                  <a:pt x="109638" y="287553"/>
                </a:lnTo>
                <a:lnTo>
                  <a:pt x="123011" y="248088"/>
                </a:lnTo>
                <a:lnTo>
                  <a:pt x="125822" y="240639"/>
                </a:lnTo>
                <a:lnTo>
                  <a:pt x="128649" y="233769"/>
                </a:lnTo>
                <a:lnTo>
                  <a:pt x="131486" y="227283"/>
                </a:lnTo>
                <a:lnTo>
                  <a:pt x="133377" y="220102"/>
                </a:lnTo>
                <a:lnTo>
                  <a:pt x="134638" y="212457"/>
                </a:lnTo>
                <a:lnTo>
                  <a:pt x="135479" y="204503"/>
                </a:lnTo>
                <a:lnTo>
                  <a:pt x="136992" y="197296"/>
                </a:lnTo>
                <a:lnTo>
                  <a:pt x="138953" y="190586"/>
                </a:lnTo>
                <a:lnTo>
                  <a:pt x="141213" y="184207"/>
                </a:lnTo>
                <a:lnTo>
                  <a:pt x="143672" y="178050"/>
                </a:lnTo>
                <a:lnTo>
                  <a:pt x="146264" y="172040"/>
                </a:lnTo>
                <a:lnTo>
                  <a:pt x="148944" y="166129"/>
                </a:lnTo>
                <a:lnTo>
                  <a:pt x="151684" y="159330"/>
                </a:lnTo>
                <a:lnTo>
                  <a:pt x="157267" y="144155"/>
                </a:lnTo>
                <a:lnTo>
                  <a:pt x="162924" y="132967"/>
                </a:lnTo>
                <a:lnTo>
                  <a:pt x="168613" y="123866"/>
                </a:lnTo>
                <a:lnTo>
                  <a:pt x="174317" y="113472"/>
                </a:lnTo>
                <a:lnTo>
                  <a:pt x="177487" y="105042"/>
                </a:lnTo>
                <a:lnTo>
                  <a:pt x="179271" y="94941"/>
                </a:lnTo>
                <a:lnTo>
                  <a:pt x="179522" y="91869"/>
                </a:lnTo>
                <a:lnTo>
                  <a:pt x="180642" y="89822"/>
                </a:lnTo>
                <a:lnTo>
                  <a:pt x="182340" y="88456"/>
                </a:lnTo>
                <a:lnTo>
                  <a:pt x="188229" y="85885"/>
                </a:lnTo>
                <a:lnTo>
                  <a:pt x="188486" y="90323"/>
                </a:lnTo>
                <a:lnTo>
                  <a:pt x="189475" y="91648"/>
                </a:lnTo>
                <a:lnTo>
                  <a:pt x="191087" y="92531"/>
                </a:lnTo>
                <a:lnTo>
                  <a:pt x="193114" y="93120"/>
                </a:lnTo>
                <a:lnTo>
                  <a:pt x="197906" y="96314"/>
                </a:lnTo>
                <a:lnTo>
                  <a:pt x="200517" y="98500"/>
                </a:lnTo>
                <a:lnTo>
                  <a:pt x="202258" y="100909"/>
                </a:lnTo>
                <a:lnTo>
                  <a:pt x="209832" y="118969"/>
                </a:lnTo>
                <a:lnTo>
                  <a:pt x="212321" y="129393"/>
                </a:lnTo>
                <a:lnTo>
                  <a:pt x="214380" y="140375"/>
                </a:lnTo>
                <a:lnTo>
                  <a:pt x="218470" y="151607"/>
                </a:lnTo>
                <a:lnTo>
                  <a:pt x="220923" y="162948"/>
                </a:lnTo>
                <a:lnTo>
                  <a:pt x="222013" y="174339"/>
                </a:lnTo>
                <a:lnTo>
                  <a:pt x="222497" y="185751"/>
                </a:lnTo>
                <a:lnTo>
                  <a:pt x="223580" y="192415"/>
                </a:lnTo>
                <a:lnTo>
                  <a:pt x="225253" y="199714"/>
                </a:lnTo>
                <a:lnTo>
                  <a:pt x="227321" y="207438"/>
                </a:lnTo>
                <a:lnTo>
                  <a:pt x="229652" y="214492"/>
                </a:lnTo>
                <a:lnTo>
                  <a:pt x="232159" y="221100"/>
                </a:lnTo>
                <a:lnTo>
                  <a:pt x="234783" y="227410"/>
                </a:lnTo>
                <a:lnTo>
                  <a:pt x="237485" y="233522"/>
                </a:lnTo>
                <a:lnTo>
                  <a:pt x="243026" y="245393"/>
                </a:lnTo>
                <a:lnTo>
                  <a:pt x="244885" y="251225"/>
                </a:lnTo>
                <a:lnTo>
                  <a:pt x="246124" y="257019"/>
                </a:lnTo>
                <a:lnTo>
                  <a:pt x="246950" y="262785"/>
                </a:lnTo>
                <a:lnTo>
                  <a:pt x="248453" y="268535"/>
                </a:lnTo>
                <a:lnTo>
                  <a:pt x="252664" y="280004"/>
                </a:lnTo>
                <a:lnTo>
                  <a:pt x="257710" y="291452"/>
                </a:lnTo>
                <a:lnTo>
                  <a:pt x="262176" y="302889"/>
                </a:lnTo>
                <a:lnTo>
                  <a:pt x="264160" y="314322"/>
                </a:lnTo>
                <a:lnTo>
                  <a:pt x="266594" y="319085"/>
                </a:lnTo>
                <a:lnTo>
                  <a:pt x="270122" y="323214"/>
                </a:lnTo>
                <a:lnTo>
                  <a:pt x="274379" y="326918"/>
                </a:lnTo>
                <a:lnTo>
                  <a:pt x="277217" y="330341"/>
                </a:lnTo>
                <a:lnTo>
                  <a:pt x="282163" y="339708"/>
                </a:lnTo>
                <a:lnTo>
                  <a:pt x="289238" y="348516"/>
                </a:lnTo>
                <a:lnTo>
                  <a:pt x="294603" y="354286"/>
                </a:lnTo>
                <a:lnTo>
                  <a:pt x="297367" y="356206"/>
                </a:lnTo>
                <a:lnTo>
                  <a:pt x="302978" y="358339"/>
                </a:lnTo>
                <a:lnTo>
                  <a:pt x="304855" y="359860"/>
                </a:lnTo>
                <a:lnTo>
                  <a:pt x="306107" y="361827"/>
                </a:lnTo>
                <a:lnTo>
                  <a:pt x="306941" y="364090"/>
                </a:lnTo>
                <a:lnTo>
                  <a:pt x="308450" y="365600"/>
                </a:lnTo>
                <a:lnTo>
                  <a:pt x="310408" y="366606"/>
                </a:lnTo>
                <a:lnTo>
                  <a:pt x="312666" y="367277"/>
                </a:lnTo>
                <a:lnTo>
                  <a:pt x="315124" y="366771"/>
                </a:lnTo>
                <a:lnTo>
                  <a:pt x="324167" y="361119"/>
                </a:lnTo>
                <a:lnTo>
                  <a:pt x="324697" y="359809"/>
                </a:lnTo>
                <a:lnTo>
                  <a:pt x="325285" y="355813"/>
                </a:lnTo>
                <a:lnTo>
                  <a:pt x="326394" y="353413"/>
                </a:lnTo>
                <a:lnTo>
                  <a:pt x="331554" y="345486"/>
                </a:lnTo>
                <a:lnTo>
                  <a:pt x="334458" y="336152"/>
                </a:lnTo>
                <a:lnTo>
                  <a:pt x="338514" y="326884"/>
                </a:lnTo>
                <a:lnTo>
                  <a:pt x="339976" y="320792"/>
                </a:lnTo>
                <a:lnTo>
                  <a:pt x="340951" y="313874"/>
                </a:lnTo>
                <a:lnTo>
                  <a:pt x="341600" y="306404"/>
                </a:lnTo>
                <a:lnTo>
                  <a:pt x="342986" y="299520"/>
                </a:lnTo>
                <a:lnTo>
                  <a:pt x="344863" y="293025"/>
                </a:lnTo>
                <a:lnTo>
                  <a:pt x="347066" y="286790"/>
                </a:lnTo>
                <a:lnTo>
                  <a:pt x="349487" y="278824"/>
                </a:lnTo>
                <a:lnTo>
                  <a:pt x="354717" y="259812"/>
                </a:lnTo>
                <a:lnTo>
                  <a:pt x="357446" y="251313"/>
                </a:lnTo>
                <a:lnTo>
                  <a:pt x="360217" y="243742"/>
                </a:lnTo>
                <a:lnTo>
                  <a:pt x="363018" y="236790"/>
                </a:lnTo>
                <a:lnTo>
                  <a:pt x="365837" y="228345"/>
                </a:lnTo>
                <a:lnTo>
                  <a:pt x="368669" y="218905"/>
                </a:lnTo>
                <a:lnTo>
                  <a:pt x="371509" y="208802"/>
                </a:lnTo>
                <a:lnTo>
                  <a:pt x="377205" y="189956"/>
                </a:lnTo>
                <a:lnTo>
                  <a:pt x="380058" y="180930"/>
                </a:lnTo>
                <a:lnTo>
                  <a:pt x="382912" y="173007"/>
                </a:lnTo>
                <a:lnTo>
                  <a:pt x="385767" y="165821"/>
                </a:lnTo>
                <a:lnTo>
                  <a:pt x="388623" y="159124"/>
                </a:lnTo>
                <a:lnTo>
                  <a:pt x="390527" y="151803"/>
                </a:lnTo>
                <a:lnTo>
                  <a:pt x="391796" y="144064"/>
                </a:lnTo>
                <a:lnTo>
                  <a:pt x="392643" y="136048"/>
                </a:lnTo>
                <a:lnTo>
                  <a:pt x="394159" y="127846"/>
                </a:lnTo>
                <a:lnTo>
                  <a:pt x="396122" y="119521"/>
                </a:lnTo>
                <a:lnTo>
                  <a:pt x="398384" y="111113"/>
                </a:lnTo>
                <a:lnTo>
                  <a:pt x="400845" y="103603"/>
                </a:lnTo>
                <a:lnTo>
                  <a:pt x="403438" y="96691"/>
                </a:lnTo>
                <a:lnTo>
                  <a:pt x="406119" y="90178"/>
                </a:lnTo>
                <a:lnTo>
                  <a:pt x="408858" y="83932"/>
                </a:lnTo>
                <a:lnTo>
                  <a:pt x="414442" y="71910"/>
                </a:lnTo>
                <a:lnTo>
                  <a:pt x="416313" y="66038"/>
                </a:lnTo>
                <a:lnTo>
                  <a:pt x="417559" y="60218"/>
                </a:lnTo>
                <a:lnTo>
                  <a:pt x="418390" y="54433"/>
                </a:lnTo>
                <a:lnTo>
                  <a:pt x="419896" y="48671"/>
                </a:lnTo>
                <a:lnTo>
                  <a:pt x="421854" y="42925"/>
                </a:lnTo>
                <a:lnTo>
                  <a:pt x="426568" y="32413"/>
                </a:lnTo>
                <a:lnTo>
                  <a:pt x="433625" y="22092"/>
                </a:lnTo>
                <a:lnTo>
                  <a:pt x="435609" y="19344"/>
                </a:lnTo>
                <a:lnTo>
                  <a:pt x="436491" y="15582"/>
                </a:lnTo>
                <a:lnTo>
                  <a:pt x="437135" y="6648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76"/>
          <p:cNvSpPr/>
          <p:nvPr/>
        </p:nvSpPr>
        <p:spPr>
          <a:xfrm>
            <a:off x="7186717" y="4612007"/>
            <a:ext cx="248499" cy="25716"/>
          </a:xfrm>
          <a:custGeom>
            <a:avLst/>
            <a:gdLst/>
            <a:ahLst/>
            <a:cxnLst/>
            <a:rect l="0" t="0" r="0" b="0"/>
            <a:pathLst>
              <a:path w="248499" h="25716">
                <a:moveTo>
                  <a:pt x="8467" y="25715"/>
                </a:moveTo>
                <a:lnTo>
                  <a:pt x="0" y="25715"/>
                </a:lnTo>
                <a:lnTo>
                  <a:pt x="28515" y="25715"/>
                </a:lnTo>
                <a:lnTo>
                  <a:pt x="32310" y="24763"/>
                </a:lnTo>
                <a:lnTo>
                  <a:pt x="36745" y="23175"/>
                </a:lnTo>
                <a:lnTo>
                  <a:pt x="41606" y="21165"/>
                </a:lnTo>
                <a:lnTo>
                  <a:pt x="46753" y="19824"/>
                </a:lnTo>
                <a:lnTo>
                  <a:pt x="52089" y="18930"/>
                </a:lnTo>
                <a:lnTo>
                  <a:pt x="57550" y="18334"/>
                </a:lnTo>
                <a:lnTo>
                  <a:pt x="62145" y="17937"/>
                </a:lnTo>
                <a:lnTo>
                  <a:pt x="69789" y="17496"/>
                </a:lnTo>
                <a:lnTo>
                  <a:pt x="74114" y="16426"/>
                </a:lnTo>
                <a:lnTo>
                  <a:pt x="78902" y="14760"/>
                </a:lnTo>
                <a:lnTo>
                  <a:pt x="83998" y="12696"/>
                </a:lnTo>
                <a:lnTo>
                  <a:pt x="89301" y="11321"/>
                </a:lnTo>
                <a:lnTo>
                  <a:pt x="94742" y="10404"/>
                </a:lnTo>
                <a:lnTo>
                  <a:pt x="100274" y="9793"/>
                </a:lnTo>
                <a:lnTo>
                  <a:pt x="105867" y="9385"/>
                </a:lnTo>
                <a:lnTo>
                  <a:pt x="111501" y="9114"/>
                </a:lnTo>
                <a:lnTo>
                  <a:pt x="122840" y="8811"/>
                </a:lnTo>
                <a:lnTo>
                  <a:pt x="134229" y="8678"/>
                </a:lnTo>
                <a:lnTo>
                  <a:pt x="139935" y="7689"/>
                </a:lnTo>
                <a:lnTo>
                  <a:pt x="145642" y="6078"/>
                </a:lnTo>
                <a:lnTo>
                  <a:pt x="151352" y="4051"/>
                </a:lnTo>
                <a:lnTo>
                  <a:pt x="156111" y="2700"/>
                </a:lnTo>
                <a:lnTo>
                  <a:pt x="160237" y="1799"/>
                </a:lnTo>
                <a:lnTo>
                  <a:pt x="163940" y="1199"/>
                </a:lnTo>
                <a:lnTo>
                  <a:pt x="168313" y="799"/>
                </a:lnTo>
                <a:lnTo>
                  <a:pt x="173134" y="531"/>
                </a:lnTo>
                <a:lnTo>
                  <a:pt x="183570" y="235"/>
                </a:lnTo>
                <a:lnTo>
                  <a:pt x="229356" y="2"/>
                </a:lnTo>
                <a:lnTo>
                  <a:pt x="232879" y="0"/>
                </a:lnTo>
                <a:lnTo>
                  <a:pt x="235228" y="952"/>
                </a:lnTo>
                <a:lnTo>
                  <a:pt x="236794" y="2539"/>
                </a:lnTo>
                <a:lnTo>
                  <a:pt x="237838" y="4549"/>
                </a:lnTo>
                <a:lnTo>
                  <a:pt x="239486" y="5890"/>
                </a:lnTo>
                <a:lnTo>
                  <a:pt x="241538" y="6783"/>
                </a:lnTo>
                <a:lnTo>
                  <a:pt x="248498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77"/>
          <p:cNvSpPr/>
          <p:nvPr/>
        </p:nvSpPr>
        <p:spPr>
          <a:xfrm>
            <a:off x="7186643" y="4689262"/>
            <a:ext cx="282863" cy="17032"/>
          </a:xfrm>
          <a:custGeom>
            <a:avLst/>
            <a:gdLst/>
            <a:ahLst/>
            <a:cxnLst/>
            <a:rect l="0" t="0" r="0" b="0"/>
            <a:pathLst>
              <a:path w="282863" h="17032">
                <a:moveTo>
                  <a:pt x="8541" y="8467"/>
                </a:moveTo>
                <a:lnTo>
                  <a:pt x="74" y="0"/>
                </a:lnTo>
                <a:lnTo>
                  <a:pt x="39" y="917"/>
                </a:lnTo>
                <a:lnTo>
                  <a:pt x="0" y="4477"/>
                </a:lnTo>
                <a:lnTo>
                  <a:pt x="943" y="5808"/>
                </a:lnTo>
                <a:lnTo>
                  <a:pt x="2523" y="6694"/>
                </a:lnTo>
                <a:lnTo>
                  <a:pt x="4529" y="7286"/>
                </a:lnTo>
                <a:lnTo>
                  <a:pt x="6819" y="7679"/>
                </a:lnTo>
                <a:lnTo>
                  <a:pt x="11904" y="8117"/>
                </a:lnTo>
                <a:lnTo>
                  <a:pt x="20121" y="8364"/>
                </a:lnTo>
                <a:lnTo>
                  <a:pt x="22929" y="9351"/>
                </a:lnTo>
                <a:lnTo>
                  <a:pt x="25753" y="10961"/>
                </a:lnTo>
                <a:lnTo>
                  <a:pt x="28588" y="12988"/>
                </a:lnTo>
                <a:lnTo>
                  <a:pt x="31431" y="14339"/>
                </a:lnTo>
                <a:lnTo>
                  <a:pt x="34279" y="15239"/>
                </a:lnTo>
                <a:lnTo>
                  <a:pt x="37130" y="15839"/>
                </a:lnTo>
                <a:lnTo>
                  <a:pt x="40935" y="16239"/>
                </a:lnTo>
                <a:lnTo>
                  <a:pt x="45378" y="16506"/>
                </a:lnTo>
                <a:lnTo>
                  <a:pt x="55393" y="16803"/>
                </a:lnTo>
                <a:lnTo>
                  <a:pt x="90088" y="17027"/>
                </a:lnTo>
                <a:lnTo>
                  <a:pt x="97196" y="17031"/>
                </a:lnTo>
                <a:lnTo>
                  <a:pt x="103839" y="16082"/>
                </a:lnTo>
                <a:lnTo>
                  <a:pt x="110174" y="14496"/>
                </a:lnTo>
                <a:lnTo>
                  <a:pt x="116301" y="12487"/>
                </a:lnTo>
                <a:lnTo>
                  <a:pt x="121338" y="11147"/>
                </a:lnTo>
                <a:lnTo>
                  <a:pt x="125650" y="10254"/>
                </a:lnTo>
                <a:lnTo>
                  <a:pt x="129477" y="9658"/>
                </a:lnTo>
                <a:lnTo>
                  <a:pt x="134885" y="9261"/>
                </a:lnTo>
                <a:lnTo>
                  <a:pt x="141348" y="8997"/>
                </a:lnTo>
                <a:lnTo>
                  <a:pt x="163151" y="8572"/>
                </a:lnTo>
                <a:lnTo>
                  <a:pt x="282862" y="84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78"/>
          <p:cNvSpPr/>
          <p:nvPr/>
        </p:nvSpPr>
        <p:spPr>
          <a:xfrm>
            <a:off x="7563802" y="4500562"/>
            <a:ext cx="298729" cy="308611"/>
          </a:xfrm>
          <a:custGeom>
            <a:avLst/>
            <a:gdLst/>
            <a:ahLst/>
            <a:cxnLst/>
            <a:rect l="0" t="0" r="0" b="0"/>
            <a:pathLst>
              <a:path w="298729" h="308611">
                <a:moveTo>
                  <a:pt x="0" y="17145"/>
                </a:moveTo>
                <a:lnTo>
                  <a:pt x="7381" y="24526"/>
                </a:lnTo>
                <a:lnTo>
                  <a:pt x="8043" y="27728"/>
                </a:lnTo>
                <a:lnTo>
                  <a:pt x="8416" y="34886"/>
                </a:lnTo>
                <a:lnTo>
                  <a:pt x="8468" y="37545"/>
                </a:lnTo>
                <a:lnTo>
                  <a:pt x="9455" y="40270"/>
                </a:lnTo>
                <a:lnTo>
                  <a:pt x="15945" y="49776"/>
                </a:lnTo>
                <a:lnTo>
                  <a:pt x="16612" y="53238"/>
                </a:lnTo>
                <a:lnTo>
                  <a:pt x="17040" y="58670"/>
                </a:lnTo>
                <a:lnTo>
                  <a:pt x="18027" y="59116"/>
                </a:lnTo>
                <a:lnTo>
                  <a:pt x="25613" y="59998"/>
                </a:lnTo>
                <a:lnTo>
                  <a:pt x="21135" y="60004"/>
                </a:lnTo>
                <a:lnTo>
                  <a:pt x="19806" y="59053"/>
                </a:lnTo>
                <a:lnTo>
                  <a:pt x="18918" y="57466"/>
                </a:lnTo>
                <a:lnTo>
                  <a:pt x="17495" y="52627"/>
                </a:lnTo>
                <a:lnTo>
                  <a:pt x="17176" y="44159"/>
                </a:lnTo>
                <a:lnTo>
                  <a:pt x="17148" y="31045"/>
                </a:lnTo>
                <a:lnTo>
                  <a:pt x="16195" y="28316"/>
                </a:lnTo>
                <a:lnTo>
                  <a:pt x="9765" y="18804"/>
                </a:lnTo>
                <a:lnTo>
                  <a:pt x="9103" y="15342"/>
                </a:lnTo>
                <a:lnTo>
                  <a:pt x="8582" y="8690"/>
                </a:lnTo>
                <a:lnTo>
                  <a:pt x="16792" y="8576"/>
                </a:lnTo>
                <a:lnTo>
                  <a:pt x="21591" y="4023"/>
                </a:lnTo>
                <a:lnTo>
                  <a:pt x="23919" y="2682"/>
                </a:lnTo>
                <a:lnTo>
                  <a:pt x="29046" y="1192"/>
                </a:lnTo>
                <a:lnTo>
                  <a:pt x="37040" y="530"/>
                </a:lnTo>
                <a:lnTo>
                  <a:pt x="45990" y="236"/>
                </a:lnTo>
                <a:lnTo>
                  <a:pt x="59497" y="47"/>
                </a:lnTo>
                <a:lnTo>
                  <a:pt x="286907" y="0"/>
                </a:lnTo>
                <a:lnTo>
                  <a:pt x="288426" y="953"/>
                </a:lnTo>
                <a:lnTo>
                  <a:pt x="289439" y="2540"/>
                </a:lnTo>
                <a:lnTo>
                  <a:pt x="290114" y="4551"/>
                </a:lnTo>
                <a:lnTo>
                  <a:pt x="291517" y="5892"/>
                </a:lnTo>
                <a:lnTo>
                  <a:pt x="293406" y="6785"/>
                </a:lnTo>
                <a:lnTo>
                  <a:pt x="295615" y="7381"/>
                </a:lnTo>
                <a:lnTo>
                  <a:pt x="297090" y="8730"/>
                </a:lnTo>
                <a:lnTo>
                  <a:pt x="298073" y="10583"/>
                </a:lnTo>
                <a:lnTo>
                  <a:pt x="298728" y="12771"/>
                </a:lnTo>
                <a:lnTo>
                  <a:pt x="298211" y="14229"/>
                </a:lnTo>
                <a:lnTo>
                  <a:pt x="296915" y="15201"/>
                </a:lnTo>
                <a:lnTo>
                  <a:pt x="295098" y="15849"/>
                </a:lnTo>
                <a:lnTo>
                  <a:pt x="293887" y="17233"/>
                </a:lnTo>
                <a:lnTo>
                  <a:pt x="293080" y="19109"/>
                </a:lnTo>
                <a:lnTo>
                  <a:pt x="291230" y="24686"/>
                </a:lnTo>
                <a:lnTo>
                  <a:pt x="287233" y="33514"/>
                </a:lnTo>
                <a:lnTo>
                  <a:pt x="282282" y="41248"/>
                </a:lnTo>
                <a:lnTo>
                  <a:pt x="276906" y="48813"/>
                </a:lnTo>
                <a:lnTo>
                  <a:pt x="274139" y="53497"/>
                </a:lnTo>
                <a:lnTo>
                  <a:pt x="271342" y="58525"/>
                </a:lnTo>
                <a:lnTo>
                  <a:pt x="265694" y="69191"/>
                </a:lnTo>
                <a:lnTo>
                  <a:pt x="254307" y="91561"/>
                </a:lnTo>
                <a:lnTo>
                  <a:pt x="250501" y="97236"/>
                </a:lnTo>
                <a:lnTo>
                  <a:pt x="246058" y="102924"/>
                </a:lnTo>
                <a:lnTo>
                  <a:pt x="241191" y="108621"/>
                </a:lnTo>
                <a:lnTo>
                  <a:pt x="236993" y="115276"/>
                </a:lnTo>
                <a:lnTo>
                  <a:pt x="233244" y="122571"/>
                </a:lnTo>
                <a:lnTo>
                  <a:pt x="226536" y="137343"/>
                </a:lnTo>
                <a:lnTo>
                  <a:pt x="217405" y="156370"/>
                </a:lnTo>
                <a:lnTo>
                  <a:pt x="194319" y="202851"/>
                </a:lnTo>
                <a:lnTo>
                  <a:pt x="191140" y="211759"/>
                </a:lnTo>
                <a:lnTo>
                  <a:pt x="188773" y="219845"/>
                </a:lnTo>
                <a:lnTo>
                  <a:pt x="186809" y="224668"/>
                </a:lnTo>
                <a:lnTo>
                  <a:pt x="184547" y="229789"/>
                </a:lnTo>
                <a:lnTo>
                  <a:pt x="183039" y="235108"/>
                </a:lnTo>
                <a:lnTo>
                  <a:pt x="182033" y="240559"/>
                </a:lnTo>
                <a:lnTo>
                  <a:pt x="181363" y="246097"/>
                </a:lnTo>
                <a:lnTo>
                  <a:pt x="180619" y="254792"/>
                </a:lnTo>
                <a:lnTo>
                  <a:pt x="180288" y="262783"/>
                </a:lnTo>
                <a:lnTo>
                  <a:pt x="180046" y="281829"/>
                </a:lnTo>
                <a:lnTo>
                  <a:pt x="180023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9"/>
          <p:cNvSpPr/>
          <p:nvPr/>
        </p:nvSpPr>
        <p:spPr>
          <a:xfrm>
            <a:off x="7872413" y="4500562"/>
            <a:ext cx="265623" cy="279161"/>
          </a:xfrm>
          <a:custGeom>
            <a:avLst/>
            <a:gdLst/>
            <a:ahLst/>
            <a:cxnLst/>
            <a:rect l="0" t="0" r="0" b="0"/>
            <a:pathLst>
              <a:path w="265623" h="279161">
                <a:moveTo>
                  <a:pt x="171449" y="25717"/>
                </a:moveTo>
                <a:lnTo>
                  <a:pt x="171449" y="18336"/>
                </a:lnTo>
                <a:lnTo>
                  <a:pt x="166898" y="12947"/>
                </a:lnTo>
                <a:lnTo>
                  <a:pt x="164605" y="11489"/>
                </a:lnTo>
                <a:lnTo>
                  <a:pt x="156621" y="9149"/>
                </a:lnTo>
                <a:lnTo>
                  <a:pt x="155848" y="8957"/>
                </a:lnTo>
                <a:lnTo>
                  <a:pt x="147722" y="8624"/>
                </a:lnTo>
                <a:lnTo>
                  <a:pt x="141574" y="8582"/>
                </a:lnTo>
                <a:lnTo>
                  <a:pt x="130165" y="8574"/>
                </a:lnTo>
                <a:lnTo>
                  <a:pt x="126749" y="11113"/>
                </a:lnTo>
                <a:lnTo>
                  <a:pt x="119470" y="17898"/>
                </a:lnTo>
                <a:lnTo>
                  <a:pt x="116794" y="20504"/>
                </a:lnTo>
                <a:lnTo>
                  <a:pt x="114058" y="22242"/>
                </a:lnTo>
                <a:lnTo>
                  <a:pt x="108477" y="24173"/>
                </a:lnTo>
                <a:lnTo>
                  <a:pt x="100281" y="27571"/>
                </a:lnTo>
                <a:lnTo>
                  <a:pt x="95429" y="29811"/>
                </a:lnTo>
                <a:lnTo>
                  <a:pt x="87498" y="34839"/>
                </a:lnTo>
                <a:lnTo>
                  <a:pt x="80797" y="40249"/>
                </a:lnTo>
                <a:lnTo>
                  <a:pt x="74644" y="45829"/>
                </a:lnTo>
                <a:lnTo>
                  <a:pt x="68735" y="51483"/>
                </a:lnTo>
                <a:lnTo>
                  <a:pt x="48586" y="71441"/>
                </a:lnTo>
                <a:lnTo>
                  <a:pt x="46678" y="74297"/>
                </a:lnTo>
                <a:lnTo>
                  <a:pt x="43040" y="82868"/>
                </a:lnTo>
                <a:lnTo>
                  <a:pt x="36353" y="91440"/>
                </a:lnTo>
                <a:lnTo>
                  <a:pt x="31078" y="97155"/>
                </a:lnTo>
                <a:lnTo>
                  <a:pt x="29291" y="100013"/>
                </a:lnTo>
                <a:lnTo>
                  <a:pt x="27305" y="105727"/>
                </a:lnTo>
                <a:lnTo>
                  <a:pt x="23883" y="113983"/>
                </a:lnTo>
                <a:lnTo>
                  <a:pt x="21636" y="118851"/>
                </a:lnTo>
                <a:lnTo>
                  <a:pt x="16601" y="126800"/>
                </a:lnTo>
                <a:lnTo>
                  <a:pt x="11187" y="133509"/>
                </a:lnTo>
                <a:lnTo>
                  <a:pt x="5607" y="139664"/>
                </a:lnTo>
                <a:lnTo>
                  <a:pt x="3738" y="143592"/>
                </a:lnTo>
                <a:lnTo>
                  <a:pt x="2492" y="148116"/>
                </a:lnTo>
                <a:lnTo>
                  <a:pt x="1661" y="153036"/>
                </a:lnTo>
                <a:lnTo>
                  <a:pt x="738" y="161044"/>
                </a:lnTo>
                <a:lnTo>
                  <a:pt x="328" y="167778"/>
                </a:lnTo>
                <a:lnTo>
                  <a:pt x="145" y="173945"/>
                </a:lnTo>
                <a:lnTo>
                  <a:pt x="0" y="217063"/>
                </a:lnTo>
                <a:lnTo>
                  <a:pt x="952" y="219956"/>
                </a:lnTo>
                <a:lnTo>
                  <a:pt x="5891" y="228579"/>
                </a:lnTo>
                <a:lnTo>
                  <a:pt x="8729" y="237167"/>
                </a:lnTo>
                <a:lnTo>
                  <a:pt x="15181" y="245743"/>
                </a:lnTo>
                <a:lnTo>
                  <a:pt x="23125" y="254317"/>
                </a:lnTo>
                <a:lnTo>
                  <a:pt x="37181" y="268605"/>
                </a:lnTo>
                <a:lnTo>
                  <a:pt x="40028" y="270510"/>
                </a:lnTo>
                <a:lnTo>
                  <a:pt x="45730" y="272627"/>
                </a:lnTo>
                <a:lnTo>
                  <a:pt x="51439" y="273568"/>
                </a:lnTo>
                <a:lnTo>
                  <a:pt x="54295" y="273818"/>
                </a:lnTo>
                <a:lnTo>
                  <a:pt x="57151" y="274938"/>
                </a:lnTo>
                <a:lnTo>
                  <a:pt x="62866" y="278723"/>
                </a:lnTo>
                <a:lnTo>
                  <a:pt x="66675" y="279160"/>
                </a:lnTo>
                <a:lnTo>
                  <a:pt x="71119" y="278499"/>
                </a:lnTo>
                <a:lnTo>
                  <a:pt x="75988" y="277106"/>
                </a:lnTo>
                <a:lnTo>
                  <a:pt x="83937" y="275558"/>
                </a:lnTo>
                <a:lnTo>
                  <a:pt x="90645" y="274870"/>
                </a:lnTo>
                <a:lnTo>
                  <a:pt x="96802" y="274565"/>
                </a:lnTo>
                <a:lnTo>
                  <a:pt x="100729" y="273531"/>
                </a:lnTo>
                <a:lnTo>
                  <a:pt x="105253" y="271889"/>
                </a:lnTo>
                <a:lnTo>
                  <a:pt x="110173" y="269842"/>
                </a:lnTo>
                <a:lnTo>
                  <a:pt x="118181" y="265027"/>
                </a:lnTo>
                <a:lnTo>
                  <a:pt x="121650" y="262410"/>
                </a:lnTo>
                <a:lnTo>
                  <a:pt x="128043" y="259502"/>
                </a:lnTo>
                <a:lnTo>
                  <a:pt x="131082" y="258726"/>
                </a:lnTo>
                <a:lnTo>
                  <a:pt x="135012" y="256304"/>
                </a:lnTo>
                <a:lnTo>
                  <a:pt x="139539" y="252784"/>
                </a:lnTo>
                <a:lnTo>
                  <a:pt x="144460" y="248533"/>
                </a:lnTo>
                <a:lnTo>
                  <a:pt x="149646" y="244746"/>
                </a:lnTo>
                <a:lnTo>
                  <a:pt x="155010" y="241269"/>
                </a:lnTo>
                <a:lnTo>
                  <a:pt x="160489" y="237998"/>
                </a:lnTo>
                <a:lnTo>
                  <a:pt x="165095" y="234866"/>
                </a:lnTo>
                <a:lnTo>
                  <a:pt x="172753" y="228845"/>
                </a:lnTo>
                <a:lnTo>
                  <a:pt x="179331" y="220454"/>
                </a:lnTo>
                <a:lnTo>
                  <a:pt x="182419" y="215550"/>
                </a:lnTo>
                <a:lnTo>
                  <a:pt x="186382" y="211327"/>
                </a:lnTo>
                <a:lnTo>
                  <a:pt x="190930" y="207560"/>
                </a:lnTo>
                <a:lnTo>
                  <a:pt x="195866" y="204096"/>
                </a:lnTo>
                <a:lnTo>
                  <a:pt x="200110" y="199882"/>
                </a:lnTo>
                <a:lnTo>
                  <a:pt x="203891" y="195167"/>
                </a:lnTo>
                <a:lnTo>
                  <a:pt x="207364" y="190119"/>
                </a:lnTo>
                <a:lnTo>
                  <a:pt x="213764" y="181970"/>
                </a:lnTo>
                <a:lnTo>
                  <a:pt x="220736" y="174220"/>
                </a:lnTo>
                <a:lnTo>
                  <a:pt x="230184" y="164426"/>
                </a:lnTo>
                <a:lnTo>
                  <a:pt x="233465" y="159148"/>
                </a:lnTo>
                <a:lnTo>
                  <a:pt x="235654" y="153723"/>
                </a:lnTo>
                <a:lnTo>
                  <a:pt x="237112" y="148202"/>
                </a:lnTo>
                <a:lnTo>
                  <a:pt x="239989" y="142617"/>
                </a:lnTo>
                <a:lnTo>
                  <a:pt x="243813" y="136988"/>
                </a:lnTo>
                <a:lnTo>
                  <a:pt x="248267" y="131330"/>
                </a:lnTo>
                <a:lnTo>
                  <a:pt x="251236" y="126606"/>
                </a:lnTo>
                <a:lnTo>
                  <a:pt x="254535" y="118817"/>
                </a:lnTo>
                <a:lnTo>
                  <a:pt x="256367" y="114454"/>
                </a:lnTo>
                <a:lnTo>
                  <a:pt x="258541" y="109640"/>
                </a:lnTo>
                <a:lnTo>
                  <a:pt x="260944" y="104526"/>
                </a:lnTo>
                <a:lnTo>
                  <a:pt x="263612" y="96304"/>
                </a:lnTo>
                <a:lnTo>
                  <a:pt x="264798" y="88522"/>
                </a:lnTo>
                <a:lnTo>
                  <a:pt x="265115" y="83780"/>
                </a:lnTo>
                <a:lnTo>
                  <a:pt x="265465" y="74383"/>
                </a:lnTo>
                <a:lnTo>
                  <a:pt x="265622" y="67032"/>
                </a:lnTo>
                <a:lnTo>
                  <a:pt x="264711" y="63738"/>
                </a:lnTo>
                <a:lnTo>
                  <a:pt x="261159" y="57538"/>
                </a:lnTo>
                <a:lnTo>
                  <a:pt x="258946" y="51608"/>
                </a:lnTo>
                <a:lnTo>
                  <a:pt x="258355" y="48693"/>
                </a:lnTo>
                <a:lnTo>
                  <a:pt x="255159" y="42914"/>
                </a:lnTo>
                <a:lnTo>
                  <a:pt x="248005" y="34305"/>
                </a:lnTo>
                <a:lnTo>
                  <a:pt x="241605" y="27414"/>
                </a:lnTo>
                <a:lnTo>
                  <a:pt x="235650" y="23932"/>
                </a:lnTo>
                <a:lnTo>
                  <a:pt x="227605" y="19209"/>
                </a:lnTo>
                <a:lnTo>
                  <a:pt x="220855" y="13934"/>
                </a:lnTo>
                <a:lnTo>
                  <a:pt x="214680" y="8416"/>
                </a:lnTo>
                <a:lnTo>
                  <a:pt x="211699" y="5611"/>
                </a:lnTo>
                <a:lnTo>
                  <a:pt x="207808" y="3740"/>
                </a:lnTo>
                <a:lnTo>
                  <a:pt x="203308" y="2494"/>
                </a:lnTo>
                <a:lnTo>
                  <a:pt x="198403" y="1663"/>
                </a:lnTo>
                <a:lnTo>
                  <a:pt x="190414" y="739"/>
                </a:lnTo>
                <a:lnTo>
                  <a:pt x="183689" y="329"/>
                </a:lnTo>
                <a:lnTo>
                  <a:pt x="177524" y="146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0"/>
          <p:cNvSpPr/>
          <p:nvPr/>
        </p:nvSpPr>
        <p:spPr>
          <a:xfrm>
            <a:off x="2634615" y="5460713"/>
            <a:ext cx="265748" cy="240000"/>
          </a:xfrm>
          <a:custGeom>
            <a:avLst/>
            <a:gdLst/>
            <a:ahLst/>
            <a:cxnLst/>
            <a:rect l="0" t="0" r="0" b="0"/>
            <a:pathLst>
              <a:path w="265748" h="240000">
                <a:moveTo>
                  <a:pt x="257174" y="8541"/>
                </a:moveTo>
                <a:lnTo>
                  <a:pt x="257174" y="3991"/>
                </a:lnTo>
                <a:lnTo>
                  <a:pt x="256222" y="2650"/>
                </a:lnTo>
                <a:lnTo>
                  <a:pt x="254635" y="1757"/>
                </a:lnTo>
                <a:lnTo>
                  <a:pt x="248707" y="0"/>
                </a:lnTo>
                <a:lnTo>
                  <a:pt x="248611" y="7353"/>
                </a:lnTo>
                <a:lnTo>
                  <a:pt x="248605" y="8190"/>
                </a:lnTo>
                <a:lnTo>
                  <a:pt x="241817" y="15280"/>
                </a:lnTo>
                <a:lnTo>
                  <a:pt x="241221" y="15891"/>
                </a:lnTo>
                <a:lnTo>
                  <a:pt x="239871" y="16299"/>
                </a:lnTo>
                <a:lnTo>
                  <a:pt x="235832" y="16752"/>
                </a:lnTo>
                <a:lnTo>
                  <a:pt x="234373" y="17825"/>
                </a:lnTo>
                <a:lnTo>
                  <a:pt x="233401" y="19493"/>
                </a:lnTo>
                <a:lnTo>
                  <a:pt x="232753" y="21558"/>
                </a:lnTo>
                <a:lnTo>
                  <a:pt x="231368" y="22934"/>
                </a:lnTo>
                <a:lnTo>
                  <a:pt x="229493" y="23852"/>
                </a:lnTo>
                <a:lnTo>
                  <a:pt x="227290" y="24463"/>
                </a:lnTo>
                <a:lnTo>
                  <a:pt x="225822" y="25824"/>
                </a:lnTo>
                <a:lnTo>
                  <a:pt x="224843" y="27683"/>
                </a:lnTo>
                <a:lnTo>
                  <a:pt x="224190" y="29875"/>
                </a:lnTo>
                <a:lnTo>
                  <a:pt x="222802" y="31337"/>
                </a:lnTo>
                <a:lnTo>
                  <a:pt x="220925" y="32311"/>
                </a:lnTo>
                <a:lnTo>
                  <a:pt x="218721" y="32960"/>
                </a:lnTo>
                <a:lnTo>
                  <a:pt x="213731" y="36222"/>
                </a:lnTo>
                <a:lnTo>
                  <a:pt x="207386" y="40846"/>
                </a:lnTo>
                <a:lnTo>
                  <a:pt x="203028" y="43413"/>
                </a:lnTo>
                <a:lnTo>
                  <a:pt x="198216" y="46077"/>
                </a:lnTo>
                <a:lnTo>
                  <a:pt x="195009" y="48805"/>
                </a:lnTo>
                <a:lnTo>
                  <a:pt x="192871" y="51576"/>
                </a:lnTo>
                <a:lnTo>
                  <a:pt x="189543" y="57196"/>
                </a:lnTo>
                <a:lnTo>
                  <a:pt x="184888" y="62868"/>
                </a:lnTo>
                <a:lnTo>
                  <a:pt x="179645" y="68564"/>
                </a:lnTo>
                <a:lnTo>
                  <a:pt x="171338" y="77126"/>
                </a:lnTo>
                <a:lnTo>
                  <a:pt x="164732" y="82839"/>
                </a:lnTo>
                <a:lnTo>
                  <a:pt x="160304" y="85696"/>
                </a:lnTo>
                <a:lnTo>
                  <a:pt x="155447" y="88552"/>
                </a:lnTo>
                <a:lnTo>
                  <a:pt x="147510" y="94267"/>
                </a:lnTo>
                <a:lnTo>
                  <a:pt x="144059" y="97124"/>
                </a:lnTo>
                <a:lnTo>
                  <a:pt x="141760" y="99982"/>
                </a:lnTo>
                <a:lnTo>
                  <a:pt x="140226" y="102839"/>
                </a:lnTo>
                <a:lnTo>
                  <a:pt x="139204" y="105696"/>
                </a:lnTo>
                <a:lnTo>
                  <a:pt x="136617" y="107602"/>
                </a:lnTo>
                <a:lnTo>
                  <a:pt x="128664" y="109719"/>
                </a:lnTo>
                <a:lnTo>
                  <a:pt x="121319" y="113199"/>
                </a:lnTo>
                <a:lnTo>
                  <a:pt x="114879" y="117921"/>
                </a:lnTo>
                <a:lnTo>
                  <a:pt x="108842" y="123195"/>
                </a:lnTo>
                <a:lnTo>
                  <a:pt x="105899" y="124982"/>
                </a:lnTo>
                <a:lnTo>
                  <a:pt x="100089" y="126968"/>
                </a:lnTo>
                <a:lnTo>
                  <a:pt x="98158" y="128450"/>
                </a:lnTo>
                <a:lnTo>
                  <a:pt x="96871" y="130391"/>
                </a:lnTo>
                <a:lnTo>
                  <a:pt x="96013" y="132637"/>
                </a:lnTo>
                <a:lnTo>
                  <a:pt x="93536" y="135086"/>
                </a:lnTo>
                <a:lnTo>
                  <a:pt x="81901" y="143086"/>
                </a:lnTo>
                <a:lnTo>
                  <a:pt x="75135" y="148666"/>
                </a:lnTo>
                <a:lnTo>
                  <a:pt x="68953" y="154322"/>
                </a:lnTo>
                <a:lnTo>
                  <a:pt x="60118" y="162861"/>
                </a:lnTo>
                <a:lnTo>
                  <a:pt x="40011" y="182850"/>
                </a:lnTo>
                <a:lnTo>
                  <a:pt x="37151" y="184755"/>
                </a:lnTo>
                <a:lnTo>
                  <a:pt x="31434" y="186872"/>
                </a:lnTo>
                <a:lnTo>
                  <a:pt x="25718" y="190352"/>
                </a:lnTo>
                <a:lnTo>
                  <a:pt x="20002" y="195073"/>
                </a:lnTo>
                <a:lnTo>
                  <a:pt x="14287" y="200347"/>
                </a:lnTo>
                <a:lnTo>
                  <a:pt x="12382" y="203087"/>
                </a:lnTo>
                <a:lnTo>
                  <a:pt x="10265" y="208671"/>
                </a:lnTo>
                <a:lnTo>
                  <a:pt x="8748" y="210541"/>
                </a:lnTo>
                <a:lnTo>
                  <a:pt x="6785" y="211788"/>
                </a:lnTo>
                <a:lnTo>
                  <a:pt x="1340" y="213789"/>
                </a:lnTo>
                <a:lnTo>
                  <a:pt x="893" y="214906"/>
                </a:lnTo>
                <a:lnTo>
                  <a:pt x="52" y="222305"/>
                </a:lnTo>
                <a:lnTo>
                  <a:pt x="0" y="222853"/>
                </a:lnTo>
                <a:lnTo>
                  <a:pt x="4550" y="222854"/>
                </a:lnTo>
                <a:lnTo>
                  <a:pt x="6843" y="221901"/>
                </a:lnTo>
                <a:lnTo>
                  <a:pt x="14621" y="216962"/>
                </a:lnTo>
                <a:lnTo>
                  <a:pt x="20151" y="215473"/>
                </a:lnTo>
                <a:lnTo>
                  <a:pt x="25783" y="214811"/>
                </a:lnTo>
                <a:lnTo>
                  <a:pt x="31461" y="214517"/>
                </a:lnTo>
                <a:lnTo>
                  <a:pt x="37160" y="214386"/>
                </a:lnTo>
                <a:lnTo>
                  <a:pt x="50274" y="214313"/>
                </a:lnTo>
                <a:lnTo>
                  <a:pt x="55423" y="213350"/>
                </a:lnTo>
                <a:lnTo>
                  <a:pt x="60761" y="211755"/>
                </a:lnTo>
                <a:lnTo>
                  <a:pt x="66225" y="209740"/>
                </a:lnTo>
                <a:lnTo>
                  <a:pt x="70820" y="208396"/>
                </a:lnTo>
                <a:lnTo>
                  <a:pt x="78465" y="206904"/>
                </a:lnTo>
                <a:lnTo>
                  <a:pt x="82790" y="206505"/>
                </a:lnTo>
                <a:lnTo>
                  <a:pt x="87578" y="206240"/>
                </a:lnTo>
                <a:lnTo>
                  <a:pt x="97978" y="205945"/>
                </a:lnTo>
                <a:lnTo>
                  <a:pt x="155478" y="205712"/>
                </a:lnTo>
                <a:lnTo>
                  <a:pt x="181540" y="205710"/>
                </a:lnTo>
                <a:lnTo>
                  <a:pt x="185796" y="206662"/>
                </a:lnTo>
                <a:lnTo>
                  <a:pt x="190539" y="208249"/>
                </a:lnTo>
                <a:lnTo>
                  <a:pt x="195606" y="210260"/>
                </a:lnTo>
                <a:lnTo>
                  <a:pt x="203776" y="212494"/>
                </a:lnTo>
                <a:lnTo>
                  <a:pt x="207288" y="213090"/>
                </a:lnTo>
                <a:lnTo>
                  <a:pt x="213730" y="216292"/>
                </a:lnTo>
                <a:lnTo>
                  <a:pt x="216782" y="218479"/>
                </a:lnTo>
                <a:lnTo>
                  <a:pt x="222712" y="220910"/>
                </a:lnTo>
                <a:lnTo>
                  <a:pt x="228523" y="221990"/>
                </a:lnTo>
                <a:lnTo>
                  <a:pt x="234281" y="222470"/>
                </a:lnTo>
                <a:lnTo>
                  <a:pt x="237149" y="223550"/>
                </a:lnTo>
                <a:lnTo>
                  <a:pt x="242877" y="227292"/>
                </a:lnTo>
                <a:lnTo>
                  <a:pt x="248597" y="229589"/>
                </a:lnTo>
                <a:lnTo>
                  <a:pt x="257026" y="231395"/>
                </a:lnTo>
                <a:lnTo>
                  <a:pt x="263940" y="238208"/>
                </a:lnTo>
                <a:lnTo>
                  <a:pt x="265747" y="239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81"/>
          <p:cNvSpPr/>
          <p:nvPr/>
        </p:nvSpPr>
        <p:spPr>
          <a:xfrm>
            <a:off x="3037522" y="5409247"/>
            <a:ext cx="360046" cy="308493"/>
          </a:xfrm>
          <a:custGeom>
            <a:avLst/>
            <a:gdLst/>
            <a:ahLst/>
            <a:cxnLst/>
            <a:rect l="0" t="0" r="0" b="0"/>
            <a:pathLst>
              <a:path w="360046" h="308493">
                <a:moveTo>
                  <a:pt x="0" y="42863"/>
                </a:moveTo>
                <a:lnTo>
                  <a:pt x="4551" y="42863"/>
                </a:lnTo>
                <a:lnTo>
                  <a:pt x="5891" y="43815"/>
                </a:lnTo>
                <a:lnTo>
                  <a:pt x="6785" y="45403"/>
                </a:lnTo>
                <a:lnTo>
                  <a:pt x="7381" y="47414"/>
                </a:lnTo>
                <a:lnTo>
                  <a:pt x="10583" y="52187"/>
                </a:lnTo>
                <a:lnTo>
                  <a:pt x="12770" y="54794"/>
                </a:lnTo>
                <a:lnTo>
                  <a:pt x="14228" y="57485"/>
                </a:lnTo>
                <a:lnTo>
                  <a:pt x="15849" y="63013"/>
                </a:lnTo>
                <a:lnTo>
                  <a:pt x="16761" y="71482"/>
                </a:lnTo>
                <a:lnTo>
                  <a:pt x="19514" y="79712"/>
                </a:lnTo>
                <a:lnTo>
                  <a:pt x="22961" y="88768"/>
                </a:lnTo>
                <a:lnTo>
                  <a:pt x="24492" y="95967"/>
                </a:lnTo>
                <a:lnTo>
                  <a:pt x="27713" y="104883"/>
                </a:lnTo>
                <a:lnTo>
                  <a:pt x="29905" y="109926"/>
                </a:lnTo>
                <a:lnTo>
                  <a:pt x="31367" y="115194"/>
                </a:lnTo>
                <a:lnTo>
                  <a:pt x="32341" y="120611"/>
                </a:lnTo>
                <a:lnTo>
                  <a:pt x="32991" y="126127"/>
                </a:lnTo>
                <a:lnTo>
                  <a:pt x="33424" y="131710"/>
                </a:lnTo>
                <a:lnTo>
                  <a:pt x="33713" y="137337"/>
                </a:lnTo>
                <a:lnTo>
                  <a:pt x="33905" y="142993"/>
                </a:lnTo>
                <a:lnTo>
                  <a:pt x="34176" y="164606"/>
                </a:lnTo>
                <a:lnTo>
                  <a:pt x="35166" y="171650"/>
                </a:lnTo>
                <a:lnTo>
                  <a:pt x="36779" y="178251"/>
                </a:lnTo>
                <a:lnTo>
                  <a:pt x="38807" y="184556"/>
                </a:lnTo>
                <a:lnTo>
                  <a:pt x="40159" y="190665"/>
                </a:lnTo>
                <a:lnTo>
                  <a:pt x="41060" y="196643"/>
                </a:lnTo>
                <a:lnTo>
                  <a:pt x="41661" y="202533"/>
                </a:lnTo>
                <a:lnTo>
                  <a:pt x="43014" y="208364"/>
                </a:lnTo>
                <a:lnTo>
                  <a:pt x="44868" y="214157"/>
                </a:lnTo>
                <a:lnTo>
                  <a:pt x="47057" y="219924"/>
                </a:lnTo>
                <a:lnTo>
                  <a:pt x="48516" y="225673"/>
                </a:lnTo>
                <a:lnTo>
                  <a:pt x="49489" y="231412"/>
                </a:lnTo>
                <a:lnTo>
                  <a:pt x="50138" y="237142"/>
                </a:lnTo>
                <a:lnTo>
                  <a:pt x="53399" y="246049"/>
                </a:lnTo>
                <a:lnTo>
                  <a:pt x="55602" y="249757"/>
                </a:lnTo>
                <a:lnTo>
                  <a:pt x="58049" y="258958"/>
                </a:lnTo>
                <a:lnTo>
                  <a:pt x="58702" y="264079"/>
                </a:lnTo>
                <a:lnTo>
                  <a:pt x="61967" y="272308"/>
                </a:lnTo>
                <a:lnTo>
                  <a:pt x="65641" y="279141"/>
                </a:lnTo>
                <a:lnTo>
                  <a:pt x="68662" y="288343"/>
                </a:lnTo>
                <a:lnTo>
                  <a:pt x="75193" y="297446"/>
                </a:lnTo>
                <a:lnTo>
                  <a:pt x="81316" y="304076"/>
                </a:lnTo>
                <a:lnTo>
                  <a:pt x="83738" y="305587"/>
                </a:lnTo>
                <a:lnTo>
                  <a:pt x="92719" y="308212"/>
                </a:lnTo>
                <a:lnTo>
                  <a:pt x="98381" y="308492"/>
                </a:lnTo>
                <a:lnTo>
                  <a:pt x="99877" y="307580"/>
                </a:lnTo>
                <a:lnTo>
                  <a:pt x="100875" y="306018"/>
                </a:lnTo>
                <a:lnTo>
                  <a:pt x="101540" y="304025"/>
                </a:lnTo>
                <a:lnTo>
                  <a:pt x="102936" y="302696"/>
                </a:lnTo>
                <a:lnTo>
                  <a:pt x="104819" y="301810"/>
                </a:lnTo>
                <a:lnTo>
                  <a:pt x="107027" y="301219"/>
                </a:lnTo>
                <a:lnTo>
                  <a:pt x="112020" y="298023"/>
                </a:lnTo>
                <a:lnTo>
                  <a:pt x="114685" y="295837"/>
                </a:lnTo>
                <a:lnTo>
                  <a:pt x="116462" y="293427"/>
                </a:lnTo>
                <a:lnTo>
                  <a:pt x="118436" y="288210"/>
                </a:lnTo>
                <a:lnTo>
                  <a:pt x="119313" y="280176"/>
                </a:lnTo>
                <a:lnTo>
                  <a:pt x="119547" y="275366"/>
                </a:lnTo>
                <a:lnTo>
                  <a:pt x="119807" y="264943"/>
                </a:lnTo>
                <a:lnTo>
                  <a:pt x="119876" y="259496"/>
                </a:lnTo>
                <a:lnTo>
                  <a:pt x="120875" y="253960"/>
                </a:lnTo>
                <a:lnTo>
                  <a:pt x="122494" y="248364"/>
                </a:lnTo>
                <a:lnTo>
                  <a:pt x="124525" y="242728"/>
                </a:lnTo>
                <a:lnTo>
                  <a:pt x="125879" y="236114"/>
                </a:lnTo>
                <a:lnTo>
                  <a:pt x="126782" y="228847"/>
                </a:lnTo>
                <a:lnTo>
                  <a:pt x="127384" y="221145"/>
                </a:lnTo>
                <a:lnTo>
                  <a:pt x="128738" y="214105"/>
                </a:lnTo>
                <a:lnTo>
                  <a:pt x="130592" y="207507"/>
                </a:lnTo>
                <a:lnTo>
                  <a:pt x="132782" y="201203"/>
                </a:lnTo>
                <a:lnTo>
                  <a:pt x="134241" y="194143"/>
                </a:lnTo>
                <a:lnTo>
                  <a:pt x="135214" y="186579"/>
                </a:lnTo>
                <a:lnTo>
                  <a:pt x="135863" y="178678"/>
                </a:lnTo>
                <a:lnTo>
                  <a:pt x="136295" y="171506"/>
                </a:lnTo>
                <a:lnTo>
                  <a:pt x="136775" y="158458"/>
                </a:lnTo>
                <a:lnTo>
                  <a:pt x="137856" y="152311"/>
                </a:lnTo>
                <a:lnTo>
                  <a:pt x="139529" y="146308"/>
                </a:lnTo>
                <a:lnTo>
                  <a:pt x="141597" y="140401"/>
                </a:lnTo>
                <a:lnTo>
                  <a:pt x="142975" y="134559"/>
                </a:lnTo>
                <a:lnTo>
                  <a:pt x="143894" y="128758"/>
                </a:lnTo>
                <a:lnTo>
                  <a:pt x="144507" y="122987"/>
                </a:lnTo>
                <a:lnTo>
                  <a:pt x="145188" y="114033"/>
                </a:lnTo>
                <a:lnTo>
                  <a:pt x="145369" y="110312"/>
                </a:lnTo>
                <a:lnTo>
                  <a:pt x="146443" y="106879"/>
                </a:lnTo>
                <a:lnTo>
                  <a:pt x="151552" y="98449"/>
                </a:lnTo>
                <a:lnTo>
                  <a:pt x="153081" y="96142"/>
                </a:lnTo>
                <a:lnTo>
                  <a:pt x="153761" y="92578"/>
                </a:lnTo>
                <a:lnTo>
                  <a:pt x="154273" y="86126"/>
                </a:lnTo>
                <a:lnTo>
                  <a:pt x="162773" y="85728"/>
                </a:lnTo>
                <a:lnTo>
                  <a:pt x="162846" y="90277"/>
                </a:lnTo>
                <a:lnTo>
                  <a:pt x="165404" y="97591"/>
                </a:lnTo>
                <a:lnTo>
                  <a:pt x="169715" y="106239"/>
                </a:lnTo>
                <a:lnTo>
                  <a:pt x="174807" y="113258"/>
                </a:lnTo>
                <a:lnTo>
                  <a:pt x="183028" y="122564"/>
                </a:lnTo>
                <a:lnTo>
                  <a:pt x="196047" y="135904"/>
                </a:lnTo>
                <a:lnTo>
                  <a:pt x="199278" y="141085"/>
                </a:lnTo>
                <a:lnTo>
                  <a:pt x="201432" y="146445"/>
                </a:lnTo>
                <a:lnTo>
                  <a:pt x="202868" y="151922"/>
                </a:lnTo>
                <a:lnTo>
                  <a:pt x="204778" y="157479"/>
                </a:lnTo>
                <a:lnTo>
                  <a:pt x="207004" y="163088"/>
                </a:lnTo>
                <a:lnTo>
                  <a:pt x="209440" y="168733"/>
                </a:lnTo>
                <a:lnTo>
                  <a:pt x="214687" y="180085"/>
                </a:lnTo>
                <a:lnTo>
                  <a:pt x="217420" y="185780"/>
                </a:lnTo>
                <a:lnTo>
                  <a:pt x="222996" y="194646"/>
                </a:lnTo>
                <a:lnTo>
                  <a:pt x="229602" y="202715"/>
                </a:lnTo>
                <a:lnTo>
                  <a:pt x="234031" y="207533"/>
                </a:lnTo>
                <a:lnTo>
                  <a:pt x="238888" y="212650"/>
                </a:lnTo>
                <a:lnTo>
                  <a:pt x="243078" y="217967"/>
                </a:lnTo>
                <a:lnTo>
                  <a:pt x="246825" y="223416"/>
                </a:lnTo>
                <a:lnTo>
                  <a:pt x="250275" y="228954"/>
                </a:lnTo>
                <a:lnTo>
                  <a:pt x="253527" y="234551"/>
                </a:lnTo>
                <a:lnTo>
                  <a:pt x="259681" y="245850"/>
                </a:lnTo>
                <a:lnTo>
                  <a:pt x="265591" y="254682"/>
                </a:lnTo>
                <a:lnTo>
                  <a:pt x="271393" y="261782"/>
                </a:lnTo>
                <a:lnTo>
                  <a:pt x="280015" y="271134"/>
                </a:lnTo>
                <a:lnTo>
                  <a:pt x="298343" y="289759"/>
                </a:lnTo>
                <a:lnTo>
                  <a:pt x="299861" y="290327"/>
                </a:lnTo>
                <a:lnTo>
                  <a:pt x="306547" y="291128"/>
                </a:lnTo>
                <a:lnTo>
                  <a:pt x="316712" y="291452"/>
                </a:lnTo>
                <a:lnTo>
                  <a:pt x="321594" y="286911"/>
                </a:lnTo>
                <a:lnTo>
                  <a:pt x="322981" y="284619"/>
                </a:lnTo>
                <a:lnTo>
                  <a:pt x="325885" y="275890"/>
                </a:lnTo>
                <a:lnTo>
                  <a:pt x="329941" y="266763"/>
                </a:lnTo>
                <a:lnTo>
                  <a:pt x="332378" y="258896"/>
                </a:lnTo>
                <a:lnTo>
                  <a:pt x="333461" y="250320"/>
                </a:lnTo>
                <a:lnTo>
                  <a:pt x="333750" y="244033"/>
                </a:lnTo>
                <a:lnTo>
                  <a:pt x="334156" y="224071"/>
                </a:lnTo>
                <a:lnTo>
                  <a:pt x="334214" y="217961"/>
                </a:lnTo>
                <a:lnTo>
                  <a:pt x="335204" y="211030"/>
                </a:lnTo>
                <a:lnTo>
                  <a:pt x="336816" y="203551"/>
                </a:lnTo>
                <a:lnTo>
                  <a:pt x="338844" y="195708"/>
                </a:lnTo>
                <a:lnTo>
                  <a:pt x="340196" y="187623"/>
                </a:lnTo>
                <a:lnTo>
                  <a:pt x="341098" y="179374"/>
                </a:lnTo>
                <a:lnTo>
                  <a:pt x="341699" y="171018"/>
                </a:lnTo>
                <a:lnTo>
                  <a:pt x="342099" y="162589"/>
                </a:lnTo>
                <a:lnTo>
                  <a:pt x="342544" y="145605"/>
                </a:lnTo>
                <a:lnTo>
                  <a:pt x="343615" y="137075"/>
                </a:lnTo>
                <a:lnTo>
                  <a:pt x="345282" y="128531"/>
                </a:lnTo>
                <a:lnTo>
                  <a:pt x="347345" y="119977"/>
                </a:lnTo>
                <a:lnTo>
                  <a:pt x="348721" y="111417"/>
                </a:lnTo>
                <a:lnTo>
                  <a:pt x="349638" y="102853"/>
                </a:lnTo>
                <a:lnTo>
                  <a:pt x="350250" y="94287"/>
                </a:lnTo>
                <a:lnTo>
                  <a:pt x="350657" y="86670"/>
                </a:lnTo>
                <a:lnTo>
                  <a:pt x="351110" y="73128"/>
                </a:lnTo>
                <a:lnTo>
                  <a:pt x="351365" y="54793"/>
                </a:lnTo>
                <a:lnTo>
                  <a:pt x="352354" y="48912"/>
                </a:lnTo>
                <a:lnTo>
                  <a:pt x="353965" y="43086"/>
                </a:lnTo>
                <a:lnTo>
                  <a:pt x="355992" y="37296"/>
                </a:lnTo>
                <a:lnTo>
                  <a:pt x="358243" y="28324"/>
                </a:lnTo>
                <a:lnTo>
                  <a:pt x="359245" y="21161"/>
                </a:lnTo>
                <a:lnTo>
                  <a:pt x="359808" y="1177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82"/>
          <p:cNvSpPr/>
          <p:nvPr/>
        </p:nvSpPr>
        <p:spPr>
          <a:xfrm>
            <a:off x="3569017" y="5486432"/>
            <a:ext cx="188596" cy="34259"/>
          </a:xfrm>
          <a:custGeom>
            <a:avLst/>
            <a:gdLst/>
            <a:ahLst/>
            <a:cxnLst/>
            <a:rect l="0" t="0" r="0" b="0"/>
            <a:pathLst>
              <a:path w="188596" h="34259">
                <a:moveTo>
                  <a:pt x="0" y="34258"/>
                </a:moveTo>
                <a:lnTo>
                  <a:pt x="0" y="26876"/>
                </a:lnTo>
                <a:lnTo>
                  <a:pt x="953" y="26479"/>
                </a:lnTo>
                <a:lnTo>
                  <a:pt x="6844" y="25921"/>
                </a:lnTo>
                <a:lnTo>
                  <a:pt x="11931" y="25790"/>
                </a:lnTo>
                <a:lnTo>
                  <a:pt x="14622" y="24802"/>
                </a:lnTo>
                <a:lnTo>
                  <a:pt x="17368" y="23192"/>
                </a:lnTo>
                <a:lnTo>
                  <a:pt x="20151" y="21165"/>
                </a:lnTo>
                <a:lnTo>
                  <a:pt x="23911" y="19814"/>
                </a:lnTo>
                <a:lnTo>
                  <a:pt x="28324" y="18914"/>
                </a:lnTo>
                <a:lnTo>
                  <a:pt x="33170" y="18313"/>
                </a:lnTo>
                <a:lnTo>
                  <a:pt x="37353" y="16961"/>
                </a:lnTo>
                <a:lnTo>
                  <a:pt x="41094" y="15106"/>
                </a:lnTo>
                <a:lnTo>
                  <a:pt x="44541" y="12917"/>
                </a:lnTo>
                <a:lnTo>
                  <a:pt x="48745" y="11459"/>
                </a:lnTo>
                <a:lnTo>
                  <a:pt x="53451" y="10485"/>
                </a:lnTo>
                <a:lnTo>
                  <a:pt x="58494" y="9837"/>
                </a:lnTo>
                <a:lnTo>
                  <a:pt x="63761" y="9405"/>
                </a:lnTo>
                <a:lnTo>
                  <a:pt x="69177" y="9117"/>
                </a:lnTo>
                <a:lnTo>
                  <a:pt x="74693" y="8924"/>
                </a:lnTo>
                <a:lnTo>
                  <a:pt x="80276" y="7844"/>
                </a:lnTo>
                <a:lnTo>
                  <a:pt x="85902" y="6171"/>
                </a:lnTo>
                <a:lnTo>
                  <a:pt x="91558" y="4103"/>
                </a:lnTo>
                <a:lnTo>
                  <a:pt x="96281" y="2724"/>
                </a:lnTo>
                <a:lnTo>
                  <a:pt x="100383" y="1806"/>
                </a:lnTo>
                <a:lnTo>
                  <a:pt x="104069" y="1193"/>
                </a:lnTo>
                <a:lnTo>
                  <a:pt x="108432" y="785"/>
                </a:lnTo>
                <a:lnTo>
                  <a:pt x="113245" y="512"/>
                </a:lnTo>
                <a:lnTo>
                  <a:pt x="122722" y="210"/>
                </a:lnTo>
                <a:lnTo>
                  <a:pt x="134363" y="39"/>
                </a:lnTo>
                <a:lnTo>
                  <a:pt x="144172" y="0"/>
                </a:lnTo>
                <a:lnTo>
                  <a:pt x="148502" y="941"/>
                </a:lnTo>
                <a:lnTo>
                  <a:pt x="152341" y="2522"/>
                </a:lnTo>
                <a:lnTo>
                  <a:pt x="160797" y="7351"/>
                </a:lnTo>
                <a:lnTo>
                  <a:pt x="163395" y="7747"/>
                </a:lnTo>
                <a:lnTo>
                  <a:pt x="167032" y="8012"/>
                </a:lnTo>
                <a:lnTo>
                  <a:pt x="177457" y="8436"/>
                </a:lnTo>
                <a:lnTo>
                  <a:pt x="188595" y="85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83"/>
          <p:cNvSpPr/>
          <p:nvPr/>
        </p:nvSpPr>
        <p:spPr>
          <a:xfrm>
            <a:off x="3560445" y="5563552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3"/>
                </a:lnTo>
                <a:lnTo>
                  <a:pt x="4550" y="8219"/>
                </a:lnTo>
                <a:lnTo>
                  <a:pt x="9324" y="8416"/>
                </a:lnTo>
                <a:lnTo>
                  <a:pt x="17368" y="8526"/>
                </a:lnTo>
                <a:lnTo>
                  <a:pt x="61674" y="8572"/>
                </a:lnTo>
                <a:lnTo>
                  <a:pt x="64929" y="7620"/>
                </a:lnTo>
                <a:lnTo>
                  <a:pt x="68050" y="6032"/>
                </a:lnTo>
                <a:lnTo>
                  <a:pt x="71085" y="4022"/>
                </a:lnTo>
                <a:lnTo>
                  <a:pt x="75012" y="2681"/>
                </a:lnTo>
                <a:lnTo>
                  <a:pt x="79535" y="1787"/>
                </a:lnTo>
                <a:lnTo>
                  <a:pt x="84456" y="1192"/>
                </a:lnTo>
                <a:lnTo>
                  <a:pt x="88689" y="794"/>
                </a:lnTo>
                <a:lnTo>
                  <a:pt x="92463" y="530"/>
                </a:lnTo>
                <a:lnTo>
                  <a:pt x="95932" y="353"/>
                </a:lnTo>
                <a:lnTo>
                  <a:pt x="102326" y="157"/>
                </a:lnTo>
                <a:lnTo>
                  <a:pt x="118743" y="3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84"/>
          <p:cNvSpPr/>
          <p:nvPr/>
        </p:nvSpPr>
        <p:spPr>
          <a:xfrm>
            <a:off x="3834886" y="5392133"/>
            <a:ext cx="274199" cy="325677"/>
          </a:xfrm>
          <a:custGeom>
            <a:avLst/>
            <a:gdLst/>
            <a:ahLst/>
            <a:cxnLst/>
            <a:rect l="0" t="0" r="0" b="0"/>
            <a:pathLst>
              <a:path w="274199" h="325677">
                <a:moveTo>
                  <a:pt x="51314" y="8542"/>
                </a:moveTo>
                <a:lnTo>
                  <a:pt x="55864" y="3991"/>
                </a:lnTo>
                <a:lnTo>
                  <a:pt x="58157" y="2650"/>
                </a:lnTo>
                <a:lnTo>
                  <a:pt x="63245" y="1161"/>
                </a:lnTo>
                <a:lnTo>
                  <a:pt x="71464" y="322"/>
                </a:lnTo>
                <a:lnTo>
                  <a:pt x="79933" y="74"/>
                </a:lnTo>
                <a:lnTo>
                  <a:pt x="88474" y="0"/>
                </a:lnTo>
                <a:lnTo>
                  <a:pt x="96722" y="2523"/>
                </a:lnTo>
                <a:lnTo>
                  <a:pt x="101588" y="4529"/>
                </a:lnTo>
                <a:lnTo>
                  <a:pt x="109535" y="6758"/>
                </a:lnTo>
                <a:lnTo>
                  <a:pt x="117195" y="7749"/>
                </a:lnTo>
                <a:lnTo>
                  <a:pt x="121905" y="8013"/>
                </a:lnTo>
                <a:lnTo>
                  <a:pt x="126949" y="8190"/>
                </a:lnTo>
                <a:lnTo>
                  <a:pt x="131265" y="9259"/>
                </a:lnTo>
                <a:lnTo>
                  <a:pt x="138600" y="12988"/>
                </a:lnTo>
                <a:lnTo>
                  <a:pt x="142842" y="14364"/>
                </a:lnTo>
                <a:lnTo>
                  <a:pt x="147575" y="15280"/>
                </a:lnTo>
                <a:lnTo>
                  <a:pt x="152635" y="15891"/>
                </a:lnTo>
                <a:lnTo>
                  <a:pt x="160798" y="16571"/>
                </a:lnTo>
                <a:lnTo>
                  <a:pt x="164309" y="16752"/>
                </a:lnTo>
                <a:lnTo>
                  <a:pt x="167601" y="17825"/>
                </a:lnTo>
                <a:lnTo>
                  <a:pt x="173799" y="21558"/>
                </a:lnTo>
                <a:lnTo>
                  <a:pt x="182269" y="26391"/>
                </a:lnTo>
                <a:lnTo>
                  <a:pt x="187195" y="29014"/>
                </a:lnTo>
                <a:lnTo>
                  <a:pt x="195208" y="34468"/>
                </a:lnTo>
                <a:lnTo>
                  <a:pt x="202896" y="40067"/>
                </a:lnTo>
                <a:lnTo>
                  <a:pt x="207614" y="42893"/>
                </a:lnTo>
                <a:lnTo>
                  <a:pt x="212664" y="45730"/>
                </a:lnTo>
                <a:lnTo>
                  <a:pt x="216030" y="48574"/>
                </a:lnTo>
                <a:lnTo>
                  <a:pt x="218275" y="51422"/>
                </a:lnTo>
                <a:lnTo>
                  <a:pt x="223974" y="62522"/>
                </a:lnTo>
                <a:lnTo>
                  <a:pt x="228064" y="71585"/>
                </a:lnTo>
                <a:lnTo>
                  <a:pt x="229882" y="78789"/>
                </a:lnTo>
                <a:lnTo>
                  <a:pt x="230690" y="87705"/>
                </a:lnTo>
                <a:lnTo>
                  <a:pt x="230905" y="92750"/>
                </a:lnTo>
                <a:lnTo>
                  <a:pt x="231144" y="103435"/>
                </a:lnTo>
                <a:lnTo>
                  <a:pt x="231298" y="125817"/>
                </a:lnTo>
                <a:lnTo>
                  <a:pt x="230358" y="131493"/>
                </a:lnTo>
                <a:lnTo>
                  <a:pt x="228779" y="137181"/>
                </a:lnTo>
                <a:lnTo>
                  <a:pt x="226774" y="142879"/>
                </a:lnTo>
                <a:lnTo>
                  <a:pt x="224485" y="148583"/>
                </a:lnTo>
                <a:lnTo>
                  <a:pt x="222006" y="154290"/>
                </a:lnTo>
                <a:lnTo>
                  <a:pt x="216712" y="165711"/>
                </a:lnTo>
                <a:lnTo>
                  <a:pt x="211184" y="177137"/>
                </a:lnTo>
                <a:lnTo>
                  <a:pt x="207424" y="183804"/>
                </a:lnTo>
                <a:lnTo>
                  <a:pt x="203012" y="191106"/>
                </a:lnTo>
                <a:lnTo>
                  <a:pt x="198166" y="198831"/>
                </a:lnTo>
                <a:lnTo>
                  <a:pt x="193030" y="205886"/>
                </a:lnTo>
                <a:lnTo>
                  <a:pt x="187701" y="212495"/>
                </a:lnTo>
                <a:lnTo>
                  <a:pt x="182244" y="218805"/>
                </a:lnTo>
                <a:lnTo>
                  <a:pt x="177653" y="225870"/>
                </a:lnTo>
                <a:lnTo>
                  <a:pt x="173639" y="233437"/>
                </a:lnTo>
                <a:lnTo>
                  <a:pt x="170012" y="241340"/>
                </a:lnTo>
                <a:lnTo>
                  <a:pt x="164736" y="248513"/>
                </a:lnTo>
                <a:lnTo>
                  <a:pt x="158361" y="255200"/>
                </a:lnTo>
                <a:lnTo>
                  <a:pt x="151254" y="261563"/>
                </a:lnTo>
                <a:lnTo>
                  <a:pt x="138276" y="273713"/>
                </a:lnTo>
                <a:lnTo>
                  <a:pt x="114423" y="297035"/>
                </a:lnTo>
                <a:lnTo>
                  <a:pt x="108626" y="301836"/>
                </a:lnTo>
                <a:lnTo>
                  <a:pt x="102857" y="305988"/>
                </a:lnTo>
                <a:lnTo>
                  <a:pt x="97106" y="309710"/>
                </a:lnTo>
                <a:lnTo>
                  <a:pt x="90415" y="313143"/>
                </a:lnTo>
                <a:lnTo>
                  <a:pt x="83096" y="316384"/>
                </a:lnTo>
                <a:lnTo>
                  <a:pt x="75359" y="319498"/>
                </a:lnTo>
                <a:lnTo>
                  <a:pt x="69249" y="321573"/>
                </a:lnTo>
                <a:lnTo>
                  <a:pt x="64223" y="322957"/>
                </a:lnTo>
                <a:lnTo>
                  <a:pt x="59920" y="323879"/>
                </a:lnTo>
                <a:lnTo>
                  <a:pt x="55146" y="324494"/>
                </a:lnTo>
                <a:lnTo>
                  <a:pt x="50059" y="324904"/>
                </a:lnTo>
                <a:lnTo>
                  <a:pt x="44762" y="325177"/>
                </a:lnTo>
                <a:lnTo>
                  <a:pt x="33797" y="325481"/>
                </a:lnTo>
                <a:lnTo>
                  <a:pt x="15786" y="325676"/>
                </a:lnTo>
                <a:lnTo>
                  <a:pt x="13341" y="324739"/>
                </a:lnTo>
                <a:lnTo>
                  <a:pt x="11711" y="323163"/>
                </a:lnTo>
                <a:lnTo>
                  <a:pt x="8947" y="318871"/>
                </a:lnTo>
                <a:lnTo>
                  <a:pt x="4544" y="313788"/>
                </a:lnTo>
                <a:lnTo>
                  <a:pt x="2989" y="311099"/>
                </a:lnTo>
                <a:lnTo>
                  <a:pt x="1261" y="305572"/>
                </a:lnTo>
                <a:lnTo>
                  <a:pt x="288" y="297105"/>
                </a:lnTo>
                <a:lnTo>
                  <a:pt x="60" y="288874"/>
                </a:lnTo>
                <a:lnTo>
                  <a:pt x="0" y="284013"/>
                </a:lnTo>
                <a:lnTo>
                  <a:pt x="912" y="279819"/>
                </a:lnTo>
                <a:lnTo>
                  <a:pt x="4465" y="272620"/>
                </a:lnTo>
                <a:lnTo>
                  <a:pt x="6679" y="263705"/>
                </a:lnTo>
                <a:lnTo>
                  <a:pt x="7270" y="258660"/>
                </a:lnTo>
                <a:lnTo>
                  <a:pt x="9568" y="254345"/>
                </a:lnTo>
                <a:lnTo>
                  <a:pt x="17203" y="247010"/>
                </a:lnTo>
                <a:lnTo>
                  <a:pt x="24405" y="240575"/>
                </a:lnTo>
                <a:lnTo>
                  <a:pt x="30782" y="234540"/>
                </a:lnTo>
                <a:lnTo>
                  <a:pt x="45529" y="220030"/>
                </a:lnTo>
                <a:lnTo>
                  <a:pt x="53822" y="214297"/>
                </a:lnTo>
                <a:lnTo>
                  <a:pt x="58701" y="211434"/>
                </a:lnTo>
                <a:lnTo>
                  <a:pt x="63859" y="208573"/>
                </a:lnTo>
                <a:lnTo>
                  <a:pt x="74669" y="202855"/>
                </a:lnTo>
                <a:lnTo>
                  <a:pt x="79267" y="200949"/>
                </a:lnTo>
                <a:lnTo>
                  <a:pt x="86915" y="198831"/>
                </a:lnTo>
                <a:lnTo>
                  <a:pt x="91240" y="198266"/>
                </a:lnTo>
                <a:lnTo>
                  <a:pt x="96029" y="197890"/>
                </a:lnTo>
                <a:lnTo>
                  <a:pt x="101126" y="197638"/>
                </a:lnTo>
                <a:lnTo>
                  <a:pt x="111870" y="197360"/>
                </a:lnTo>
                <a:lnTo>
                  <a:pt x="146807" y="197150"/>
                </a:lnTo>
                <a:lnTo>
                  <a:pt x="151171" y="198098"/>
                </a:lnTo>
                <a:lnTo>
                  <a:pt x="155985" y="199683"/>
                </a:lnTo>
                <a:lnTo>
                  <a:pt x="161099" y="201691"/>
                </a:lnTo>
                <a:lnTo>
                  <a:pt x="169323" y="206464"/>
                </a:lnTo>
                <a:lnTo>
                  <a:pt x="176152" y="211760"/>
                </a:lnTo>
                <a:lnTo>
                  <a:pt x="182362" y="217288"/>
                </a:lnTo>
                <a:lnTo>
                  <a:pt x="190838" y="222921"/>
                </a:lnTo>
                <a:lnTo>
                  <a:pt x="195765" y="225756"/>
                </a:lnTo>
                <a:lnTo>
                  <a:pt x="203779" y="231446"/>
                </a:lnTo>
                <a:lnTo>
                  <a:pt x="207250" y="234297"/>
                </a:lnTo>
                <a:lnTo>
                  <a:pt x="209564" y="237150"/>
                </a:lnTo>
                <a:lnTo>
                  <a:pt x="211106" y="240005"/>
                </a:lnTo>
                <a:lnTo>
                  <a:pt x="213773" y="246669"/>
                </a:lnTo>
                <a:lnTo>
                  <a:pt x="218132" y="255981"/>
                </a:lnTo>
                <a:lnTo>
                  <a:pt x="223245" y="263930"/>
                </a:lnTo>
                <a:lnTo>
                  <a:pt x="231479" y="273759"/>
                </a:lnTo>
                <a:lnTo>
                  <a:pt x="239951" y="282705"/>
                </a:lnTo>
                <a:lnTo>
                  <a:pt x="255363" y="298304"/>
                </a:lnTo>
                <a:lnTo>
                  <a:pt x="261382" y="301790"/>
                </a:lnTo>
                <a:lnTo>
                  <a:pt x="274198" y="3085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5"/>
          <p:cNvSpPr/>
          <p:nvPr/>
        </p:nvSpPr>
        <p:spPr>
          <a:xfrm>
            <a:off x="4194809" y="5486851"/>
            <a:ext cx="274321" cy="188109"/>
          </a:xfrm>
          <a:custGeom>
            <a:avLst/>
            <a:gdLst/>
            <a:ahLst/>
            <a:cxnLst/>
            <a:rect l="0" t="0" r="0" b="0"/>
            <a:pathLst>
              <a:path w="274321" h="188109">
                <a:moveTo>
                  <a:pt x="0" y="50984"/>
                </a:moveTo>
                <a:lnTo>
                  <a:pt x="7382" y="58365"/>
                </a:lnTo>
                <a:lnTo>
                  <a:pt x="8044" y="64107"/>
                </a:lnTo>
                <a:lnTo>
                  <a:pt x="8220" y="68305"/>
                </a:lnTo>
                <a:lnTo>
                  <a:pt x="9290" y="72056"/>
                </a:lnTo>
                <a:lnTo>
                  <a:pt x="10956" y="75509"/>
                </a:lnTo>
                <a:lnTo>
                  <a:pt x="13019" y="78764"/>
                </a:lnTo>
                <a:lnTo>
                  <a:pt x="14395" y="81887"/>
                </a:lnTo>
                <a:lnTo>
                  <a:pt x="15311" y="84920"/>
                </a:lnTo>
                <a:lnTo>
                  <a:pt x="15923" y="87896"/>
                </a:lnTo>
                <a:lnTo>
                  <a:pt x="19142" y="93742"/>
                </a:lnTo>
                <a:lnTo>
                  <a:pt x="21334" y="96634"/>
                </a:lnTo>
                <a:lnTo>
                  <a:pt x="22795" y="100467"/>
                </a:lnTo>
                <a:lnTo>
                  <a:pt x="23769" y="104927"/>
                </a:lnTo>
                <a:lnTo>
                  <a:pt x="24419" y="109806"/>
                </a:lnTo>
                <a:lnTo>
                  <a:pt x="24852" y="114964"/>
                </a:lnTo>
                <a:lnTo>
                  <a:pt x="25141" y="120307"/>
                </a:lnTo>
                <a:lnTo>
                  <a:pt x="25547" y="134389"/>
                </a:lnTo>
                <a:lnTo>
                  <a:pt x="25703" y="156190"/>
                </a:lnTo>
                <a:lnTo>
                  <a:pt x="25717" y="177513"/>
                </a:lnTo>
                <a:lnTo>
                  <a:pt x="28258" y="181196"/>
                </a:lnTo>
                <a:lnTo>
                  <a:pt x="34259" y="188108"/>
                </a:lnTo>
                <a:lnTo>
                  <a:pt x="34291" y="113699"/>
                </a:lnTo>
                <a:lnTo>
                  <a:pt x="35243" y="108034"/>
                </a:lnTo>
                <a:lnTo>
                  <a:pt x="36831" y="102352"/>
                </a:lnTo>
                <a:lnTo>
                  <a:pt x="38841" y="96660"/>
                </a:lnTo>
                <a:lnTo>
                  <a:pt x="40182" y="90959"/>
                </a:lnTo>
                <a:lnTo>
                  <a:pt x="41076" y="85254"/>
                </a:lnTo>
                <a:lnTo>
                  <a:pt x="41671" y="79546"/>
                </a:lnTo>
                <a:lnTo>
                  <a:pt x="43021" y="73835"/>
                </a:lnTo>
                <a:lnTo>
                  <a:pt x="44874" y="68123"/>
                </a:lnTo>
                <a:lnTo>
                  <a:pt x="47061" y="62410"/>
                </a:lnTo>
                <a:lnTo>
                  <a:pt x="49472" y="57648"/>
                </a:lnTo>
                <a:lnTo>
                  <a:pt x="52031" y="53522"/>
                </a:lnTo>
                <a:lnTo>
                  <a:pt x="54690" y="49818"/>
                </a:lnTo>
                <a:lnTo>
                  <a:pt x="57415" y="47349"/>
                </a:lnTo>
                <a:lnTo>
                  <a:pt x="60185" y="45703"/>
                </a:lnTo>
                <a:lnTo>
                  <a:pt x="62984" y="44606"/>
                </a:lnTo>
                <a:lnTo>
                  <a:pt x="68633" y="40847"/>
                </a:lnTo>
                <a:lnTo>
                  <a:pt x="75470" y="35223"/>
                </a:lnTo>
                <a:lnTo>
                  <a:pt x="76984" y="35714"/>
                </a:lnTo>
                <a:lnTo>
                  <a:pt x="83665" y="40003"/>
                </a:lnTo>
                <a:lnTo>
                  <a:pt x="91677" y="42650"/>
                </a:lnTo>
                <a:lnTo>
                  <a:pt x="97260" y="46645"/>
                </a:lnTo>
                <a:lnTo>
                  <a:pt x="102917" y="51595"/>
                </a:lnTo>
                <a:lnTo>
                  <a:pt x="108606" y="56970"/>
                </a:lnTo>
                <a:lnTo>
                  <a:pt x="114310" y="62535"/>
                </a:lnTo>
                <a:lnTo>
                  <a:pt x="116211" y="66304"/>
                </a:lnTo>
                <a:lnTo>
                  <a:pt x="117480" y="70722"/>
                </a:lnTo>
                <a:lnTo>
                  <a:pt x="118325" y="75573"/>
                </a:lnTo>
                <a:lnTo>
                  <a:pt x="119841" y="80712"/>
                </a:lnTo>
                <a:lnTo>
                  <a:pt x="121805" y="86042"/>
                </a:lnTo>
                <a:lnTo>
                  <a:pt x="124066" y="91501"/>
                </a:lnTo>
                <a:lnTo>
                  <a:pt x="126526" y="97045"/>
                </a:lnTo>
                <a:lnTo>
                  <a:pt x="131799" y="108286"/>
                </a:lnTo>
                <a:lnTo>
                  <a:pt x="133586" y="112998"/>
                </a:lnTo>
                <a:lnTo>
                  <a:pt x="134778" y="117091"/>
                </a:lnTo>
                <a:lnTo>
                  <a:pt x="135572" y="120773"/>
                </a:lnTo>
                <a:lnTo>
                  <a:pt x="136101" y="125132"/>
                </a:lnTo>
                <a:lnTo>
                  <a:pt x="136455" y="129944"/>
                </a:lnTo>
                <a:lnTo>
                  <a:pt x="136847" y="139417"/>
                </a:lnTo>
                <a:lnTo>
                  <a:pt x="137021" y="146802"/>
                </a:lnTo>
                <a:lnTo>
                  <a:pt x="138020" y="150105"/>
                </a:lnTo>
                <a:lnTo>
                  <a:pt x="139638" y="153260"/>
                </a:lnTo>
                <a:lnTo>
                  <a:pt x="141670" y="156315"/>
                </a:lnTo>
                <a:lnTo>
                  <a:pt x="143024" y="159305"/>
                </a:lnTo>
                <a:lnTo>
                  <a:pt x="144529" y="165166"/>
                </a:lnTo>
                <a:lnTo>
                  <a:pt x="145627" y="170487"/>
                </a:lnTo>
                <a:lnTo>
                  <a:pt x="145712" y="175836"/>
                </a:lnTo>
                <a:lnTo>
                  <a:pt x="145730" y="171824"/>
                </a:lnTo>
                <a:lnTo>
                  <a:pt x="150283" y="166693"/>
                </a:lnTo>
                <a:lnTo>
                  <a:pt x="151624" y="164318"/>
                </a:lnTo>
                <a:lnTo>
                  <a:pt x="153113" y="159139"/>
                </a:lnTo>
                <a:lnTo>
                  <a:pt x="153511" y="155472"/>
                </a:lnTo>
                <a:lnTo>
                  <a:pt x="153776" y="151123"/>
                </a:lnTo>
                <a:lnTo>
                  <a:pt x="153952" y="146318"/>
                </a:lnTo>
                <a:lnTo>
                  <a:pt x="155023" y="141210"/>
                </a:lnTo>
                <a:lnTo>
                  <a:pt x="156689" y="135900"/>
                </a:lnTo>
                <a:lnTo>
                  <a:pt x="158752" y="130454"/>
                </a:lnTo>
                <a:lnTo>
                  <a:pt x="160127" y="123966"/>
                </a:lnTo>
                <a:lnTo>
                  <a:pt x="161044" y="116784"/>
                </a:lnTo>
                <a:lnTo>
                  <a:pt x="161655" y="109138"/>
                </a:lnTo>
                <a:lnTo>
                  <a:pt x="163968" y="101183"/>
                </a:lnTo>
                <a:lnTo>
                  <a:pt x="167415" y="93023"/>
                </a:lnTo>
                <a:lnTo>
                  <a:pt x="182083" y="63945"/>
                </a:lnTo>
                <a:lnTo>
                  <a:pt x="186159" y="56767"/>
                </a:lnTo>
                <a:lnTo>
                  <a:pt x="190781" y="49124"/>
                </a:lnTo>
                <a:lnTo>
                  <a:pt x="195768" y="41172"/>
                </a:lnTo>
                <a:lnTo>
                  <a:pt x="199092" y="33965"/>
                </a:lnTo>
                <a:lnTo>
                  <a:pt x="201308" y="27255"/>
                </a:lnTo>
                <a:lnTo>
                  <a:pt x="202786" y="20877"/>
                </a:lnTo>
                <a:lnTo>
                  <a:pt x="205676" y="16625"/>
                </a:lnTo>
                <a:lnTo>
                  <a:pt x="209507" y="13791"/>
                </a:lnTo>
                <a:lnTo>
                  <a:pt x="217892" y="9688"/>
                </a:lnTo>
                <a:lnTo>
                  <a:pt x="224794" y="4690"/>
                </a:lnTo>
                <a:lnTo>
                  <a:pt x="231036" y="1834"/>
                </a:lnTo>
                <a:lnTo>
                  <a:pt x="236985" y="564"/>
                </a:lnTo>
                <a:lnTo>
                  <a:pt x="242805" y="0"/>
                </a:lnTo>
                <a:lnTo>
                  <a:pt x="245690" y="802"/>
                </a:lnTo>
                <a:lnTo>
                  <a:pt x="253349" y="5529"/>
                </a:lnTo>
                <a:lnTo>
                  <a:pt x="256994" y="8306"/>
                </a:lnTo>
                <a:lnTo>
                  <a:pt x="261223" y="12331"/>
                </a:lnTo>
                <a:lnTo>
                  <a:pt x="262731" y="14738"/>
                </a:lnTo>
                <a:lnTo>
                  <a:pt x="265807" y="23628"/>
                </a:lnTo>
                <a:lnTo>
                  <a:pt x="267692" y="27984"/>
                </a:lnTo>
                <a:lnTo>
                  <a:pt x="269901" y="32793"/>
                </a:lnTo>
                <a:lnTo>
                  <a:pt x="271375" y="37904"/>
                </a:lnTo>
                <a:lnTo>
                  <a:pt x="272357" y="43216"/>
                </a:lnTo>
                <a:lnTo>
                  <a:pt x="273011" y="48663"/>
                </a:lnTo>
                <a:lnTo>
                  <a:pt x="273448" y="54199"/>
                </a:lnTo>
                <a:lnTo>
                  <a:pt x="273739" y="59795"/>
                </a:lnTo>
                <a:lnTo>
                  <a:pt x="274148" y="74232"/>
                </a:lnTo>
                <a:lnTo>
                  <a:pt x="274310" y="103940"/>
                </a:lnTo>
                <a:lnTo>
                  <a:pt x="274320" y="130959"/>
                </a:lnTo>
                <a:lnTo>
                  <a:pt x="273368" y="132876"/>
                </a:lnTo>
                <a:lnTo>
                  <a:pt x="271780" y="134153"/>
                </a:lnTo>
                <a:lnTo>
                  <a:pt x="269770" y="135005"/>
                </a:lnTo>
                <a:lnTo>
                  <a:pt x="268429" y="136525"/>
                </a:lnTo>
                <a:lnTo>
                  <a:pt x="267535" y="138492"/>
                </a:lnTo>
                <a:lnTo>
                  <a:pt x="266542" y="143216"/>
                </a:lnTo>
                <a:lnTo>
                  <a:pt x="266101" y="148491"/>
                </a:lnTo>
                <a:lnTo>
                  <a:pt x="265779" y="153383"/>
                </a:lnTo>
                <a:lnTo>
                  <a:pt x="265748" y="1624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86"/>
          <p:cNvSpPr/>
          <p:nvPr/>
        </p:nvSpPr>
        <p:spPr>
          <a:xfrm>
            <a:off x="5180657" y="5503545"/>
            <a:ext cx="325746" cy="214313"/>
          </a:xfrm>
          <a:custGeom>
            <a:avLst/>
            <a:gdLst/>
            <a:ahLst/>
            <a:cxnLst/>
            <a:rect l="0" t="0" r="0" b="0"/>
            <a:pathLst>
              <a:path w="325746" h="214313">
                <a:moveTo>
                  <a:pt x="214302" y="0"/>
                </a:moveTo>
                <a:lnTo>
                  <a:pt x="205733" y="0"/>
                </a:lnTo>
                <a:lnTo>
                  <a:pt x="142862" y="62867"/>
                </a:lnTo>
                <a:lnTo>
                  <a:pt x="134609" y="68581"/>
                </a:lnTo>
                <a:lnTo>
                  <a:pt x="125543" y="74295"/>
                </a:lnTo>
                <a:lnTo>
                  <a:pt x="118338" y="80010"/>
                </a:lnTo>
                <a:lnTo>
                  <a:pt x="111962" y="85725"/>
                </a:lnTo>
                <a:lnTo>
                  <a:pt x="105953" y="91440"/>
                </a:lnTo>
                <a:lnTo>
                  <a:pt x="100107" y="97155"/>
                </a:lnTo>
                <a:lnTo>
                  <a:pt x="91794" y="102870"/>
                </a:lnTo>
                <a:lnTo>
                  <a:pt x="82702" y="108585"/>
                </a:lnTo>
                <a:lnTo>
                  <a:pt x="75486" y="114300"/>
                </a:lnTo>
                <a:lnTo>
                  <a:pt x="69104" y="120015"/>
                </a:lnTo>
                <a:lnTo>
                  <a:pt x="63092" y="125730"/>
                </a:lnTo>
                <a:lnTo>
                  <a:pt x="40004" y="148589"/>
                </a:lnTo>
                <a:lnTo>
                  <a:pt x="37144" y="150495"/>
                </a:lnTo>
                <a:lnTo>
                  <a:pt x="28567" y="154128"/>
                </a:lnTo>
                <a:lnTo>
                  <a:pt x="19993" y="160814"/>
                </a:lnTo>
                <a:lnTo>
                  <a:pt x="14278" y="166088"/>
                </a:lnTo>
                <a:lnTo>
                  <a:pt x="8739" y="171343"/>
                </a:lnTo>
                <a:lnTo>
                  <a:pt x="4513" y="175530"/>
                </a:lnTo>
                <a:lnTo>
                  <a:pt x="3006" y="177979"/>
                </a:lnTo>
                <a:lnTo>
                  <a:pt x="1330" y="183242"/>
                </a:lnTo>
                <a:lnTo>
                  <a:pt x="108" y="188125"/>
                </a:lnTo>
                <a:lnTo>
                  <a:pt x="13" y="194394"/>
                </a:lnTo>
                <a:lnTo>
                  <a:pt x="0" y="195935"/>
                </a:lnTo>
                <a:lnTo>
                  <a:pt x="4544" y="201352"/>
                </a:lnTo>
                <a:lnTo>
                  <a:pt x="6836" y="202815"/>
                </a:lnTo>
                <a:lnTo>
                  <a:pt x="15590" y="205354"/>
                </a:lnTo>
                <a:lnTo>
                  <a:pt x="21228" y="205625"/>
                </a:lnTo>
                <a:lnTo>
                  <a:pt x="23674" y="206616"/>
                </a:lnTo>
                <a:lnTo>
                  <a:pt x="31667" y="211609"/>
                </a:lnTo>
                <a:lnTo>
                  <a:pt x="37246" y="213111"/>
                </a:lnTo>
                <a:lnTo>
                  <a:pt x="45742" y="213956"/>
                </a:lnTo>
                <a:lnTo>
                  <a:pt x="53979" y="214154"/>
                </a:lnTo>
                <a:lnTo>
                  <a:pt x="58843" y="214207"/>
                </a:lnTo>
                <a:lnTo>
                  <a:pt x="63038" y="213289"/>
                </a:lnTo>
                <a:lnTo>
                  <a:pt x="70239" y="209730"/>
                </a:lnTo>
                <a:lnTo>
                  <a:pt x="79154" y="207513"/>
                </a:lnTo>
                <a:lnTo>
                  <a:pt x="84199" y="206922"/>
                </a:lnTo>
                <a:lnTo>
                  <a:pt x="89467" y="206528"/>
                </a:lnTo>
                <a:lnTo>
                  <a:pt x="94883" y="206265"/>
                </a:lnTo>
                <a:lnTo>
                  <a:pt x="105983" y="205973"/>
                </a:lnTo>
                <a:lnTo>
                  <a:pt x="249757" y="205740"/>
                </a:lnTo>
                <a:lnTo>
                  <a:pt x="258952" y="208280"/>
                </a:lnTo>
                <a:lnTo>
                  <a:pt x="268437" y="211631"/>
                </a:lnTo>
                <a:lnTo>
                  <a:pt x="275827" y="213121"/>
                </a:lnTo>
                <a:lnTo>
                  <a:pt x="285343" y="213959"/>
                </a:lnTo>
                <a:lnTo>
                  <a:pt x="294195" y="214207"/>
                </a:lnTo>
                <a:lnTo>
                  <a:pt x="304339" y="214299"/>
                </a:lnTo>
                <a:lnTo>
                  <a:pt x="32574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7"/>
          <p:cNvSpPr/>
          <p:nvPr/>
        </p:nvSpPr>
        <p:spPr>
          <a:xfrm>
            <a:off x="5557837" y="5503555"/>
            <a:ext cx="171419" cy="402898"/>
          </a:xfrm>
          <a:custGeom>
            <a:avLst/>
            <a:gdLst/>
            <a:ahLst/>
            <a:cxnLst/>
            <a:rect l="0" t="0" r="0" b="0"/>
            <a:pathLst>
              <a:path w="171419" h="402898">
                <a:moveTo>
                  <a:pt x="8572" y="25707"/>
                </a:moveTo>
                <a:lnTo>
                  <a:pt x="8572" y="146897"/>
                </a:lnTo>
                <a:lnTo>
                  <a:pt x="9525" y="150315"/>
                </a:lnTo>
                <a:lnTo>
                  <a:pt x="14464" y="160630"/>
                </a:lnTo>
                <a:lnTo>
                  <a:pt x="15954" y="170128"/>
                </a:lnTo>
                <a:lnTo>
                  <a:pt x="17303" y="173423"/>
                </a:lnTo>
                <a:lnTo>
                  <a:pt x="19156" y="175619"/>
                </a:lnTo>
                <a:lnTo>
                  <a:pt x="23754" y="179012"/>
                </a:lnTo>
                <a:lnTo>
                  <a:pt x="28973" y="183695"/>
                </a:lnTo>
                <a:lnTo>
                  <a:pt x="34192" y="188571"/>
                </a:lnTo>
                <a:lnTo>
                  <a:pt x="38374" y="192706"/>
                </a:lnTo>
                <a:lnTo>
                  <a:pt x="40823" y="193237"/>
                </a:lnTo>
                <a:lnTo>
                  <a:pt x="43408" y="192639"/>
                </a:lnTo>
                <a:lnTo>
                  <a:pt x="46084" y="191288"/>
                </a:lnTo>
                <a:lnTo>
                  <a:pt x="48820" y="190386"/>
                </a:lnTo>
                <a:lnTo>
                  <a:pt x="51597" y="189786"/>
                </a:lnTo>
                <a:lnTo>
                  <a:pt x="54400" y="189386"/>
                </a:lnTo>
                <a:lnTo>
                  <a:pt x="57222" y="189119"/>
                </a:lnTo>
                <a:lnTo>
                  <a:pt x="60056" y="188940"/>
                </a:lnTo>
                <a:lnTo>
                  <a:pt x="62897" y="188821"/>
                </a:lnTo>
                <a:lnTo>
                  <a:pt x="65744" y="187791"/>
                </a:lnTo>
                <a:lnTo>
                  <a:pt x="68594" y="186150"/>
                </a:lnTo>
                <a:lnTo>
                  <a:pt x="71447" y="184104"/>
                </a:lnTo>
                <a:lnTo>
                  <a:pt x="74301" y="181787"/>
                </a:lnTo>
                <a:lnTo>
                  <a:pt x="77157" y="179291"/>
                </a:lnTo>
                <a:lnTo>
                  <a:pt x="80013" y="176674"/>
                </a:lnTo>
                <a:lnTo>
                  <a:pt x="85727" y="171226"/>
                </a:lnTo>
                <a:lnTo>
                  <a:pt x="88583" y="168440"/>
                </a:lnTo>
                <a:lnTo>
                  <a:pt x="90488" y="165630"/>
                </a:lnTo>
                <a:lnTo>
                  <a:pt x="98347" y="146874"/>
                </a:lnTo>
                <a:lnTo>
                  <a:pt x="106080" y="130929"/>
                </a:lnTo>
                <a:lnTo>
                  <a:pt x="108820" y="124430"/>
                </a:lnTo>
                <a:lnTo>
                  <a:pt x="111599" y="117240"/>
                </a:lnTo>
                <a:lnTo>
                  <a:pt x="114405" y="109589"/>
                </a:lnTo>
                <a:lnTo>
                  <a:pt x="117227" y="102583"/>
                </a:lnTo>
                <a:lnTo>
                  <a:pt x="120062" y="96008"/>
                </a:lnTo>
                <a:lnTo>
                  <a:pt x="124798" y="83622"/>
                </a:lnTo>
                <a:lnTo>
                  <a:pt x="126903" y="71767"/>
                </a:lnTo>
                <a:lnTo>
                  <a:pt x="127839" y="60148"/>
                </a:lnTo>
                <a:lnTo>
                  <a:pt x="128089" y="54383"/>
                </a:lnTo>
                <a:lnTo>
                  <a:pt x="129208" y="49587"/>
                </a:lnTo>
                <a:lnTo>
                  <a:pt x="132991" y="41718"/>
                </a:lnTo>
                <a:lnTo>
                  <a:pt x="137847" y="32505"/>
                </a:lnTo>
                <a:lnTo>
                  <a:pt x="142228" y="23013"/>
                </a:lnTo>
                <a:lnTo>
                  <a:pt x="145271" y="10653"/>
                </a:lnTo>
                <a:lnTo>
                  <a:pt x="145733" y="0"/>
                </a:lnTo>
                <a:lnTo>
                  <a:pt x="145733" y="91548"/>
                </a:lnTo>
                <a:lnTo>
                  <a:pt x="148273" y="102912"/>
                </a:lnTo>
                <a:lnTo>
                  <a:pt x="151624" y="114313"/>
                </a:lnTo>
                <a:lnTo>
                  <a:pt x="153114" y="125730"/>
                </a:lnTo>
                <a:lnTo>
                  <a:pt x="156316" y="137154"/>
                </a:lnTo>
                <a:lnTo>
                  <a:pt x="158503" y="142868"/>
                </a:lnTo>
                <a:lnTo>
                  <a:pt x="159961" y="149534"/>
                </a:lnTo>
                <a:lnTo>
                  <a:pt x="160933" y="156836"/>
                </a:lnTo>
                <a:lnTo>
                  <a:pt x="161582" y="164561"/>
                </a:lnTo>
                <a:lnTo>
                  <a:pt x="162014" y="171616"/>
                </a:lnTo>
                <a:lnTo>
                  <a:pt x="162494" y="184536"/>
                </a:lnTo>
                <a:lnTo>
                  <a:pt x="165247" y="196628"/>
                </a:lnTo>
                <a:lnTo>
                  <a:pt x="168693" y="208352"/>
                </a:lnTo>
                <a:lnTo>
                  <a:pt x="170224" y="219913"/>
                </a:lnTo>
                <a:lnTo>
                  <a:pt x="170905" y="231401"/>
                </a:lnTo>
                <a:lnTo>
                  <a:pt x="171208" y="242857"/>
                </a:lnTo>
                <a:lnTo>
                  <a:pt x="171418" y="271449"/>
                </a:lnTo>
                <a:lnTo>
                  <a:pt x="168896" y="282881"/>
                </a:lnTo>
                <a:lnTo>
                  <a:pt x="165552" y="294312"/>
                </a:lnTo>
                <a:lnTo>
                  <a:pt x="164066" y="305742"/>
                </a:lnTo>
                <a:lnTo>
                  <a:pt x="160866" y="314632"/>
                </a:lnTo>
                <a:lnTo>
                  <a:pt x="156269" y="322711"/>
                </a:lnTo>
                <a:lnTo>
                  <a:pt x="151050" y="332651"/>
                </a:lnTo>
                <a:lnTo>
                  <a:pt x="148325" y="337016"/>
                </a:lnTo>
                <a:lnTo>
                  <a:pt x="145556" y="340879"/>
                </a:lnTo>
                <a:lnTo>
                  <a:pt x="142758" y="344407"/>
                </a:lnTo>
                <a:lnTo>
                  <a:pt x="139940" y="347711"/>
                </a:lnTo>
                <a:lnTo>
                  <a:pt x="137108" y="350867"/>
                </a:lnTo>
                <a:lnTo>
                  <a:pt x="131422" y="356912"/>
                </a:lnTo>
                <a:lnTo>
                  <a:pt x="125720" y="362775"/>
                </a:lnTo>
                <a:lnTo>
                  <a:pt x="121913" y="365671"/>
                </a:lnTo>
                <a:lnTo>
                  <a:pt x="117471" y="368555"/>
                </a:lnTo>
                <a:lnTo>
                  <a:pt x="112604" y="371430"/>
                </a:lnTo>
                <a:lnTo>
                  <a:pt x="108407" y="374299"/>
                </a:lnTo>
                <a:lnTo>
                  <a:pt x="104656" y="377165"/>
                </a:lnTo>
                <a:lnTo>
                  <a:pt x="101203" y="380027"/>
                </a:lnTo>
                <a:lnTo>
                  <a:pt x="96996" y="382888"/>
                </a:lnTo>
                <a:lnTo>
                  <a:pt x="92287" y="385747"/>
                </a:lnTo>
                <a:lnTo>
                  <a:pt x="87242" y="388606"/>
                </a:lnTo>
                <a:lnTo>
                  <a:pt x="82926" y="390512"/>
                </a:lnTo>
                <a:lnTo>
                  <a:pt x="79097" y="391783"/>
                </a:lnTo>
                <a:lnTo>
                  <a:pt x="75591" y="392630"/>
                </a:lnTo>
                <a:lnTo>
                  <a:pt x="71350" y="394148"/>
                </a:lnTo>
                <a:lnTo>
                  <a:pt x="66616" y="396112"/>
                </a:lnTo>
                <a:lnTo>
                  <a:pt x="61556" y="398373"/>
                </a:lnTo>
                <a:lnTo>
                  <a:pt x="57230" y="399881"/>
                </a:lnTo>
                <a:lnTo>
                  <a:pt x="53393" y="400887"/>
                </a:lnTo>
                <a:lnTo>
                  <a:pt x="49883" y="401557"/>
                </a:lnTo>
                <a:lnTo>
                  <a:pt x="46591" y="402003"/>
                </a:lnTo>
                <a:lnTo>
                  <a:pt x="43443" y="402302"/>
                </a:lnTo>
                <a:lnTo>
                  <a:pt x="40392" y="402500"/>
                </a:lnTo>
                <a:lnTo>
                  <a:pt x="37405" y="402632"/>
                </a:lnTo>
                <a:lnTo>
                  <a:pt x="31547" y="402779"/>
                </a:lnTo>
                <a:lnTo>
                  <a:pt x="0" y="4028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8"/>
          <p:cNvSpPr/>
          <p:nvPr/>
        </p:nvSpPr>
        <p:spPr>
          <a:xfrm>
            <a:off x="5926454" y="5554982"/>
            <a:ext cx="180024" cy="8571"/>
          </a:xfrm>
          <a:custGeom>
            <a:avLst/>
            <a:gdLst/>
            <a:ahLst/>
            <a:cxnLst/>
            <a:rect l="0" t="0" r="0" b="0"/>
            <a:pathLst>
              <a:path w="180024" h="8571">
                <a:moveTo>
                  <a:pt x="0" y="8570"/>
                </a:moveTo>
                <a:lnTo>
                  <a:pt x="67417" y="8570"/>
                </a:lnTo>
                <a:lnTo>
                  <a:pt x="71615" y="7618"/>
                </a:lnTo>
                <a:lnTo>
                  <a:pt x="75366" y="6030"/>
                </a:lnTo>
                <a:lnTo>
                  <a:pt x="78819" y="4020"/>
                </a:lnTo>
                <a:lnTo>
                  <a:pt x="83026" y="2679"/>
                </a:lnTo>
                <a:lnTo>
                  <a:pt x="87736" y="1785"/>
                </a:lnTo>
                <a:lnTo>
                  <a:pt x="92781" y="1189"/>
                </a:lnTo>
                <a:lnTo>
                  <a:pt x="97097" y="792"/>
                </a:lnTo>
                <a:lnTo>
                  <a:pt x="100926" y="527"/>
                </a:lnTo>
                <a:lnTo>
                  <a:pt x="104432" y="351"/>
                </a:lnTo>
                <a:lnTo>
                  <a:pt x="110867" y="154"/>
                </a:lnTo>
                <a:lnTo>
                  <a:pt x="127310" y="28"/>
                </a:lnTo>
                <a:lnTo>
                  <a:pt x="148228" y="0"/>
                </a:lnTo>
                <a:lnTo>
                  <a:pt x="151206" y="952"/>
                </a:lnTo>
                <a:lnTo>
                  <a:pt x="154145" y="2539"/>
                </a:lnTo>
                <a:lnTo>
                  <a:pt x="157056" y="4549"/>
                </a:lnTo>
                <a:lnTo>
                  <a:pt x="159949" y="5890"/>
                </a:lnTo>
                <a:lnTo>
                  <a:pt x="162830" y="6783"/>
                </a:lnTo>
                <a:lnTo>
                  <a:pt x="169748" y="8217"/>
                </a:lnTo>
                <a:lnTo>
                  <a:pt x="173234" y="8413"/>
                </a:lnTo>
                <a:lnTo>
                  <a:pt x="180023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89"/>
          <p:cNvSpPr/>
          <p:nvPr/>
        </p:nvSpPr>
        <p:spPr>
          <a:xfrm>
            <a:off x="5917987" y="5632132"/>
            <a:ext cx="222781" cy="17146"/>
          </a:xfrm>
          <a:custGeom>
            <a:avLst/>
            <a:gdLst/>
            <a:ahLst/>
            <a:cxnLst/>
            <a:rect l="0" t="0" r="0" b="0"/>
            <a:pathLst>
              <a:path w="222781" h="17146">
                <a:moveTo>
                  <a:pt x="8467" y="17145"/>
                </a:moveTo>
                <a:lnTo>
                  <a:pt x="0" y="17145"/>
                </a:lnTo>
                <a:lnTo>
                  <a:pt x="12668" y="17145"/>
                </a:lnTo>
                <a:lnTo>
                  <a:pt x="15078" y="16193"/>
                </a:lnTo>
                <a:lnTo>
                  <a:pt x="17637" y="14605"/>
                </a:lnTo>
                <a:lnTo>
                  <a:pt x="20295" y="12595"/>
                </a:lnTo>
                <a:lnTo>
                  <a:pt x="23020" y="11254"/>
                </a:lnTo>
                <a:lnTo>
                  <a:pt x="25789" y="10360"/>
                </a:lnTo>
                <a:lnTo>
                  <a:pt x="28588" y="9764"/>
                </a:lnTo>
                <a:lnTo>
                  <a:pt x="32359" y="9367"/>
                </a:lnTo>
                <a:lnTo>
                  <a:pt x="36778" y="9102"/>
                </a:lnTo>
                <a:lnTo>
                  <a:pt x="46767" y="8808"/>
                </a:lnTo>
                <a:lnTo>
                  <a:pt x="57557" y="8677"/>
                </a:lnTo>
                <a:lnTo>
                  <a:pt x="62149" y="7690"/>
                </a:lnTo>
                <a:lnTo>
                  <a:pt x="66163" y="6080"/>
                </a:lnTo>
                <a:lnTo>
                  <a:pt x="69791" y="4053"/>
                </a:lnTo>
                <a:lnTo>
                  <a:pt x="75067" y="2702"/>
                </a:lnTo>
                <a:lnTo>
                  <a:pt x="81442" y="1802"/>
                </a:lnTo>
                <a:lnTo>
                  <a:pt x="94241" y="801"/>
                </a:lnTo>
                <a:lnTo>
                  <a:pt x="103104" y="356"/>
                </a:lnTo>
                <a:lnTo>
                  <a:pt x="112758" y="159"/>
                </a:lnTo>
                <a:lnTo>
                  <a:pt x="2227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90"/>
          <p:cNvSpPr/>
          <p:nvPr/>
        </p:nvSpPr>
        <p:spPr>
          <a:xfrm>
            <a:off x="6277928" y="5477827"/>
            <a:ext cx="282892" cy="231459"/>
          </a:xfrm>
          <a:custGeom>
            <a:avLst/>
            <a:gdLst/>
            <a:ahLst/>
            <a:cxnLst/>
            <a:rect l="0" t="0" r="0" b="0"/>
            <a:pathLst>
              <a:path w="282892" h="231459">
                <a:moveTo>
                  <a:pt x="180022" y="0"/>
                </a:moveTo>
                <a:lnTo>
                  <a:pt x="164173" y="0"/>
                </a:lnTo>
                <a:lnTo>
                  <a:pt x="158710" y="4551"/>
                </a:lnTo>
                <a:lnTo>
                  <a:pt x="153722" y="9325"/>
                </a:lnTo>
                <a:lnTo>
                  <a:pt x="151059" y="11932"/>
                </a:lnTo>
                <a:lnTo>
                  <a:pt x="149283" y="14622"/>
                </a:lnTo>
                <a:lnTo>
                  <a:pt x="147310" y="20151"/>
                </a:lnTo>
                <a:lnTo>
                  <a:pt x="143893" y="25783"/>
                </a:lnTo>
                <a:lnTo>
                  <a:pt x="139200" y="31462"/>
                </a:lnTo>
                <a:lnTo>
                  <a:pt x="133939" y="37161"/>
                </a:lnTo>
                <a:lnTo>
                  <a:pt x="125885" y="42868"/>
                </a:lnTo>
                <a:lnTo>
                  <a:pt x="121071" y="45724"/>
                </a:lnTo>
                <a:lnTo>
                  <a:pt x="116909" y="49533"/>
                </a:lnTo>
                <a:lnTo>
                  <a:pt x="113181" y="53977"/>
                </a:lnTo>
                <a:lnTo>
                  <a:pt x="109744" y="58845"/>
                </a:lnTo>
                <a:lnTo>
                  <a:pt x="105547" y="63995"/>
                </a:lnTo>
                <a:lnTo>
                  <a:pt x="100845" y="69333"/>
                </a:lnTo>
                <a:lnTo>
                  <a:pt x="91492" y="79393"/>
                </a:lnTo>
                <a:lnTo>
                  <a:pt x="84160" y="87038"/>
                </a:lnTo>
                <a:lnTo>
                  <a:pt x="79919" y="90411"/>
                </a:lnTo>
                <a:lnTo>
                  <a:pt x="75186" y="93611"/>
                </a:lnTo>
                <a:lnTo>
                  <a:pt x="70127" y="96698"/>
                </a:lnTo>
                <a:lnTo>
                  <a:pt x="65801" y="100660"/>
                </a:lnTo>
                <a:lnTo>
                  <a:pt x="61964" y="105207"/>
                </a:lnTo>
                <a:lnTo>
                  <a:pt x="58455" y="110143"/>
                </a:lnTo>
                <a:lnTo>
                  <a:pt x="54209" y="114386"/>
                </a:lnTo>
                <a:lnTo>
                  <a:pt x="49474" y="118168"/>
                </a:lnTo>
                <a:lnTo>
                  <a:pt x="44412" y="121641"/>
                </a:lnTo>
                <a:lnTo>
                  <a:pt x="36248" y="128040"/>
                </a:lnTo>
                <a:lnTo>
                  <a:pt x="29445" y="134059"/>
                </a:lnTo>
                <a:lnTo>
                  <a:pt x="23246" y="139910"/>
                </a:lnTo>
                <a:lnTo>
                  <a:pt x="14401" y="148558"/>
                </a:lnTo>
                <a:lnTo>
                  <a:pt x="12458" y="151426"/>
                </a:lnTo>
                <a:lnTo>
                  <a:pt x="10299" y="157153"/>
                </a:lnTo>
                <a:lnTo>
                  <a:pt x="8771" y="159061"/>
                </a:lnTo>
                <a:lnTo>
                  <a:pt x="6800" y="160334"/>
                </a:lnTo>
                <a:lnTo>
                  <a:pt x="1342" y="162375"/>
                </a:lnTo>
                <a:lnTo>
                  <a:pt x="895" y="163495"/>
                </a:lnTo>
                <a:lnTo>
                  <a:pt x="78" y="170627"/>
                </a:lnTo>
                <a:lnTo>
                  <a:pt x="0" y="171441"/>
                </a:lnTo>
                <a:lnTo>
                  <a:pt x="4550" y="171447"/>
                </a:lnTo>
                <a:lnTo>
                  <a:pt x="5891" y="172401"/>
                </a:lnTo>
                <a:lnTo>
                  <a:pt x="6784" y="173989"/>
                </a:lnTo>
                <a:lnTo>
                  <a:pt x="7380" y="176000"/>
                </a:lnTo>
                <a:lnTo>
                  <a:pt x="8730" y="177341"/>
                </a:lnTo>
                <a:lnTo>
                  <a:pt x="10582" y="178235"/>
                </a:lnTo>
                <a:lnTo>
                  <a:pt x="15180" y="179228"/>
                </a:lnTo>
                <a:lnTo>
                  <a:pt x="20399" y="179669"/>
                </a:lnTo>
                <a:lnTo>
                  <a:pt x="28433" y="179866"/>
                </a:lnTo>
                <a:lnTo>
                  <a:pt x="44562" y="179992"/>
                </a:lnTo>
                <a:lnTo>
                  <a:pt x="47806" y="180955"/>
                </a:lnTo>
                <a:lnTo>
                  <a:pt x="53949" y="184564"/>
                </a:lnTo>
                <a:lnTo>
                  <a:pt x="62395" y="186803"/>
                </a:lnTo>
                <a:lnTo>
                  <a:pt x="67313" y="187401"/>
                </a:lnTo>
                <a:lnTo>
                  <a:pt x="72498" y="187799"/>
                </a:lnTo>
                <a:lnTo>
                  <a:pt x="77859" y="188065"/>
                </a:lnTo>
                <a:lnTo>
                  <a:pt x="88896" y="188359"/>
                </a:lnTo>
                <a:lnTo>
                  <a:pt x="100152" y="188491"/>
                </a:lnTo>
                <a:lnTo>
                  <a:pt x="105820" y="189478"/>
                </a:lnTo>
                <a:lnTo>
                  <a:pt x="111504" y="191089"/>
                </a:lnTo>
                <a:lnTo>
                  <a:pt x="117198" y="193115"/>
                </a:lnTo>
                <a:lnTo>
                  <a:pt x="122899" y="194466"/>
                </a:lnTo>
                <a:lnTo>
                  <a:pt x="128605" y="195367"/>
                </a:lnTo>
                <a:lnTo>
                  <a:pt x="134314" y="195967"/>
                </a:lnTo>
                <a:lnTo>
                  <a:pt x="140977" y="197320"/>
                </a:lnTo>
                <a:lnTo>
                  <a:pt x="148277" y="199174"/>
                </a:lnTo>
                <a:lnTo>
                  <a:pt x="156001" y="201363"/>
                </a:lnTo>
                <a:lnTo>
                  <a:pt x="162103" y="202822"/>
                </a:lnTo>
                <a:lnTo>
                  <a:pt x="167123" y="203795"/>
                </a:lnTo>
                <a:lnTo>
                  <a:pt x="171423" y="204443"/>
                </a:lnTo>
                <a:lnTo>
                  <a:pt x="176194" y="204876"/>
                </a:lnTo>
                <a:lnTo>
                  <a:pt x="181280" y="205164"/>
                </a:lnTo>
                <a:lnTo>
                  <a:pt x="186575" y="205356"/>
                </a:lnTo>
                <a:lnTo>
                  <a:pt x="192011" y="206436"/>
                </a:lnTo>
                <a:lnTo>
                  <a:pt x="197539" y="208109"/>
                </a:lnTo>
                <a:lnTo>
                  <a:pt x="203130" y="210177"/>
                </a:lnTo>
                <a:lnTo>
                  <a:pt x="211882" y="212474"/>
                </a:lnTo>
                <a:lnTo>
                  <a:pt x="219899" y="214448"/>
                </a:lnTo>
                <a:lnTo>
                  <a:pt x="224704" y="216308"/>
                </a:lnTo>
                <a:lnTo>
                  <a:pt x="229812" y="218500"/>
                </a:lnTo>
                <a:lnTo>
                  <a:pt x="238029" y="220937"/>
                </a:lnTo>
                <a:lnTo>
                  <a:pt x="244855" y="222019"/>
                </a:lnTo>
                <a:lnTo>
                  <a:pt x="251064" y="222501"/>
                </a:lnTo>
                <a:lnTo>
                  <a:pt x="254053" y="223581"/>
                </a:lnTo>
                <a:lnTo>
                  <a:pt x="262811" y="228701"/>
                </a:lnTo>
                <a:lnTo>
                  <a:pt x="270486" y="230641"/>
                </a:lnTo>
                <a:lnTo>
                  <a:pt x="274136" y="231215"/>
                </a:lnTo>
                <a:lnTo>
                  <a:pt x="282891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91"/>
          <p:cNvSpPr/>
          <p:nvPr/>
        </p:nvSpPr>
        <p:spPr>
          <a:xfrm>
            <a:off x="6637972" y="5452110"/>
            <a:ext cx="231459" cy="265748"/>
          </a:xfrm>
          <a:custGeom>
            <a:avLst/>
            <a:gdLst/>
            <a:ahLst/>
            <a:cxnLst/>
            <a:rect l="0" t="0" r="0" b="0"/>
            <a:pathLst>
              <a:path w="231459" h="265748">
                <a:moveTo>
                  <a:pt x="0" y="17144"/>
                </a:moveTo>
                <a:lnTo>
                  <a:pt x="37160" y="17144"/>
                </a:lnTo>
                <a:lnTo>
                  <a:pt x="40966" y="16192"/>
                </a:lnTo>
                <a:lnTo>
                  <a:pt x="45409" y="14605"/>
                </a:lnTo>
                <a:lnTo>
                  <a:pt x="50275" y="12594"/>
                </a:lnTo>
                <a:lnTo>
                  <a:pt x="54472" y="11253"/>
                </a:lnTo>
                <a:lnTo>
                  <a:pt x="61674" y="9763"/>
                </a:lnTo>
                <a:lnTo>
                  <a:pt x="68051" y="9102"/>
                </a:lnTo>
                <a:lnTo>
                  <a:pt x="71085" y="8925"/>
                </a:lnTo>
                <a:lnTo>
                  <a:pt x="75012" y="7855"/>
                </a:lnTo>
                <a:lnTo>
                  <a:pt x="79536" y="6189"/>
                </a:lnTo>
                <a:lnTo>
                  <a:pt x="84457" y="4126"/>
                </a:lnTo>
                <a:lnTo>
                  <a:pt x="89642" y="2751"/>
                </a:lnTo>
                <a:lnTo>
                  <a:pt x="95004" y="1833"/>
                </a:lnTo>
                <a:lnTo>
                  <a:pt x="100484" y="1223"/>
                </a:lnTo>
                <a:lnTo>
                  <a:pt x="106041" y="815"/>
                </a:lnTo>
                <a:lnTo>
                  <a:pt x="111652" y="543"/>
                </a:lnTo>
                <a:lnTo>
                  <a:pt x="126109" y="161"/>
                </a:lnTo>
                <a:lnTo>
                  <a:pt x="165339" y="2"/>
                </a:lnTo>
                <a:lnTo>
                  <a:pt x="178672" y="0"/>
                </a:lnTo>
                <a:lnTo>
                  <a:pt x="179122" y="952"/>
                </a:lnTo>
                <a:lnTo>
                  <a:pt x="179756" y="6844"/>
                </a:lnTo>
                <a:lnTo>
                  <a:pt x="179987" y="15600"/>
                </a:lnTo>
                <a:lnTo>
                  <a:pt x="180013" y="25789"/>
                </a:lnTo>
                <a:lnTo>
                  <a:pt x="179063" y="29575"/>
                </a:lnTo>
                <a:lnTo>
                  <a:pt x="175469" y="36322"/>
                </a:lnTo>
                <a:lnTo>
                  <a:pt x="170696" y="42495"/>
                </a:lnTo>
                <a:lnTo>
                  <a:pt x="165400" y="49366"/>
                </a:lnTo>
                <a:lnTo>
                  <a:pt x="162654" y="53866"/>
                </a:lnTo>
                <a:lnTo>
                  <a:pt x="159871" y="58771"/>
                </a:lnTo>
                <a:lnTo>
                  <a:pt x="156110" y="64898"/>
                </a:lnTo>
                <a:lnTo>
                  <a:pt x="146853" y="79326"/>
                </a:lnTo>
                <a:lnTo>
                  <a:pt x="142669" y="86221"/>
                </a:lnTo>
                <a:lnTo>
                  <a:pt x="138928" y="92723"/>
                </a:lnTo>
                <a:lnTo>
                  <a:pt x="135481" y="98963"/>
                </a:lnTo>
                <a:lnTo>
                  <a:pt x="131279" y="105028"/>
                </a:lnTo>
                <a:lnTo>
                  <a:pt x="126571" y="110976"/>
                </a:lnTo>
                <a:lnTo>
                  <a:pt x="121529" y="116846"/>
                </a:lnTo>
                <a:lnTo>
                  <a:pt x="116262" y="122665"/>
                </a:lnTo>
                <a:lnTo>
                  <a:pt x="105330" y="134210"/>
                </a:lnTo>
                <a:lnTo>
                  <a:pt x="88465" y="151420"/>
                </a:lnTo>
                <a:lnTo>
                  <a:pt x="84694" y="157144"/>
                </a:lnTo>
                <a:lnTo>
                  <a:pt x="82180" y="162865"/>
                </a:lnTo>
                <a:lnTo>
                  <a:pt x="80504" y="168584"/>
                </a:lnTo>
                <a:lnTo>
                  <a:pt x="77482" y="173350"/>
                </a:lnTo>
                <a:lnTo>
                  <a:pt x="73562" y="177479"/>
                </a:lnTo>
                <a:lnTo>
                  <a:pt x="69044" y="181184"/>
                </a:lnTo>
                <a:lnTo>
                  <a:pt x="66032" y="184607"/>
                </a:lnTo>
                <a:lnTo>
                  <a:pt x="64024" y="187841"/>
                </a:lnTo>
                <a:lnTo>
                  <a:pt x="60840" y="194927"/>
                </a:lnTo>
                <a:lnTo>
                  <a:pt x="56250" y="204426"/>
                </a:lnTo>
                <a:lnTo>
                  <a:pt x="51035" y="212459"/>
                </a:lnTo>
                <a:lnTo>
                  <a:pt x="45543" y="219203"/>
                </a:lnTo>
                <a:lnTo>
                  <a:pt x="39926" y="225376"/>
                </a:lnTo>
                <a:lnTo>
                  <a:pt x="38047" y="228356"/>
                </a:lnTo>
                <a:lnTo>
                  <a:pt x="35403" y="236147"/>
                </a:lnTo>
                <a:lnTo>
                  <a:pt x="34785" y="238304"/>
                </a:lnTo>
                <a:lnTo>
                  <a:pt x="27570" y="246588"/>
                </a:lnTo>
                <a:lnTo>
                  <a:pt x="25750" y="248567"/>
                </a:lnTo>
                <a:lnTo>
                  <a:pt x="30278" y="248592"/>
                </a:lnTo>
                <a:lnTo>
                  <a:pt x="31615" y="249548"/>
                </a:lnTo>
                <a:lnTo>
                  <a:pt x="32507" y="251138"/>
                </a:lnTo>
                <a:lnTo>
                  <a:pt x="34186" y="256821"/>
                </a:lnTo>
                <a:lnTo>
                  <a:pt x="41114" y="257105"/>
                </a:lnTo>
                <a:lnTo>
                  <a:pt x="88915" y="257175"/>
                </a:lnTo>
                <a:lnTo>
                  <a:pt x="91661" y="256222"/>
                </a:lnTo>
                <a:lnTo>
                  <a:pt x="97253" y="252624"/>
                </a:lnTo>
                <a:lnTo>
                  <a:pt x="101030" y="251283"/>
                </a:lnTo>
                <a:lnTo>
                  <a:pt x="105454" y="250389"/>
                </a:lnTo>
                <a:lnTo>
                  <a:pt x="110308" y="249793"/>
                </a:lnTo>
                <a:lnTo>
                  <a:pt x="114496" y="249397"/>
                </a:lnTo>
                <a:lnTo>
                  <a:pt x="121690" y="248955"/>
                </a:lnTo>
                <a:lnTo>
                  <a:pt x="130602" y="248759"/>
                </a:lnTo>
                <a:lnTo>
                  <a:pt x="135645" y="248707"/>
                </a:lnTo>
                <a:lnTo>
                  <a:pt x="139960" y="249624"/>
                </a:lnTo>
                <a:lnTo>
                  <a:pt x="143790" y="251189"/>
                </a:lnTo>
                <a:lnTo>
                  <a:pt x="150584" y="254514"/>
                </a:lnTo>
                <a:lnTo>
                  <a:pt x="156779" y="255993"/>
                </a:lnTo>
                <a:lnTo>
                  <a:pt x="160716" y="256387"/>
                </a:lnTo>
                <a:lnTo>
                  <a:pt x="165247" y="256649"/>
                </a:lnTo>
                <a:lnTo>
                  <a:pt x="174409" y="256941"/>
                </a:lnTo>
                <a:lnTo>
                  <a:pt x="181655" y="257071"/>
                </a:lnTo>
                <a:lnTo>
                  <a:pt x="184920" y="258058"/>
                </a:lnTo>
                <a:lnTo>
                  <a:pt x="191090" y="261695"/>
                </a:lnTo>
                <a:lnTo>
                  <a:pt x="197006" y="263946"/>
                </a:lnTo>
                <a:lnTo>
                  <a:pt x="204015" y="265391"/>
                </a:lnTo>
                <a:lnTo>
                  <a:pt x="209780" y="265642"/>
                </a:lnTo>
                <a:lnTo>
                  <a:pt x="231458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2"/>
          <p:cNvSpPr/>
          <p:nvPr/>
        </p:nvSpPr>
        <p:spPr>
          <a:xfrm>
            <a:off x="7083752" y="5469287"/>
            <a:ext cx="154296" cy="51404"/>
          </a:xfrm>
          <a:custGeom>
            <a:avLst/>
            <a:gdLst/>
            <a:ahLst/>
            <a:cxnLst/>
            <a:rect l="0" t="0" r="0" b="0"/>
            <a:pathLst>
              <a:path w="154296" h="51404">
                <a:moveTo>
                  <a:pt x="17135" y="51403"/>
                </a:moveTo>
                <a:lnTo>
                  <a:pt x="24" y="51403"/>
                </a:lnTo>
                <a:lnTo>
                  <a:pt x="0" y="46852"/>
                </a:lnTo>
                <a:lnTo>
                  <a:pt x="949" y="45511"/>
                </a:lnTo>
                <a:lnTo>
                  <a:pt x="2534" y="44617"/>
                </a:lnTo>
                <a:lnTo>
                  <a:pt x="7372" y="43183"/>
                </a:lnTo>
                <a:lnTo>
                  <a:pt x="8722" y="42113"/>
                </a:lnTo>
                <a:lnTo>
                  <a:pt x="10573" y="40448"/>
                </a:lnTo>
                <a:lnTo>
                  <a:pt x="12761" y="38384"/>
                </a:lnTo>
                <a:lnTo>
                  <a:pt x="15172" y="37009"/>
                </a:lnTo>
                <a:lnTo>
                  <a:pt x="17731" y="36092"/>
                </a:lnTo>
                <a:lnTo>
                  <a:pt x="20390" y="35480"/>
                </a:lnTo>
                <a:lnTo>
                  <a:pt x="23115" y="34120"/>
                </a:lnTo>
                <a:lnTo>
                  <a:pt x="25884" y="32261"/>
                </a:lnTo>
                <a:lnTo>
                  <a:pt x="28683" y="30069"/>
                </a:lnTo>
                <a:lnTo>
                  <a:pt x="32453" y="28608"/>
                </a:lnTo>
                <a:lnTo>
                  <a:pt x="36873" y="27634"/>
                </a:lnTo>
                <a:lnTo>
                  <a:pt x="41723" y="26984"/>
                </a:lnTo>
                <a:lnTo>
                  <a:pt x="46863" y="25599"/>
                </a:lnTo>
                <a:lnTo>
                  <a:pt x="52193" y="23723"/>
                </a:lnTo>
                <a:lnTo>
                  <a:pt x="57653" y="21519"/>
                </a:lnTo>
                <a:lnTo>
                  <a:pt x="62244" y="20051"/>
                </a:lnTo>
                <a:lnTo>
                  <a:pt x="66258" y="19071"/>
                </a:lnTo>
                <a:lnTo>
                  <a:pt x="69886" y="18418"/>
                </a:lnTo>
                <a:lnTo>
                  <a:pt x="74210" y="17983"/>
                </a:lnTo>
                <a:lnTo>
                  <a:pt x="78997" y="17693"/>
                </a:lnTo>
                <a:lnTo>
                  <a:pt x="84094" y="17500"/>
                </a:lnTo>
                <a:lnTo>
                  <a:pt x="89397" y="16418"/>
                </a:lnTo>
                <a:lnTo>
                  <a:pt x="94837" y="14744"/>
                </a:lnTo>
                <a:lnTo>
                  <a:pt x="100369" y="12677"/>
                </a:lnTo>
                <a:lnTo>
                  <a:pt x="105009" y="11298"/>
                </a:lnTo>
                <a:lnTo>
                  <a:pt x="109056" y="10379"/>
                </a:lnTo>
                <a:lnTo>
                  <a:pt x="112705" y="9766"/>
                </a:lnTo>
                <a:lnTo>
                  <a:pt x="116091" y="9358"/>
                </a:lnTo>
                <a:lnTo>
                  <a:pt x="119301" y="9085"/>
                </a:lnTo>
                <a:lnTo>
                  <a:pt x="122393" y="8903"/>
                </a:lnTo>
                <a:lnTo>
                  <a:pt x="125407" y="7830"/>
                </a:lnTo>
                <a:lnTo>
                  <a:pt x="128369" y="6162"/>
                </a:lnTo>
                <a:lnTo>
                  <a:pt x="131296" y="4097"/>
                </a:lnTo>
                <a:lnTo>
                  <a:pt x="134200" y="2721"/>
                </a:lnTo>
                <a:lnTo>
                  <a:pt x="137088" y="1803"/>
                </a:lnTo>
                <a:lnTo>
                  <a:pt x="144017" y="330"/>
                </a:lnTo>
                <a:lnTo>
                  <a:pt x="147505" y="129"/>
                </a:lnTo>
                <a:lnTo>
                  <a:pt x="152954" y="0"/>
                </a:lnTo>
                <a:lnTo>
                  <a:pt x="153401" y="941"/>
                </a:lnTo>
                <a:lnTo>
                  <a:pt x="153699" y="2522"/>
                </a:lnTo>
                <a:lnTo>
                  <a:pt x="154295" y="85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93"/>
          <p:cNvSpPr/>
          <p:nvPr/>
        </p:nvSpPr>
        <p:spPr>
          <a:xfrm>
            <a:off x="7032307" y="5537835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17145" y="17144"/>
                </a:moveTo>
                <a:lnTo>
                  <a:pt x="4126" y="17144"/>
                </a:lnTo>
                <a:lnTo>
                  <a:pt x="2751" y="18097"/>
                </a:lnTo>
                <a:lnTo>
                  <a:pt x="1834" y="19685"/>
                </a:lnTo>
                <a:lnTo>
                  <a:pt x="4" y="25704"/>
                </a:lnTo>
                <a:lnTo>
                  <a:pt x="1" y="25714"/>
                </a:lnTo>
                <a:lnTo>
                  <a:pt x="0" y="25716"/>
                </a:lnTo>
                <a:lnTo>
                  <a:pt x="20151" y="25717"/>
                </a:lnTo>
                <a:lnTo>
                  <a:pt x="23912" y="24765"/>
                </a:lnTo>
                <a:lnTo>
                  <a:pt x="28324" y="23177"/>
                </a:lnTo>
                <a:lnTo>
                  <a:pt x="33171" y="21167"/>
                </a:lnTo>
                <a:lnTo>
                  <a:pt x="37353" y="19826"/>
                </a:lnTo>
                <a:lnTo>
                  <a:pt x="41095" y="18932"/>
                </a:lnTo>
                <a:lnTo>
                  <a:pt x="44542" y="18336"/>
                </a:lnTo>
                <a:lnTo>
                  <a:pt x="48745" y="17939"/>
                </a:lnTo>
                <a:lnTo>
                  <a:pt x="53451" y="17674"/>
                </a:lnTo>
                <a:lnTo>
                  <a:pt x="58495" y="17498"/>
                </a:lnTo>
                <a:lnTo>
                  <a:pt x="62809" y="16428"/>
                </a:lnTo>
                <a:lnTo>
                  <a:pt x="66637" y="14762"/>
                </a:lnTo>
                <a:lnTo>
                  <a:pt x="70143" y="12698"/>
                </a:lnTo>
                <a:lnTo>
                  <a:pt x="73432" y="11323"/>
                </a:lnTo>
                <a:lnTo>
                  <a:pt x="76577" y="10406"/>
                </a:lnTo>
                <a:lnTo>
                  <a:pt x="79627" y="9795"/>
                </a:lnTo>
                <a:lnTo>
                  <a:pt x="82612" y="9387"/>
                </a:lnTo>
                <a:lnTo>
                  <a:pt x="85554" y="9116"/>
                </a:lnTo>
                <a:lnTo>
                  <a:pt x="88469" y="8934"/>
                </a:lnTo>
                <a:lnTo>
                  <a:pt x="96787" y="8733"/>
                </a:lnTo>
                <a:lnTo>
                  <a:pt x="108548" y="8604"/>
                </a:lnTo>
                <a:lnTo>
                  <a:pt x="110465" y="7641"/>
                </a:lnTo>
                <a:lnTo>
                  <a:pt x="112696" y="6047"/>
                </a:lnTo>
                <a:lnTo>
                  <a:pt x="115136" y="4030"/>
                </a:lnTo>
                <a:lnTo>
                  <a:pt x="118667" y="2687"/>
                </a:lnTo>
                <a:lnTo>
                  <a:pt x="122927" y="1791"/>
                </a:lnTo>
                <a:lnTo>
                  <a:pt x="127671" y="1194"/>
                </a:lnTo>
                <a:lnTo>
                  <a:pt x="131786" y="796"/>
                </a:lnTo>
                <a:lnTo>
                  <a:pt x="135483" y="531"/>
                </a:lnTo>
                <a:lnTo>
                  <a:pt x="138900" y="353"/>
                </a:lnTo>
                <a:lnTo>
                  <a:pt x="145236" y="157"/>
                </a:lnTo>
                <a:lnTo>
                  <a:pt x="154148" y="2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94"/>
          <p:cNvSpPr/>
          <p:nvPr/>
        </p:nvSpPr>
        <p:spPr>
          <a:xfrm>
            <a:off x="7392352" y="5417820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25717" y="0"/>
                </a:moveTo>
                <a:lnTo>
                  <a:pt x="21166" y="4550"/>
                </a:lnTo>
                <a:lnTo>
                  <a:pt x="19826" y="6843"/>
                </a:lnTo>
                <a:lnTo>
                  <a:pt x="18932" y="9325"/>
                </a:lnTo>
                <a:lnTo>
                  <a:pt x="18337" y="11931"/>
                </a:lnTo>
                <a:lnTo>
                  <a:pt x="17675" y="17368"/>
                </a:lnTo>
                <a:lnTo>
                  <a:pt x="17380" y="23911"/>
                </a:lnTo>
                <a:lnTo>
                  <a:pt x="17249" y="33169"/>
                </a:lnTo>
                <a:lnTo>
                  <a:pt x="16263" y="37353"/>
                </a:lnTo>
                <a:lnTo>
                  <a:pt x="14652" y="41094"/>
                </a:lnTo>
                <a:lnTo>
                  <a:pt x="12625" y="44541"/>
                </a:lnTo>
                <a:lnTo>
                  <a:pt x="11275" y="48744"/>
                </a:lnTo>
                <a:lnTo>
                  <a:pt x="10374" y="53451"/>
                </a:lnTo>
                <a:lnTo>
                  <a:pt x="9773" y="58494"/>
                </a:lnTo>
                <a:lnTo>
                  <a:pt x="9373" y="63761"/>
                </a:lnTo>
                <a:lnTo>
                  <a:pt x="9107" y="69177"/>
                </a:lnTo>
                <a:lnTo>
                  <a:pt x="8810" y="80275"/>
                </a:lnTo>
                <a:lnTo>
                  <a:pt x="8678" y="91558"/>
                </a:lnTo>
                <a:lnTo>
                  <a:pt x="7690" y="97234"/>
                </a:lnTo>
                <a:lnTo>
                  <a:pt x="6080" y="102922"/>
                </a:lnTo>
                <a:lnTo>
                  <a:pt x="4053" y="108620"/>
                </a:lnTo>
                <a:lnTo>
                  <a:pt x="2702" y="114323"/>
                </a:lnTo>
                <a:lnTo>
                  <a:pt x="1802" y="120030"/>
                </a:lnTo>
                <a:lnTo>
                  <a:pt x="1202" y="125740"/>
                </a:lnTo>
                <a:lnTo>
                  <a:pt x="801" y="131452"/>
                </a:lnTo>
                <a:lnTo>
                  <a:pt x="534" y="137164"/>
                </a:lnTo>
                <a:lnTo>
                  <a:pt x="158" y="151766"/>
                </a:lnTo>
                <a:lnTo>
                  <a:pt x="1" y="215508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95"/>
          <p:cNvSpPr/>
          <p:nvPr/>
        </p:nvSpPr>
        <p:spPr>
          <a:xfrm>
            <a:off x="7529638" y="5417829"/>
            <a:ext cx="179780" cy="265342"/>
          </a:xfrm>
          <a:custGeom>
            <a:avLst/>
            <a:gdLst/>
            <a:ahLst/>
            <a:cxnLst/>
            <a:rect l="0" t="0" r="0" b="0"/>
            <a:pathLst>
              <a:path w="179780" h="265342">
                <a:moveTo>
                  <a:pt x="94171" y="8563"/>
                </a:moveTo>
                <a:lnTo>
                  <a:pt x="86791" y="1182"/>
                </a:lnTo>
                <a:lnTo>
                  <a:pt x="83589" y="520"/>
                </a:lnTo>
                <a:lnTo>
                  <a:pt x="78323" y="95"/>
                </a:lnTo>
                <a:lnTo>
                  <a:pt x="72860" y="22"/>
                </a:lnTo>
                <a:lnTo>
                  <a:pt x="65209" y="0"/>
                </a:lnTo>
                <a:lnTo>
                  <a:pt x="62481" y="949"/>
                </a:lnTo>
                <a:lnTo>
                  <a:pt x="56909" y="4544"/>
                </a:lnTo>
                <a:lnTo>
                  <a:pt x="54090" y="5884"/>
                </a:lnTo>
                <a:lnTo>
                  <a:pt x="51258" y="6777"/>
                </a:lnTo>
                <a:lnTo>
                  <a:pt x="48418" y="7372"/>
                </a:lnTo>
                <a:lnTo>
                  <a:pt x="45571" y="8721"/>
                </a:lnTo>
                <a:lnTo>
                  <a:pt x="42721" y="10574"/>
                </a:lnTo>
                <a:lnTo>
                  <a:pt x="39869" y="12761"/>
                </a:lnTo>
                <a:lnTo>
                  <a:pt x="37967" y="15172"/>
                </a:lnTo>
                <a:lnTo>
                  <a:pt x="36700" y="17731"/>
                </a:lnTo>
                <a:lnTo>
                  <a:pt x="35855" y="20390"/>
                </a:lnTo>
                <a:lnTo>
                  <a:pt x="32376" y="25885"/>
                </a:lnTo>
                <a:lnTo>
                  <a:pt x="30114" y="28684"/>
                </a:lnTo>
                <a:lnTo>
                  <a:pt x="26702" y="32454"/>
                </a:lnTo>
                <a:lnTo>
                  <a:pt x="17830" y="41724"/>
                </a:lnTo>
                <a:lnTo>
                  <a:pt x="12617" y="49654"/>
                </a:lnTo>
                <a:lnTo>
                  <a:pt x="9348" y="57306"/>
                </a:lnTo>
                <a:lnTo>
                  <a:pt x="4719" y="67056"/>
                </a:lnTo>
                <a:lnTo>
                  <a:pt x="2027" y="75200"/>
                </a:lnTo>
                <a:lnTo>
                  <a:pt x="831" y="81995"/>
                </a:lnTo>
                <a:lnTo>
                  <a:pt x="300" y="88189"/>
                </a:lnTo>
                <a:lnTo>
                  <a:pt x="63" y="94117"/>
                </a:lnTo>
                <a:lnTo>
                  <a:pt x="0" y="97032"/>
                </a:lnTo>
                <a:lnTo>
                  <a:pt x="910" y="99928"/>
                </a:lnTo>
                <a:lnTo>
                  <a:pt x="4462" y="105685"/>
                </a:lnTo>
                <a:lnTo>
                  <a:pt x="6743" y="107601"/>
                </a:lnTo>
                <a:lnTo>
                  <a:pt x="9215" y="108878"/>
                </a:lnTo>
                <a:lnTo>
                  <a:pt x="11817" y="109730"/>
                </a:lnTo>
                <a:lnTo>
                  <a:pt x="17247" y="113216"/>
                </a:lnTo>
                <a:lnTo>
                  <a:pt x="20029" y="115479"/>
                </a:lnTo>
                <a:lnTo>
                  <a:pt x="22835" y="116988"/>
                </a:lnTo>
                <a:lnTo>
                  <a:pt x="25659" y="117994"/>
                </a:lnTo>
                <a:lnTo>
                  <a:pt x="28495" y="118665"/>
                </a:lnTo>
                <a:lnTo>
                  <a:pt x="31336" y="119112"/>
                </a:lnTo>
                <a:lnTo>
                  <a:pt x="34184" y="119410"/>
                </a:lnTo>
                <a:lnTo>
                  <a:pt x="37035" y="119608"/>
                </a:lnTo>
                <a:lnTo>
                  <a:pt x="39888" y="120693"/>
                </a:lnTo>
                <a:lnTo>
                  <a:pt x="42743" y="122369"/>
                </a:lnTo>
                <a:lnTo>
                  <a:pt x="45598" y="124439"/>
                </a:lnTo>
                <a:lnTo>
                  <a:pt x="49407" y="125819"/>
                </a:lnTo>
                <a:lnTo>
                  <a:pt x="53851" y="126738"/>
                </a:lnTo>
                <a:lnTo>
                  <a:pt x="58719" y="127352"/>
                </a:lnTo>
                <a:lnTo>
                  <a:pt x="62916" y="127761"/>
                </a:lnTo>
                <a:lnTo>
                  <a:pt x="66668" y="128034"/>
                </a:lnTo>
                <a:lnTo>
                  <a:pt x="70121" y="128215"/>
                </a:lnTo>
                <a:lnTo>
                  <a:pt x="73375" y="129288"/>
                </a:lnTo>
                <a:lnTo>
                  <a:pt x="76497" y="130957"/>
                </a:lnTo>
                <a:lnTo>
                  <a:pt x="79531" y="133021"/>
                </a:lnTo>
                <a:lnTo>
                  <a:pt x="82506" y="135350"/>
                </a:lnTo>
                <a:lnTo>
                  <a:pt x="85442" y="137855"/>
                </a:lnTo>
                <a:lnTo>
                  <a:pt x="88352" y="140478"/>
                </a:lnTo>
                <a:lnTo>
                  <a:pt x="92197" y="143179"/>
                </a:lnTo>
                <a:lnTo>
                  <a:pt x="96665" y="145932"/>
                </a:lnTo>
                <a:lnTo>
                  <a:pt x="108422" y="152644"/>
                </a:lnTo>
                <a:lnTo>
                  <a:pt x="112570" y="156101"/>
                </a:lnTo>
                <a:lnTo>
                  <a:pt x="115010" y="158357"/>
                </a:lnTo>
                <a:lnTo>
                  <a:pt x="120260" y="165943"/>
                </a:lnTo>
                <a:lnTo>
                  <a:pt x="122994" y="170633"/>
                </a:lnTo>
                <a:lnTo>
                  <a:pt x="126031" y="178384"/>
                </a:lnTo>
                <a:lnTo>
                  <a:pt x="127382" y="185004"/>
                </a:lnTo>
                <a:lnTo>
                  <a:pt x="127982" y="191121"/>
                </a:lnTo>
                <a:lnTo>
                  <a:pt x="128142" y="195038"/>
                </a:lnTo>
                <a:lnTo>
                  <a:pt x="128320" y="204471"/>
                </a:lnTo>
                <a:lnTo>
                  <a:pt x="127414" y="208701"/>
                </a:lnTo>
                <a:lnTo>
                  <a:pt x="123870" y="215941"/>
                </a:lnTo>
                <a:lnTo>
                  <a:pt x="119118" y="222334"/>
                </a:lnTo>
                <a:lnTo>
                  <a:pt x="116517" y="225371"/>
                </a:lnTo>
                <a:lnTo>
                  <a:pt x="114784" y="228350"/>
                </a:lnTo>
                <a:lnTo>
                  <a:pt x="112858" y="234199"/>
                </a:lnTo>
                <a:lnTo>
                  <a:pt x="109462" y="239973"/>
                </a:lnTo>
                <a:lnTo>
                  <a:pt x="104777" y="245714"/>
                </a:lnTo>
                <a:lnTo>
                  <a:pt x="99520" y="251442"/>
                </a:lnTo>
                <a:lnTo>
                  <a:pt x="96784" y="253349"/>
                </a:lnTo>
                <a:lnTo>
                  <a:pt x="91206" y="255470"/>
                </a:lnTo>
                <a:lnTo>
                  <a:pt x="88384" y="256988"/>
                </a:lnTo>
                <a:lnTo>
                  <a:pt x="85551" y="258952"/>
                </a:lnTo>
                <a:lnTo>
                  <a:pt x="82709" y="261214"/>
                </a:lnTo>
                <a:lnTo>
                  <a:pt x="79862" y="262722"/>
                </a:lnTo>
                <a:lnTo>
                  <a:pt x="77013" y="263727"/>
                </a:lnTo>
                <a:lnTo>
                  <a:pt x="74160" y="264398"/>
                </a:lnTo>
                <a:lnTo>
                  <a:pt x="71305" y="264845"/>
                </a:lnTo>
                <a:lnTo>
                  <a:pt x="68450" y="265143"/>
                </a:lnTo>
                <a:lnTo>
                  <a:pt x="65594" y="265341"/>
                </a:lnTo>
                <a:lnTo>
                  <a:pt x="63690" y="264521"/>
                </a:lnTo>
                <a:lnTo>
                  <a:pt x="62421" y="263021"/>
                </a:lnTo>
                <a:lnTo>
                  <a:pt x="61575" y="261069"/>
                </a:lnTo>
                <a:lnTo>
                  <a:pt x="59105" y="258816"/>
                </a:lnTo>
                <a:lnTo>
                  <a:pt x="55554" y="256361"/>
                </a:lnTo>
                <a:lnTo>
                  <a:pt x="45268" y="250128"/>
                </a:lnTo>
                <a:lnTo>
                  <a:pt x="44425" y="247711"/>
                </a:lnTo>
                <a:lnTo>
                  <a:pt x="43487" y="239946"/>
                </a:lnTo>
                <a:lnTo>
                  <a:pt x="42285" y="236161"/>
                </a:lnTo>
                <a:lnTo>
                  <a:pt x="38408" y="229415"/>
                </a:lnTo>
                <a:lnTo>
                  <a:pt x="36993" y="225331"/>
                </a:lnTo>
                <a:lnTo>
                  <a:pt x="36050" y="220702"/>
                </a:lnTo>
                <a:lnTo>
                  <a:pt x="35422" y="215712"/>
                </a:lnTo>
                <a:lnTo>
                  <a:pt x="35002" y="210480"/>
                </a:lnTo>
                <a:lnTo>
                  <a:pt x="34723" y="205087"/>
                </a:lnTo>
                <a:lnTo>
                  <a:pt x="34536" y="199587"/>
                </a:lnTo>
                <a:lnTo>
                  <a:pt x="35365" y="194014"/>
                </a:lnTo>
                <a:lnTo>
                  <a:pt x="36869" y="188395"/>
                </a:lnTo>
                <a:lnTo>
                  <a:pt x="38825" y="182743"/>
                </a:lnTo>
                <a:lnTo>
                  <a:pt x="40130" y="177071"/>
                </a:lnTo>
                <a:lnTo>
                  <a:pt x="40999" y="171384"/>
                </a:lnTo>
                <a:lnTo>
                  <a:pt x="41578" y="165688"/>
                </a:lnTo>
                <a:lnTo>
                  <a:pt x="42916" y="159986"/>
                </a:lnTo>
                <a:lnTo>
                  <a:pt x="44761" y="154279"/>
                </a:lnTo>
                <a:lnTo>
                  <a:pt x="46944" y="148569"/>
                </a:lnTo>
                <a:lnTo>
                  <a:pt x="50304" y="142859"/>
                </a:lnTo>
                <a:lnTo>
                  <a:pt x="54449" y="137146"/>
                </a:lnTo>
                <a:lnTo>
                  <a:pt x="59118" y="131432"/>
                </a:lnTo>
                <a:lnTo>
                  <a:pt x="63182" y="125718"/>
                </a:lnTo>
                <a:lnTo>
                  <a:pt x="66844" y="120004"/>
                </a:lnTo>
                <a:lnTo>
                  <a:pt x="70239" y="114290"/>
                </a:lnTo>
                <a:lnTo>
                  <a:pt x="73454" y="109528"/>
                </a:lnTo>
                <a:lnTo>
                  <a:pt x="76550" y="105400"/>
                </a:lnTo>
                <a:lnTo>
                  <a:pt x="79566" y="101696"/>
                </a:lnTo>
                <a:lnTo>
                  <a:pt x="83482" y="97322"/>
                </a:lnTo>
                <a:lnTo>
                  <a:pt x="92913" y="87381"/>
                </a:lnTo>
                <a:lnTo>
                  <a:pt x="104382" y="75626"/>
                </a:lnTo>
                <a:lnTo>
                  <a:pt x="108599" y="72321"/>
                </a:lnTo>
                <a:lnTo>
                  <a:pt x="113314" y="69167"/>
                </a:lnTo>
                <a:lnTo>
                  <a:pt x="118364" y="66111"/>
                </a:lnTo>
                <a:lnTo>
                  <a:pt x="122682" y="63120"/>
                </a:lnTo>
                <a:lnTo>
                  <a:pt x="126514" y="60175"/>
                </a:lnTo>
                <a:lnTo>
                  <a:pt x="130021" y="57258"/>
                </a:lnTo>
                <a:lnTo>
                  <a:pt x="133311" y="54362"/>
                </a:lnTo>
                <a:lnTo>
                  <a:pt x="139507" y="48604"/>
                </a:lnTo>
                <a:lnTo>
                  <a:pt x="151245" y="37145"/>
                </a:lnTo>
                <a:lnTo>
                  <a:pt x="157003" y="31426"/>
                </a:lnTo>
                <a:lnTo>
                  <a:pt x="159872" y="29520"/>
                </a:lnTo>
                <a:lnTo>
                  <a:pt x="162737" y="28249"/>
                </a:lnTo>
                <a:lnTo>
                  <a:pt x="169628" y="26210"/>
                </a:lnTo>
                <a:lnTo>
                  <a:pt x="173110" y="23391"/>
                </a:lnTo>
                <a:lnTo>
                  <a:pt x="179499" y="17502"/>
                </a:lnTo>
                <a:lnTo>
                  <a:pt x="179779" y="12693"/>
                </a:lnTo>
                <a:lnTo>
                  <a:pt x="178865" y="11317"/>
                </a:lnTo>
                <a:lnTo>
                  <a:pt x="177304" y="10399"/>
                </a:lnTo>
                <a:lnTo>
                  <a:pt x="171324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96"/>
          <p:cNvSpPr/>
          <p:nvPr/>
        </p:nvSpPr>
        <p:spPr>
          <a:xfrm>
            <a:off x="7795261" y="5426392"/>
            <a:ext cx="145335" cy="205700"/>
          </a:xfrm>
          <a:custGeom>
            <a:avLst/>
            <a:gdLst/>
            <a:ahLst/>
            <a:cxnLst/>
            <a:rect l="0" t="0" r="0" b="0"/>
            <a:pathLst>
              <a:path w="145335" h="205700">
                <a:moveTo>
                  <a:pt x="42861" y="17145"/>
                </a:moveTo>
                <a:lnTo>
                  <a:pt x="34298" y="17145"/>
                </a:lnTo>
                <a:lnTo>
                  <a:pt x="34292" y="21696"/>
                </a:lnTo>
                <a:lnTo>
                  <a:pt x="33338" y="23989"/>
                </a:lnTo>
                <a:lnTo>
                  <a:pt x="29738" y="29077"/>
                </a:lnTo>
                <a:lnTo>
                  <a:pt x="27446" y="30815"/>
                </a:lnTo>
                <a:lnTo>
                  <a:pt x="24964" y="31973"/>
                </a:lnTo>
                <a:lnTo>
                  <a:pt x="22357" y="32746"/>
                </a:lnTo>
                <a:lnTo>
                  <a:pt x="20620" y="34213"/>
                </a:lnTo>
                <a:lnTo>
                  <a:pt x="19461" y="36144"/>
                </a:lnTo>
                <a:lnTo>
                  <a:pt x="18688" y="38383"/>
                </a:lnTo>
                <a:lnTo>
                  <a:pt x="15290" y="43412"/>
                </a:lnTo>
                <a:lnTo>
                  <a:pt x="13050" y="46086"/>
                </a:lnTo>
                <a:lnTo>
                  <a:pt x="11557" y="48822"/>
                </a:lnTo>
                <a:lnTo>
                  <a:pt x="8503" y="58175"/>
                </a:lnTo>
                <a:lnTo>
                  <a:pt x="6621" y="62596"/>
                </a:lnTo>
                <a:lnTo>
                  <a:pt x="4413" y="67449"/>
                </a:lnTo>
                <a:lnTo>
                  <a:pt x="2942" y="71635"/>
                </a:lnTo>
                <a:lnTo>
                  <a:pt x="1960" y="75379"/>
                </a:lnTo>
                <a:lnTo>
                  <a:pt x="1307" y="78828"/>
                </a:lnTo>
                <a:lnTo>
                  <a:pt x="870" y="83032"/>
                </a:lnTo>
                <a:lnTo>
                  <a:pt x="580" y="87740"/>
                </a:lnTo>
                <a:lnTo>
                  <a:pt x="257" y="97098"/>
                </a:lnTo>
                <a:lnTo>
                  <a:pt x="75" y="108674"/>
                </a:lnTo>
                <a:lnTo>
                  <a:pt x="0" y="161246"/>
                </a:lnTo>
                <a:lnTo>
                  <a:pt x="952" y="165600"/>
                </a:lnTo>
                <a:lnTo>
                  <a:pt x="2539" y="169455"/>
                </a:lnTo>
                <a:lnTo>
                  <a:pt x="4549" y="172977"/>
                </a:lnTo>
                <a:lnTo>
                  <a:pt x="6843" y="176278"/>
                </a:lnTo>
                <a:lnTo>
                  <a:pt x="9324" y="179431"/>
                </a:lnTo>
                <a:lnTo>
                  <a:pt x="11930" y="182486"/>
                </a:lnTo>
                <a:lnTo>
                  <a:pt x="14621" y="184522"/>
                </a:lnTo>
                <a:lnTo>
                  <a:pt x="17366" y="185880"/>
                </a:lnTo>
                <a:lnTo>
                  <a:pt x="20150" y="186785"/>
                </a:lnTo>
                <a:lnTo>
                  <a:pt x="22006" y="188341"/>
                </a:lnTo>
                <a:lnTo>
                  <a:pt x="23242" y="190331"/>
                </a:lnTo>
                <a:lnTo>
                  <a:pt x="24067" y="192610"/>
                </a:lnTo>
                <a:lnTo>
                  <a:pt x="27523" y="197682"/>
                </a:lnTo>
                <a:lnTo>
                  <a:pt x="29779" y="200368"/>
                </a:lnTo>
                <a:lnTo>
                  <a:pt x="32234" y="202159"/>
                </a:lnTo>
                <a:lnTo>
                  <a:pt x="34824" y="203353"/>
                </a:lnTo>
                <a:lnTo>
                  <a:pt x="37503" y="204148"/>
                </a:lnTo>
                <a:lnTo>
                  <a:pt x="40242" y="204679"/>
                </a:lnTo>
                <a:lnTo>
                  <a:pt x="43020" y="205033"/>
                </a:lnTo>
                <a:lnTo>
                  <a:pt x="45824" y="205269"/>
                </a:lnTo>
                <a:lnTo>
                  <a:pt x="49599" y="205426"/>
                </a:lnTo>
                <a:lnTo>
                  <a:pt x="63060" y="205647"/>
                </a:lnTo>
                <a:lnTo>
                  <a:pt x="70254" y="205699"/>
                </a:lnTo>
                <a:lnTo>
                  <a:pt x="73505" y="204760"/>
                </a:lnTo>
                <a:lnTo>
                  <a:pt x="76625" y="203182"/>
                </a:lnTo>
                <a:lnTo>
                  <a:pt x="79659" y="201177"/>
                </a:lnTo>
                <a:lnTo>
                  <a:pt x="82632" y="199841"/>
                </a:lnTo>
                <a:lnTo>
                  <a:pt x="85568" y="198950"/>
                </a:lnTo>
                <a:lnTo>
                  <a:pt x="88477" y="198355"/>
                </a:lnTo>
                <a:lnTo>
                  <a:pt x="91369" y="197007"/>
                </a:lnTo>
                <a:lnTo>
                  <a:pt x="94250" y="195156"/>
                </a:lnTo>
                <a:lnTo>
                  <a:pt x="97123" y="192969"/>
                </a:lnTo>
                <a:lnTo>
                  <a:pt x="99991" y="190558"/>
                </a:lnTo>
                <a:lnTo>
                  <a:pt x="102855" y="187999"/>
                </a:lnTo>
                <a:lnTo>
                  <a:pt x="108578" y="182615"/>
                </a:lnTo>
                <a:lnTo>
                  <a:pt x="122871" y="168558"/>
                </a:lnTo>
                <a:lnTo>
                  <a:pt x="125728" y="164759"/>
                </a:lnTo>
                <a:lnTo>
                  <a:pt x="128586" y="160322"/>
                </a:lnTo>
                <a:lnTo>
                  <a:pt x="131444" y="155459"/>
                </a:lnTo>
                <a:lnTo>
                  <a:pt x="133348" y="151264"/>
                </a:lnTo>
                <a:lnTo>
                  <a:pt x="134619" y="147515"/>
                </a:lnTo>
                <a:lnTo>
                  <a:pt x="135465" y="144064"/>
                </a:lnTo>
                <a:lnTo>
                  <a:pt x="138946" y="137688"/>
                </a:lnTo>
                <a:lnTo>
                  <a:pt x="141208" y="134655"/>
                </a:lnTo>
                <a:lnTo>
                  <a:pt x="142715" y="130728"/>
                </a:lnTo>
                <a:lnTo>
                  <a:pt x="143721" y="126204"/>
                </a:lnTo>
                <a:lnTo>
                  <a:pt x="144390" y="121283"/>
                </a:lnTo>
                <a:lnTo>
                  <a:pt x="144838" y="117051"/>
                </a:lnTo>
                <a:lnTo>
                  <a:pt x="145135" y="113276"/>
                </a:lnTo>
                <a:lnTo>
                  <a:pt x="145334" y="109808"/>
                </a:lnTo>
                <a:lnTo>
                  <a:pt x="144514" y="105590"/>
                </a:lnTo>
                <a:lnTo>
                  <a:pt x="143014" y="100874"/>
                </a:lnTo>
                <a:lnTo>
                  <a:pt x="141063" y="95824"/>
                </a:lnTo>
                <a:lnTo>
                  <a:pt x="139761" y="90553"/>
                </a:lnTo>
                <a:lnTo>
                  <a:pt x="138894" y="85133"/>
                </a:lnTo>
                <a:lnTo>
                  <a:pt x="138316" y="79616"/>
                </a:lnTo>
                <a:lnTo>
                  <a:pt x="136978" y="74985"/>
                </a:lnTo>
                <a:lnTo>
                  <a:pt x="135133" y="70945"/>
                </a:lnTo>
                <a:lnTo>
                  <a:pt x="132951" y="67299"/>
                </a:lnTo>
                <a:lnTo>
                  <a:pt x="130543" y="62964"/>
                </a:lnTo>
                <a:lnTo>
                  <a:pt x="125329" y="53066"/>
                </a:lnTo>
                <a:lnTo>
                  <a:pt x="117038" y="36784"/>
                </a:lnTo>
                <a:lnTo>
                  <a:pt x="114219" y="32143"/>
                </a:lnTo>
                <a:lnTo>
                  <a:pt x="111388" y="28096"/>
                </a:lnTo>
                <a:lnTo>
                  <a:pt x="108548" y="24446"/>
                </a:lnTo>
                <a:lnTo>
                  <a:pt x="105702" y="21060"/>
                </a:lnTo>
                <a:lnTo>
                  <a:pt x="102853" y="17850"/>
                </a:lnTo>
                <a:lnTo>
                  <a:pt x="97147" y="11743"/>
                </a:lnTo>
                <a:lnTo>
                  <a:pt x="91435" y="5855"/>
                </a:lnTo>
                <a:lnTo>
                  <a:pt x="88579" y="3903"/>
                </a:lnTo>
                <a:lnTo>
                  <a:pt x="85723" y="2602"/>
                </a:lnTo>
                <a:lnTo>
                  <a:pt x="82865" y="1735"/>
                </a:lnTo>
                <a:lnTo>
                  <a:pt x="80008" y="1156"/>
                </a:lnTo>
                <a:lnTo>
                  <a:pt x="77151" y="771"/>
                </a:lnTo>
                <a:lnTo>
                  <a:pt x="74293" y="514"/>
                </a:lnTo>
                <a:lnTo>
                  <a:pt x="71437" y="343"/>
                </a:lnTo>
                <a:lnTo>
                  <a:pt x="65721" y="152"/>
                </a:lnTo>
                <a:lnTo>
                  <a:pt x="53339" y="31"/>
                </a:lnTo>
                <a:lnTo>
                  <a:pt x="342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97"/>
          <p:cNvSpPr/>
          <p:nvPr/>
        </p:nvSpPr>
        <p:spPr>
          <a:xfrm>
            <a:off x="8035290" y="5503545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7381" y="9763"/>
                </a:lnTo>
                <a:lnTo>
                  <a:pt x="8730" y="9366"/>
                </a:lnTo>
                <a:lnTo>
                  <a:pt x="12770" y="8925"/>
                </a:lnTo>
                <a:lnTo>
                  <a:pt x="15182" y="8808"/>
                </a:lnTo>
                <a:lnTo>
                  <a:pt x="20400" y="8677"/>
                </a:lnTo>
                <a:lnTo>
                  <a:pt x="24077" y="7689"/>
                </a:lnTo>
                <a:lnTo>
                  <a:pt x="28434" y="6079"/>
                </a:lnTo>
                <a:lnTo>
                  <a:pt x="33243" y="4052"/>
                </a:lnTo>
                <a:lnTo>
                  <a:pt x="37402" y="2701"/>
                </a:lnTo>
                <a:lnTo>
                  <a:pt x="41127" y="1801"/>
                </a:lnTo>
                <a:lnTo>
                  <a:pt x="44564" y="1200"/>
                </a:lnTo>
                <a:lnTo>
                  <a:pt x="47807" y="800"/>
                </a:lnTo>
                <a:lnTo>
                  <a:pt x="50921" y="533"/>
                </a:lnTo>
                <a:lnTo>
                  <a:pt x="53949" y="355"/>
                </a:lnTo>
                <a:lnTo>
                  <a:pt x="62395" y="158"/>
                </a:lnTo>
                <a:lnTo>
                  <a:pt x="131089" y="0"/>
                </a:lnTo>
                <a:lnTo>
                  <a:pt x="134065" y="952"/>
                </a:lnTo>
                <a:lnTo>
                  <a:pt x="137001" y="2540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98"/>
          <p:cNvSpPr/>
          <p:nvPr/>
        </p:nvSpPr>
        <p:spPr>
          <a:xfrm>
            <a:off x="8215345" y="5383634"/>
            <a:ext cx="162846" cy="248496"/>
          </a:xfrm>
          <a:custGeom>
            <a:avLst/>
            <a:gdLst/>
            <a:ahLst/>
            <a:cxnLst/>
            <a:rect l="0" t="0" r="0" b="0"/>
            <a:pathLst>
              <a:path w="162846" h="248496">
                <a:moveTo>
                  <a:pt x="42830" y="8468"/>
                </a:moveTo>
                <a:lnTo>
                  <a:pt x="50211" y="1087"/>
                </a:lnTo>
                <a:lnTo>
                  <a:pt x="52513" y="690"/>
                </a:lnTo>
                <a:lnTo>
                  <a:pt x="55953" y="425"/>
                </a:lnTo>
                <a:lnTo>
                  <a:pt x="66060" y="0"/>
                </a:lnTo>
                <a:lnTo>
                  <a:pt x="68794" y="918"/>
                </a:lnTo>
                <a:lnTo>
                  <a:pt x="72521" y="2482"/>
                </a:lnTo>
                <a:lnTo>
                  <a:pt x="83091" y="7286"/>
                </a:lnTo>
                <a:lnTo>
                  <a:pt x="87076" y="7943"/>
                </a:lnTo>
                <a:lnTo>
                  <a:pt x="89473" y="8117"/>
                </a:lnTo>
                <a:lnTo>
                  <a:pt x="91070" y="9187"/>
                </a:lnTo>
                <a:lnTo>
                  <a:pt x="92135" y="10853"/>
                </a:lnTo>
                <a:lnTo>
                  <a:pt x="92844" y="12916"/>
                </a:lnTo>
                <a:lnTo>
                  <a:pt x="95223" y="15243"/>
                </a:lnTo>
                <a:lnTo>
                  <a:pt x="98714" y="17747"/>
                </a:lnTo>
                <a:lnTo>
                  <a:pt x="108902" y="24059"/>
                </a:lnTo>
                <a:lnTo>
                  <a:pt x="112835" y="27463"/>
                </a:lnTo>
                <a:lnTo>
                  <a:pt x="117758" y="32150"/>
                </a:lnTo>
                <a:lnTo>
                  <a:pt x="123121" y="37408"/>
                </a:lnTo>
                <a:lnTo>
                  <a:pt x="124933" y="40144"/>
                </a:lnTo>
                <a:lnTo>
                  <a:pt x="126945" y="45724"/>
                </a:lnTo>
                <a:lnTo>
                  <a:pt x="127839" y="51379"/>
                </a:lnTo>
                <a:lnTo>
                  <a:pt x="128077" y="54220"/>
                </a:lnTo>
                <a:lnTo>
                  <a:pt x="129189" y="58019"/>
                </a:lnTo>
                <a:lnTo>
                  <a:pt x="130883" y="62457"/>
                </a:lnTo>
                <a:lnTo>
                  <a:pt x="132964" y="67321"/>
                </a:lnTo>
                <a:lnTo>
                  <a:pt x="134352" y="71516"/>
                </a:lnTo>
                <a:lnTo>
                  <a:pt x="135894" y="78717"/>
                </a:lnTo>
                <a:lnTo>
                  <a:pt x="136304" y="82923"/>
                </a:lnTo>
                <a:lnTo>
                  <a:pt x="136579" y="87632"/>
                </a:lnTo>
                <a:lnTo>
                  <a:pt x="136883" y="96992"/>
                </a:lnTo>
                <a:lnTo>
                  <a:pt x="137019" y="104327"/>
                </a:lnTo>
                <a:lnTo>
                  <a:pt x="136103" y="108569"/>
                </a:lnTo>
                <a:lnTo>
                  <a:pt x="134539" y="113302"/>
                </a:lnTo>
                <a:lnTo>
                  <a:pt x="132545" y="118362"/>
                </a:lnTo>
                <a:lnTo>
                  <a:pt x="131215" y="123641"/>
                </a:lnTo>
                <a:lnTo>
                  <a:pt x="130328" y="129065"/>
                </a:lnTo>
                <a:lnTo>
                  <a:pt x="129737" y="134586"/>
                </a:lnTo>
                <a:lnTo>
                  <a:pt x="129343" y="140172"/>
                </a:lnTo>
                <a:lnTo>
                  <a:pt x="129080" y="145801"/>
                </a:lnTo>
                <a:lnTo>
                  <a:pt x="128905" y="151458"/>
                </a:lnTo>
                <a:lnTo>
                  <a:pt x="127836" y="156182"/>
                </a:lnTo>
                <a:lnTo>
                  <a:pt x="126171" y="160284"/>
                </a:lnTo>
                <a:lnTo>
                  <a:pt x="124108" y="163971"/>
                </a:lnTo>
                <a:lnTo>
                  <a:pt x="119276" y="173148"/>
                </a:lnTo>
                <a:lnTo>
                  <a:pt x="108412" y="194562"/>
                </a:lnTo>
                <a:lnTo>
                  <a:pt x="105602" y="199206"/>
                </a:lnTo>
                <a:lnTo>
                  <a:pt x="102775" y="203254"/>
                </a:lnTo>
                <a:lnTo>
                  <a:pt x="99938" y="206906"/>
                </a:lnTo>
                <a:lnTo>
                  <a:pt x="97094" y="210292"/>
                </a:lnTo>
                <a:lnTo>
                  <a:pt x="94246" y="213502"/>
                </a:lnTo>
                <a:lnTo>
                  <a:pt x="88541" y="219610"/>
                </a:lnTo>
                <a:lnTo>
                  <a:pt x="77118" y="231291"/>
                </a:lnTo>
                <a:lnTo>
                  <a:pt x="74261" y="234169"/>
                </a:lnTo>
                <a:lnTo>
                  <a:pt x="70452" y="237041"/>
                </a:lnTo>
                <a:lnTo>
                  <a:pt x="66006" y="239907"/>
                </a:lnTo>
                <a:lnTo>
                  <a:pt x="61138" y="242771"/>
                </a:lnTo>
                <a:lnTo>
                  <a:pt x="56941" y="244680"/>
                </a:lnTo>
                <a:lnTo>
                  <a:pt x="53189" y="245952"/>
                </a:lnTo>
                <a:lnTo>
                  <a:pt x="44877" y="247995"/>
                </a:lnTo>
                <a:lnTo>
                  <a:pt x="41199" y="248275"/>
                </a:lnTo>
                <a:lnTo>
                  <a:pt x="36390" y="248399"/>
                </a:lnTo>
                <a:lnTo>
                  <a:pt x="14226" y="248495"/>
                </a:lnTo>
                <a:lnTo>
                  <a:pt x="12331" y="247543"/>
                </a:lnTo>
                <a:lnTo>
                  <a:pt x="11066" y="245956"/>
                </a:lnTo>
                <a:lnTo>
                  <a:pt x="9039" y="241117"/>
                </a:lnTo>
                <a:lnTo>
                  <a:pt x="7920" y="240720"/>
                </a:lnTo>
                <a:lnTo>
                  <a:pt x="4137" y="240278"/>
                </a:lnTo>
                <a:lnTo>
                  <a:pt x="2747" y="239208"/>
                </a:lnTo>
                <a:lnTo>
                  <a:pt x="1820" y="237542"/>
                </a:lnTo>
                <a:lnTo>
                  <a:pt x="790" y="233151"/>
                </a:lnTo>
                <a:lnTo>
                  <a:pt x="211" y="226277"/>
                </a:lnTo>
                <a:lnTo>
                  <a:pt x="0" y="218691"/>
                </a:lnTo>
                <a:lnTo>
                  <a:pt x="941" y="217196"/>
                </a:lnTo>
                <a:lnTo>
                  <a:pt x="2521" y="216200"/>
                </a:lnTo>
                <a:lnTo>
                  <a:pt x="4527" y="215536"/>
                </a:lnTo>
                <a:lnTo>
                  <a:pt x="5865" y="214141"/>
                </a:lnTo>
                <a:lnTo>
                  <a:pt x="6757" y="212258"/>
                </a:lnTo>
                <a:lnTo>
                  <a:pt x="7351" y="210051"/>
                </a:lnTo>
                <a:lnTo>
                  <a:pt x="10552" y="205058"/>
                </a:lnTo>
                <a:lnTo>
                  <a:pt x="12739" y="202393"/>
                </a:lnTo>
                <a:lnTo>
                  <a:pt x="15149" y="200617"/>
                </a:lnTo>
                <a:lnTo>
                  <a:pt x="17709" y="199432"/>
                </a:lnTo>
                <a:lnTo>
                  <a:pt x="20367" y="198642"/>
                </a:lnTo>
                <a:lnTo>
                  <a:pt x="23093" y="197164"/>
                </a:lnTo>
                <a:lnTo>
                  <a:pt x="25862" y="195225"/>
                </a:lnTo>
                <a:lnTo>
                  <a:pt x="28660" y="192981"/>
                </a:lnTo>
                <a:lnTo>
                  <a:pt x="31477" y="191484"/>
                </a:lnTo>
                <a:lnTo>
                  <a:pt x="34309" y="190486"/>
                </a:lnTo>
                <a:lnTo>
                  <a:pt x="37149" y="189821"/>
                </a:lnTo>
                <a:lnTo>
                  <a:pt x="39996" y="189378"/>
                </a:lnTo>
                <a:lnTo>
                  <a:pt x="42845" y="189082"/>
                </a:lnTo>
                <a:lnTo>
                  <a:pt x="45698" y="188885"/>
                </a:lnTo>
                <a:lnTo>
                  <a:pt x="48552" y="187801"/>
                </a:lnTo>
                <a:lnTo>
                  <a:pt x="51407" y="186126"/>
                </a:lnTo>
                <a:lnTo>
                  <a:pt x="54263" y="184056"/>
                </a:lnTo>
                <a:lnTo>
                  <a:pt x="57119" y="182677"/>
                </a:lnTo>
                <a:lnTo>
                  <a:pt x="59976" y="181757"/>
                </a:lnTo>
                <a:lnTo>
                  <a:pt x="62834" y="181144"/>
                </a:lnTo>
                <a:lnTo>
                  <a:pt x="66643" y="180736"/>
                </a:lnTo>
                <a:lnTo>
                  <a:pt x="71087" y="180463"/>
                </a:lnTo>
                <a:lnTo>
                  <a:pt x="75956" y="180282"/>
                </a:lnTo>
                <a:lnTo>
                  <a:pt x="80153" y="181113"/>
                </a:lnTo>
                <a:lnTo>
                  <a:pt x="83905" y="182620"/>
                </a:lnTo>
                <a:lnTo>
                  <a:pt x="87358" y="184577"/>
                </a:lnTo>
                <a:lnTo>
                  <a:pt x="90613" y="185881"/>
                </a:lnTo>
                <a:lnTo>
                  <a:pt x="93735" y="186751"/>
                </a:lnTo>
                <a:lnTo>
                  <a:pt x="96770" y="187331"/>
                </a:lnTo>
                <a:lnTo>
                  <a:pt x="99745" y="187718"/>
                </a:lnTo>
                <a:lnTo>
                  <a:pt x="102680" y="187975"/>
                </a:lnTo>
                <a:lnTo>
                  <a:pt x="105590" y="188147"/>
                </a:lnTo>
                <a:lnTo>
                  <a:pt x="108483" y="189214"/>
                </a:lnTo>
                <a:lnTo>
                  <a:pt x="111363" y="190878"/>
                </a:lnTo>
                <a:lnTo>
                  <a:pt x="114236" y="192939"/>
                </a:lnTo>
                <a:lnTo>
                  <a:pt x="117104" y="194314"/>
                </a:lnTo>
                <a:lnTo>
                  <a:pt x="119968" y="195231"/>
                </a:lnTo>
                <a:lnTo>
                  <a:pt x="122831" y="195841"/>
                </a:lnTo>
                <a:lnTo>
                  <a:pt x="125690" y="197201"/>
                </a:lnTo>
                <a:lnTo>
                  <a:pt x="128551" y="199060"/>
                </a:lnTo>
                <a:lnTo>
                  <a:pt x="131409" y="201252"/>
                </a:lnTo>
                <a:lnTo>
                  <a:pt x="133316" y="203666"/>
                </a:lnTo>
                <a:lnTo>
                  <a:pt x="134586" y="206227"/>
                </a:lnTo>
                <a:lnTo>
                  <a:pt x="135433" y="208887"/>
                </a:lnTo>
                <a:lnTo>
                  <a:pt x="136950" y="210661"/>
                </a:lnTo>
                <a:lnTo>
                  <a:pt x="138914" y="211844"/>
                </a:lnTo>
                <a:lnTo>
                  <a:pt x="141175" y="212632"/>
                </a:lnTo>
                <a:lnTo>
                  <a:pt x="142684" y="214110"/>
                </a:lnTo>
                <a:lnTo>
                  <a:pt x="143689" y="216048"/>
                </a:lnTo>
                <a:lnTo>
                  <a:pt x="144359" y="218292"/>
                </a:lnTo>
                <a:lnTo>
                  <a:pt x="147644" y="223326"/>
                </a:lnTo>
                <a:lnTo>
                  <a:pt x="149853" y="226001"/>
                </a:lnTo>
                <a:lnTo>
                  <a:pt x="152279" y="227785"/>
                </a:lnTo>
                <a:lnTo>
                  <a:pt x="154849" y="228974"/>
                </a:lnTo>
                <a:lnTo>
                  <a:pt x="162845" y="2313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99"/>
          <p:cNvSpPr/>
          <p:nvPr/>
        </p:nvSpPr>
        <p:spPr>
          <a:xfrm>
            <a:off x="8438197" y="5443690"/>
            <a:ext cx="248600" cy="188440"/>
          </a:xfrm>
          <a:custGeom>
            <a:avLst/>
            <a:gdLst/>
            <a:ahLst/>
            <a:cxnLst/>
            <a:rect l="0" t="0" r="0" b="0"/>
            <a:pathLst>
              <a:path w="248600" h="188440">
                <a:moveTo>
                  <a:pt x="0" y="51282"/>
                </a:moveTo>
                <a:lnTo>
                  <a:pt x="7382" y="51282"/>
                </a:lnTo>
                <a:lnTo>
                  <a:pt x="7778" y="52235"/>
                </a:lnTo>
                <a:lnTo>
                  <a:pt x="8220" y="55833"/>
                </a:lnTo>
                <a:lnTo>
                  <a:pt x="8416" y="60607"/>
                </a:lnTo>
                <a:lnTo>
                  <a:pt x="8468" y="63214"/>
                </a:lnTo>
                <a:lnTo>
                  <a:pt x="9456" y="65904"/>
                </a:lnTo>
                <a:lnTo>
                  <a:pt x="13092" y="71433"/>
                </a:lnTo>
                <a:lnTo>
                  <a:pt x="15945" y="75351"/>
                </a:lnTo>
                <a:lnTo>
                  <a:pt x="16611" y="78807"/>
                </a:lnTo>
                <a:lnTo>
                  <a:pt x="16907" y="83518"/>
                </a:lnTo>
                <a:lnTo>
                  <a:pt x="17039" y="88786"/>
                </a:lnTo>
                <a:lnTo>
                  <a:pt x="17144" y="130942"/>
                </a:lnTo>
                <a:lnTo>
                  <a:pt x="16192" y="133916"/>
                </a:lnTo>
                <a:lnTo>
                  <a:pt x="12594" y="139761"/>
                </a:lnTo>
                <a:lnTo>
                  <a:pt x="10360" y="145533"/>
                </a:lnTo>
                <a:lnTo>
                  <a:pt x="9367" y="151274"/>
                </a:lnTo>
                <a:lnTo>
                  <a:pt x="8926" y="157001"/>
                </a:lnTo>
                <a:lnTo>
                  <a:pt x="8730" y="162721"/>
                </a:lnTo>
                <a:lnTo>
                  <a:pt x="8604" y="174154"/>
                </a:lnTo>
                <a:lnTo>
                  <a:pt x="8574" y="188294"/>
                </a:lnTo>
                <a:lnTo>
                  <a:pt x="8572" y="188439"/>
                </a:lnTo>
                <a:lnTo>
                  <a:pt x="8572" y="147891"/>
                </a:lnTo>
                <a:lnTo>
                  <a:pt x="9525" y="143311"/>
                </a:lnTo>
                <a:lnTo>
                  <a:pt x="11112" y="139305"/>
                </a:lnTo>
                <a:lnTo>
                  <a:pt x="13124" y="135681"/>
                </a:lnTo>
                <a:lnTo>
                  <a:pt x="17897" y="126576"/>
                </a:lnTo>
                <a:lnTo>
                  <a:pt x="28724" y="105207"/>
                </a:lnTo>
                <a:lnTo>
                  <a:pt x="30579" y="99615"/>
                </a:lnTo>
                <a:lnTo>
                  <a:pt x="31817" y="93981"/>
                </a:lnTo>
                <a:lnTo>
                  <a:pt x="32640" y="88321"/>
                </a:lnTo>
                <a:lnTo>
                  <a:pt x="34143" y="83595"/>
                </a:lnTo>
                <a:lnTo>
                  <a:pt x="36098" y="79491"/>
                </a:lnTo>
                <a:lnTo>
                  <a:pt x="38353" y="75803"/>
                </a:lnTo>
                <a:lnTo>
                  <a:pt x="40808" y="72392"/>
                </a:lnTo>
                <a:lnTo>
                  <a:pt x="43398" y="69165"/>
                </a:lnTo>
                <a:lnTo>
                  <a:pt x="46077" y="66062"/>
                </a:lnTo>
                <a:lnTo>
                  <a:pt x="48815" y="63040"/>
                </a:lnTo>
                <a:lnTo>
                  <a:pt x="54399" y="57143"/>
                </a:lnTo>
                <a:lnTo>
                  <a:pt x="57221" y="55189"/>
                </a:lnTo>
                <a:lnTo>
                  <a:pt x="62897" y="53019"/>
                </a:lnTo>
                <a:lnTo>
                  <a:pt x="68595" y="52054"/>
                </a:lnTo>
                <a:lnTo>
                  <a:pt x="74301" y="51625"/>
                </a:lnTo>
                <a:lnTo>
                  <a:pt x="80014" y="51435"/>
                </a:lnTo>
                <a:lnTo>
                  <a:pt x="91441" y="51312"/>
                </a:lnTo>
                <a:lnTo>
                  <a:pt x="97155" y="51296"/>
                </a:lnTo>
                <a:lnTo>
                  <a:pt x="100013" y="52244"/>
                </a:lnTo>
                <a:lnTo>
                  <a:pt x="105728" y="55837"/>
                </a:lnTo>
                <a:lnTo>
                  <a:pt x="107633" y="58128"/>
                </a:lnTo>
                <a:lnTo>
                  <a:pt x="108903" y="60609"/>
                </a:lnTo>
                <a:lnTo>
                  <a:pt x="109750" y="63215"/>
                </a:lnTo>
                <a:lnTo>
                  <a:pt x="113230" y="68651"/>
                </a:lnTo>
                <a:lnTo>
                  <a:pt x="115492" y="71434"/>
                </a:lnTo>
                <a:lnTo>
                  <a:pt x="116999" y="74242"/>
                </a:lnTo>
                <a:lnTo>
                  <a:pt x="118675" y="79901"/>
                </a:lnTo>
                <a:lnTo>
                  <a:pt x="119121" y="83697"/>
                </a:lnTo>
                <a:lnTo>
                  <a:pt x="119420" y="88132"/>
                </a:lnTo>
                <a:lnTo>
                  <a:pt x="119618" y="92994"/>
                </a:lnTo>
                <a:lnTo>
                  <a:pt x="120703" y="98140"/>
                </a:lnTo>
                <a:lnTo>
                  <a:pt x="122379" y="103476"/>
                </a:lnTo>
                <a:lnTo>
                  <a:pt x="124449" y="108938"/>
                </a:lnTo>
                <a:lnTo>
                  <a:pt x="125828" y="113532"/>
                </a:lnTo>
                <a:lnTo>
                  <a:pt x="126748" y="117547"/>
                </a:lnTo>
                <a:lnTo>
                  <a:pt x="127361" y="121176"/>
                </a:lnTo>
                <a:lnTo>
                  <a:pt x="127770" y="124548"/>
                </a:lnTo>
                <a:lnTo>
                  <a:pt x="128042" y="127748"/>
                </a:lnTo>
                <a:lnTo>
                  <a:pt x="128225" y="130835"/>
                </a:lnTo>
                <a:lnTo>
                  <a:pt x="128426" y="136804"/>
                </a:lnTo>
                <a:lnTo>
                  <a:pt x="128556" y="148397"/>
                </a:lnTo>
                <a:lnTo>
                  <a:pt x="127615" y="151268"/>
                </a:lnTo>
                <a:lnTo>
                  <a:pt x="124027" y="156998"/>
                </a:lnTo>
                <a:lnTo>
                  <a:pt x="123642" y="158907"/>
                </a:lnTo>
                <a:lnTo>
                  <a:pt x="124338" y="160179"/>
                </a:lnTo>
                <a:lnTo>
                  <a:pt x="125755" y="161028"/>
                </a:lnTo>
                <a:lnTo>
                  <a:pt x="126699" y="162546"/>
                </a:lnTo>
                <a:lnTo>
                  <a:pt x="128028" y="168281"/>
                </a:lnTo>
                <a:lnTo>
                  <a:pt x="128514" y="170900"/>
                </a:lnTo>
                <a:lnTo>
                  <a:pt x="128573" y="165327"/>
                </a:lnTo>
                <a:lnTo>
                  <a:pt x="128581" y="163882"/>
                </a:lnTo>
                <a:lnTo>
                  <a:pt x="127631" y="163496"/>
                </a:lnTo>
                <a:lnTo>
                  <a:pt x="124034" y="163067"/>
                </a:lnTo>
                <a:lnTo>
                  <a:pt x="122695" y="162001"/>
                </a:lnTo>
                <a:lnTo>
                  <a:pt x="121802" y="160337"/>
                </a:lnTo>
                <a:lnTo>
                  <a:pt x="120810" y="155948"/>
                </a:lnTo>
                <a:lnTo>
                  <a:pt x="120368" y="150823"/>
                </a:lnTo>
                <a:lnTo>
                  <a:pt x="120172" y="142830"/>
                </a:lnTo>
                <a:lnTo>
                  <a:pt x="120120" y="138032"/>
                </a:lnTo>
                <a:lnTo>
                  <a:pt x="121037" y="133880"/>
                </a:lnTo>
                <a:lnTo>
                  <a:pt x="122602" y="130160"/>
                </a:lnTo>
                <a:lnTo>
                  <a:pt x="124598" y="126727"/>
                </a:lnTo>
                <a:lnTo>
                  <a:pt x="125928" y="122534"/>
                </a:lnTo>
                <a:lnTo>
                  <a:pt x="126814" y="117834"/>
                </a:lnTo>
                <a:lnTo>
                  <a:pt x="127405" y="112795"/>
                </a:lnTo>
                <a:lnTo>
                  <a:pt x="128752" y="106578"/>
                </a:lnTo>
                <a:lnTo>
                  <a:pt x="130602" y="99576"/>
                </a:lnTo>
                <a:lnTo>
                  <a:pt x="132788" y="92051"/>
                </a:lnTo>
                <a:lnTo>
                  <a:pt x="135198" y="85128"/>
                </a:lnTo>
                <a:lnTo>
                  <a:pt x="137757" y="78609"/>
                </a:lnTo>
                <a:lnTo>
                  <a:pt x="140415" y="72358"/>
                </a:lnTo>
                <a:lnTo>
                  <a:pt x="145910" y="60331"/>
                </a:lnTo>
                <a:lnTo>
                  <a:pt x="148708" y="54458"/>
                </a:lnTo>
                <a:lnTo>
                  <a:pt x="152479" y="48637"/>
                </a:lnTo>
                <a:lnTo>
                  <a:pt x="156897" y="42851"/>
                </a:lnTo>
                <a:lnTo>
                  <a:pt x="161748" y="37089"/>
                </a:lnTo>
                <a:lnTo>
                  <a:pt x="165935" y="32295"/>
                </a:lnTo>
                <a:lnTo>
                  <a:pt x="173126" y="24428"/>
                </a:lnTo>
                <a:lnTo>
                  <a:pt x="179497" y="17757"/>
                </a:lnTo>
                <a:lnTo>
                  <a:pt x="191349" y="5713"/>
                </a:lnTo>
                <a:lnTo>
                  <a:pt x="194241" y="3758"/>
                </a:lnTo>
                <a:lnTo>
                  <a:pt x="199995" y="1585"/>
                </a:lnTo>
                <a:lnTo>
                  <a:pt x="205727" y="620"/>
                </a:lnTo>
                <a:lnTo>
                  <a:pt x="211450" y="190"/>
                </a:lnTo>
                <a:lnTo>
                  <a:pt x="217167" y="0"/>
                </a:lnTo>
                <a:lnTo>
                  <a:pt x="220026" y="901"/>
                </a:lnTo>
                <a:lnTo>
                  <a:pt x="225742" y="4443"/>
                </a:lnTo>
                <a:lnTo>
                  <a:pt x="231458" y="9193"/>
                </a:lnTo>
                <a:lnTo>
                  <a:pt x="234316" y="11792"/>
                </a:lnTo>
                <a:lnTo>
                  <a:pt x="236220" y="14478"/>
                </a:lnTo>
                <a:lnTo>
                  <a:pt x="238337" y="20002"/>
                </a:lnTo>
                <a:lnTo>
                  <a:pt x="239853" y="23761"/>
                </a:lnTo>
                <a:lnTo>
                  <a:pt x="241818" y="28172"/>
                </a:lnTo>
                <a:lnTo>
                  <a:pt x="244080" y="33018"/>
                </a:lnTo>
                <a:lnTo>
                  <a:pt x="245586" y="37201"/>
                </a:lnTo>
                <a:lnTo>
                  <a:pt x="246593" y="40942"/>
                </a:lnTo>
                <a:lnTo>
                  <a:pt x="247262" y="44389"/>
                </a:lnTo>
                <a:lnTo>
                  <a:pt x="247709" y="48592"/>
                </a:lnTo>
                <a:lnTo>
                  <a:pt x="248007" y="53299"/>
                </a:lnTo>
                <a:lnTo>
                  <a:pt x="248206" y="58341"/>
                </a:lnTo>
                <a:lnTo>
                  <a:pt x="248427" y="69025"/>
                </a:lnTo>
                <a:lnTo>
                  <a:pt x="248599" y="121037"/>
                </a:lnTo>
                <a:lnTo>
                  <a:pt x="247648" y="125408"/>
                </a:lnTo>
                <a:lnTo>
                  <a:pt x="246062" y="130227"/>
                </a:lnTo>
                <a:lnTo>
                  <a:pt x="244051" y="135344"/>
                </a:lnTo>
                <a:lnTo>
                  <a:pt x="242711" y="139709"/>
                </a:lnTo>
                <a:lnTo>
                  <a:pt x="241818" y="143570"/>
                </a:lnTo>
                <a:lnTo>
                  <a:pt x="241221" y="147097"/>
                </a:lnTo>
                <a:lnTo>
                  <a:pt x="240825" y="150402"/>
                </a:lnTo>
                <a:lnTo>
                  <a:pt x="240560" y="153557"/>
                </a:lnTo>
                <a:lnTo>
                  <a:pt x="240383" y="156613"/>
                </a:lnTo>
                <a:lnTo>
                  <a:pt x="239313" y="159602"/>
                </a:lnTo>
                <a:lnTo>
                  <a:pt x="235584" y="165465"/>
                </a:lnTo>
                <a:lnTo>
                  <a:pt x="232681" y="169569"/>
                </a:lnTo>
                <a:lnTo>
                  <a:pt x="232002" y="173069"/>
                </a:lnTo>
                <a:lnTo>
                  <a:pt x="231458" y="179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00"/>
          <p:cNvSpPr/>
          <p:nvPr/>
        </p:nvSpPr>
        <p:spPr>
          <a:xfrm>
            <a:off x="6609797" y="5521916"/>
            <a:ext cx="311069" cy="67355"/>
          </a:xfrm>
          <a:custGeom>
            <a:avLst/>
            <a:gdLst/>
            <a:ahLst/>
            <a:cxnLst/>
            <a:rect l="0" t="0" r="0" b="0"/>
            <a:pathLst>
              <a:path w="311069" h="67355">
                <a:moveTo>
                  <a:pt x="11030" y="67354"/>
                </a:moveTo>
                <a:lnTo>
                  <a:pt x="0" y="67354"/>
                </a:lnTo>
                <a:lnTo>
                  <a:pt x="15581" y="67354"/>
                </a:lnTo>
                <a:lnTo>
                  <a:pt x="16921" y="66401"/>
                </a:lnTo>
                <a:lnTo>
                  <a:pt x="17815" y="64814"/>
                </a:lnTo>
                <a:lnTo>
                  <a:pt x="18411" y="62803"/>
                </a:lnTo>
                <a:lnTo>
                  <a:pt x="19761" y="61462"/>
                </a:lnTo>
                <a:lnTo>
                  <a:pt x="21613" y="60568"/>
                </a:lnTo>
                <a:lnTo>
                  <a:pt x="26211" y="59575"/>
                </a:lnTo>
                <a:lnTo>
                  <a:pt x="35172" y="58886"/>
                </a:lnTo>
                <a:lnTo>
                  <a:pt x="40831" y="58812"/>
                </a:lnTo>
                <a:lnTo>
                  <a:pt x="44233" y="57849"/>
                </a:lnTo>
                <a:lnTo>
                  <a:pt x="48405" y="56255"/>
                </a:lnTo>
                <a:lnTo>
                  <a:pt x="53092" y="54240"/>
                </a:lnTo>
                <a:lnTo>
                  <a:pt x="57169" y="52896"/>
                </a:lnTo>
                <a:lnTo>
                  <a:pt x="64239" y="51403"/>
                </a:lnTo>
                <a:lnTo>
                  <a:pt x="73096" y="50740"/>
                </a:lnTo>
                <a:lnTo>
                  <a:pt x="78125" y="50562"/>
                </a:lnTo>
                <a:lnTo>
                  <a:pt x="82430" y="49492"/>
                </a:lnTo>
                <a:lnTo>
                  <a:pt x="86253" y="47826"/>
                </a:lnTo>
                <a:lnTo>
                  <a:pt x="89753" y="45763"/>
                </a:lnTo>
                <a:lnTo>
                  <a:pt x="93993" y="44387"/>
                </a:lnTo>
                <a:lnTo>
                  <a:pt x="98723" y="43470"/>
                </a:lnTo>
                <a:lnTo>
                  <a:pt x="103783" y="42859"/>
                </a:lnTo>
                <a:lnTo>
                  <a:pt x="109060" y="41499"/>
                </a:lnTo>
                <a:lnTo>
                  <a:pt x="114484" y="39639"/>
                </a:lnTo>
                <a:lnTo>
                  <a:pt x="120004" y="37448"/>
                </a:lnTo>
                <a:lnTo>
                  <a:pt x="125589" y="35986"/>
                </a:lnTo>
                <a:lnTo>
                  <a:pt x="131217" y="35012"/>
                </a:lnTo>
                <a:lnTo>
                  <a:pt x="136875" y="34362"/>
                </a:lnTo>
                <a:lnTo>
                  <a:pt x="141600" y="32977"/>
                </a:lnTo>
                <a:lnTo>
                  <a:pt x="145702" y="31101"/>
                </a:lnTo>
                <a:lnTo>
                  <a:pt x="149388" y="28898"/>
                </a:lnTo>
                <a:lnTo>
                  <a:pt x="153752" y="27429"/>
                </a:lnTo>
                <a:lnTo>
                  <a:pt x="158565" y="26449"/>
                </a:lnTo>
                <a:lnTo>
                  <a:pt x="163680" y="25796"/>
                </a:lnTo>
                <a:lnTo>
                  <a:pt x="168994" y="24409"/>
                </a:lnTo>
                <a:lnTo>
                  <a:pt x="174442" y="22532"/>
                </a:lnTo>
                <a:lnTo>
                  <a:pt x="179979" y="20327"/>
                </a:lnTo>
                <a:lnTo>
                  <a:pt x="186528" y="18858"/>
                </a:lnTo>
                <a:lnTo>
                  <a:pt x="193751" y="17878"/>
                </a:lnTo>
                <a:lnTo>
                  <a:pt x="201424" y="17225"/>
                </a:lnTo>
                <a:lnTo>
                  <a:pt x="208444" y="15837"/>
                </a:lnTo>
                <a:lnTo>
                  <a:pt x="215030" y="13959"/>
                </a:lnTo>
                <a:lnTo>
                  <a:pt x="221324" y="11755"/>
                </a:lnTo>
                <a:lnTo>
                  <a:pt x="227426" y="10285"/>
                </a:lnTo>
                <a:lnTo>
                  <a:pt x="233400" y="9306"/>
                </a:lnTo>
                <a:lnTo>
                  <a:pt x="239287" y="8653"/>
                </a:lnTo>
                <a:lnTo>
                  <a:pt x="245116" y="8217"/>
                </a:lnTo>
                <a:lnTo>
                  <a:pt x="250907" y="7927"/>
                </a:lnTo>
                <a:lnTo>
                  <a:pt x="256673" y="7733"/>
                </a:lnTo>
                <a:lnTo>
                  <a:pt x="261470" y="6652"/>
                </a:lnTo>
                <a:lnTo>
                  <a:pt x="265620" y="4978"/>
                </a:lnTo>
                <a:lnTo>
                  <a:pt x="269339" y="2910"/>
                </a:lnTo>
                <a:lnTo>
                  <a:pt x="272772" y="1532"/>
                </a:lnTo>
                <a:lnTo>
                  <a:pt x="279124" y="0"/>
                </a:lnTo>
                <a:lnTo>
                  <a:pt x="282152" y="543"/>
                </a:lnTo>
                <a:lnTo>
                  <a:pt x="285123" y="1858"/>
                </a:lnTo>
                <a:lnTo>
                  <a:pt x="288056" y="3688"/>
                </a:lnTo>
                <a:lnTo>
                  <a:pt x="293856" y="5721"/>
                </a:lnTo>
                <a:lnTo>
                  <a:pt x="302475" y="6864"/>
                </a:lnTo>
                <a:lnTo>
                  <a:pt x="311068" y="73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27778"/>
          <a:stretch>
            <a:fillRect/>
          </a:stretch>
        </p:blipFill>
        <p:spPr bwMode="auto">
          <a:xfrm>
            <a:off x="0" y="0"/>
            <a:ext cx="659472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345"/>
          <p:cNvSpPr/>
          <p:nvPr/>
        </p:nvSpPr>
        <p:spPr>
          <a:xfrm>
            <a:off x="885825" y="745811"/>
            <a:ext cx="248208" cy="342897"/>
          </a:xfrm>
          <a:custGeom>
            <a:avLst/>
            <a:gdLst/>
            <a:ahLst/>
            <a:cxnLst/>
            <a:rect l="0" t="0" r="0" b="0"/>
            <a:pathLst>
              <a:path w="248208" h="342897">
                <a:moveTo>
                  <a:pt x="102869" y="25714"/>
                </a:moveTo>
                <a:lnTo>
                  <a:pt x="102869" y="21163"/>
                </a:lnTo>
                <a:lnTo>
                  <a:pt x="101917" y="19822"/>
                </a:lnTo>
                <a:lnTo>
                  <a:pt x="100329" y="18928"/>
                </a:lnTo>
                <a:lnTo>
                  <a:pt x="95489" y="17494"/>
                </a:lnTo>
                <a:lnTo>
                  <a:pt x="95091" y="16424"/>
                </a:lnTo>
                <a:lnTo>
                  <a:pt x="94454" y="7862"/>
                </a:lnTo>
                <a:lnTo>
                  <a:pt x="94306" y="456"/>
                </a:lnTo>
                <a:lnTo>
                  <a:pt x="86917" y="36"/>
                </a:lnTo>
                <a:lnTo>
                  <a:pt x="86078" y="8"/>
                </a:lnTo>
                <a:lnTo>
                  <a:pt x="90380" y="0"/>
                </a:lnTo>
                <a:lnTo>
                  <a:pt x="90733" y="951"/>
                </a:lnTo>
                <a:lnTo>
                  <a:pt x="90016" y="2538"/>
                </a:lnTo>
                <a:lnTo>
                  <a:pt x="86572" y="7377"/>
                </a:lnTo>
                <a:lnTo>
                  <a:pt x="86101" y="10579"/>
                </a:lnTo>
                <a:lnTo>
                  <a:pt x="85799" y="20396"/>
                </a:lnTo>
                <a:lnTo>
                  <a:pt x="84822" y="23121"/>
                </a:lnTo>
                <a:lnTo>
                  <a:pt x="79848" y="31507"/>
                </a:lnTo>
                <a:lnTo>
                  <a:pt x="76998" y="40024"/>
                </a:lnTo>
                <a:lnTo>
                  <a:pt x="71497" y="48580"/>
                </a:lnTo>
                <a:lnTo>
                  <a:pt x="68492" y="58101"/>
                </a:lnTo>
                <a:lnTo>
                  <a:pt x="64413" y="67413"/>
                </a:lnTo>
                <a:lnTo>
                  <a:pt x="59425" y="75362"/>
                </a:lnTo>
                <a:lnTo>
                  <a:pt x="53081" y="83022"/>
                </a:lnTo>
                <a:lnTo>
                  <a:pt x="48722" y="87732"/>
                </a:lnTo>
                <a:lnTo>
                  <a:pt x="43911" y="92776"/>
                </a:lnTo>
                <a:lnTo>
                  <a:pt x="39751" y="98045"/>
                </a:lnTo>
                <a:lnTo>
                  <a:pt x="36026" y="103462"/>
                </a:lnTo>
                <a:lnTo>
                  <a:pt x="32589" y="108978"/>
                </a:lnTo>
                <a:lnTo>
                  <a:pt x="29346" y="114561"/>
                </a:lnTo>
                <a:lnTo>
                  <a:pt x="23202" y="125844"/>
                </a:lnTo>
                <a:lnTo>
                  <a:pt x="14389" y="142906"/>
                </a:lnTo>
                <a:lnTo>
                  <a:pt x="12450" y="148609"/>
                </a:lnTo>
                <a:lnTo>
                  <a:pt x="11157" y="154317"/>
                </a:lnTo>
                <a:lnTo>
                  <a:pt x="10295" y="160026"/>
                </a:lnTo>
                <a:lnTo>
                  <a:pt x="6798" y="168911"/>
                </a:lnTo>
                <a:lnTo>
                  <a:pt x="4532" y="172613"/>
                </a:lnTo>
                <a:lnTo>
                  <a:pt x="2014" y="181807"/>
                </a:lnTo>
                <a:lnTo>
                  <a:pt x="895" y="191291"/>
                </a:lnTo>
                <a:lnTo>
                  <a:pt x="397" y="198681"/>
                </a:lnTo>
                <a:lnTo>
                  <a:pt x="176" y="207680"/>
                </a:lnTo>
                <a:lnTo>
                  <a:pt x="0" y="251422"/>
                </a:lnTo>
                <a:lnTo>
                  <a:pt x="953" y="254291"/>
                </a:lnTo>
                <a:lnTo>
                  <a:pt x="5891" y="262879"/>
                </a:lnTo>
                <a:lnTo>
                  <a:pt x="7380" y="268598"/>
                </a:lnTo>
                <a:lnTo>
                  <a:pt x="9683" y="271457"/>
                </a:lnTo>
                <a:lnTo>
                  <a:pt x="17320" y="277173"/>
                </a:lnTo>
                <a:lnTo>
                  <a:pt x="24525" y="280348"/>
                </a:lnTo>
                <a:lnTo>
                  <a:pt x="27780" y="281195"/>
                </a:lnTo>
                <a:lnTo>
                  <a:pt x="33936" y="284676"/>
                </a:lnTo>
                <a:lnTo>
                  <a:pt x="36912" y="286938"/>
                </a:lnTo>
                <a:lnTo>
                  <a:pt x="42757" y="289451"/>
                </a:lnTo>
                <a:lnTo>
                  <a:pt x="45650" y="290121"/>
                </a:lnTo>
                <a:lnTo>
                  <a:pt x="51403" y="293405"/>
                </a:lnTo>
                <a:lnTo>
                  <a:pt x="54271" y="295615"/>
                </a:lnTo>
                <a:lnTo>
                  <a:pt x="58088" y="297088"/>
                </a:lnTo>
                <a:lnTo>
                  <a:pt x="62538" y="298070"/>
                </a:lnTo>
                <a:lnTo>
                  <a:pt x="67409" y="298724"/>
                </a:lnTo>
                <a:lnTo>
                  <a:pt x="71609" y="299161"/>
                </a:lnTo>
                <a:lnTo>
                  <a:pt x="78816" y="299646"/>
                </a:lnTo>
                <a:lnTo>
                  <a:pt x="85194" y="299861"/>
                </a:lnTo>
                <a:lnTo>
                  <a:pt x="88228" y="299919"/>
                </a:lnTo>
                <a:lnTo>
                  <a:pt x="92156" y="299004"/>
                </a:lnTo>
                <a:lnTo>
                  <a:pt x="96680" y="297442"/>
                </a:lnTo>
                <a:lnTo>
                  <a:pt x="101600" y="295449"/>
                </a:lnTo>
                <a:lnTo>
                  <a:pt x="105833" y="294119"/>
                </a:lnTo>
                <a:lnTo>
                  <a:pt x="113077" y="292643"/>
                </a:lnTo>
                <a:lnTo>
                  <a:pt x="117294" y="291296"/>
                </a:lnTo>
                <a:lnTo>
                  <a:pt x="122011" y="289446"/>
                </a:lnTo>
                <a:lnTo>
                  <a:pt x="127061" y="287260"/>
                </a:lnTo>
                <a:lnTo>
                  <a:pt x="132332" y="285803"/>
                </a:lnTo>
                <a:lnTo>
                  <a:pt x="137751" y="284832"/>
                </a:lnTo>
                <a:lnTo>
                  <a:pt x="143269" y="284184"/>
                </a:lnTo>
                <a:lnTo>
                  <a:pt x="147900" y="282800"/>
                </a:lnTo>
                <a:lnTo>
                  <a:pt x="155585" y="278722"/>
                </a:lnTo>
                <a:lnTo>
                  <a:pt x="162176" y="276274"/>
                </a:lnTo>
                <a:lnTo>
                  <a:pt x="169233" y="274234"/>
                </a:lnTo>
                <a:lnTo>
                  <a:pt x="173782" y="272356"/>
                </a:lnTo>
                <a:lnTo>
                  <a:pt x="178719" y="270152"/>
                </a:lnTo>
                <a:lnTo>
                  <a:pt x="182964" y="267730"/>
                </a:lnTo>
                <a:lnTo>
                  <a:pt x="190219" y="262499"/>
                </a:lnTo>
                <a:lnTo>
                  <a:pt x="194440" y="259770"/>
                </a:lnTo>
                <a:lnTo>
                  <a:pt x="199159" y="256999"/>
                </a:lnTo>
                <a:lnTo>
                  <a:pt x="204210" y="254199"/>
                </a:lnTo>
                <a:lnTo>
                  <a:pt x="208530" y="251379"/>
                </a:lnTo>
                <a:lnTo>
                  <a:pt x="215870" y="245707"/>
                </a:lnTo>
                <a:lnTo>
                  <a:pt x="218208" y="242861"/>
                </a:lnTo>
                <a:lnTo>
                  <a:pt x="219767" y="240011"/>
                </a:lnTo>
                <a:lnTo>
                  <a:pt x="220806" y="237158"/>
                </a:lnTo>
                <a:lnTo>
                  <a:pt x="224501" y="231449"/>
                </a:lnTo>
                <a:lnTo>
                  <a:pt x="231936" y="222880"/>
                </a:lnTo>
                <a:lnTo>
                  <a:pt x="234634" y="220023"/>
                </a:lnTo>
                <a:lnTo>
                  <a:pt x="236432" y="217165"/>
                </a:lnTo>
                <a:lnTo>
                  <a:pt x="239916" y="208593"/>
                </a:lnTo>
                <a:lnTo>
                  <a:pt x="245605" y="200021"/>
                </a:lnTo>
                <a:lnTo>
                  <a:pt x="248207" y="190284"/>
                </a:lnTo>
                <a:lnTo>
                  <a:pt x="247386" y="188767"/>
                </a:lnTo>
                <a:lnTo>
                  <a:pt x="241186" y="181359"/>
                </a:lnTo>
                <a:lnTo>
                  <a:pt x="239848" y="180912"/>
                </a:lnTo>
                <a:lnTo>
                  <a:pt x="232750" y="180136"/>
                </a:lnTo>
                <a:lnTo>
                  <a:pt x="226952" y="177531"/>
                </a:lnTo>
                <a:lnTo>
                  <a:pt x="216809" y="172648"/>
                </a:lnTo>
                <a:lnTo>
                  <a:pt x="210501" y="171802"/>
                </a:lnTo>
                <a:lnTo>
                  <a:pt x="205316" y="171604"/>
                </a:lnTo>
                <a:lnTo>
                  <a:pt x="202599" y="171552"/>
                </a:lnTo>
                <a:lnTo>
                  <a:pt x="199836" y="172469"/>
                </a:lnTo>
                <a:lnTo>
                  <a:pt x="194226" y="176028"/>
                </a:lnTo>
                <a:lnTo>
                  <a:pt x="188557" y="178245"/>
                </a:lnTo>
                <a:lnTo>
                  <a:pt x="182863" y="179230"/>
                </a:lnTo>
                <a:lnTo>
                  <a:pt x="177157" y="179668"/>
                </a:lnTo>
                <a:lnTo>
                  <a:pt x="174302" y="180737"/>
                </a:lnTo>
                <a:lnTo>
                  <a:pt x="168590" y="184466"/>
                </a:lnTo>
                <a:lnTo>
                  <a:pt x="162876" y="189298"/>
                </a:lnTo>
                <a:lnTo>
                  <a:pt x="156209" y="194620"/>
                </a:lnTo>
                <a:lnTo>
                  <a:pt x="151764" y="197373"/>
                </a:lnTo>
                <a:lnTo>
                  <a:pt x="146896" y="200161"/>
                </a:lnTo>
                <a:lnTo>
                  <a:pt x="142698" y="202972"/>
                </a:lnTo>
                <a:lnTo>
                  <a:pt x="135493" y="208635"/>
                </a:lnTo>
                <a:lnTo>
                  <a:pt x="131286" y="211479"/>
                </a:lnTo>
                <a:lnTo>
                  <a:pt x="126577" y="214327"/>
                </a:lnTo>
                <a:lnTo>
                  <a:pt x="121532" y="217178"/>
                </a:lnTo>
                <a:lnTo>
                  <a:pt x="110846" y="222886"/>
                </a:lnTo>
                <a:lnTo>
                  <a:pt x="105330" y="225742"/>
                </a:lnTo>
                <a:lnTo>
                  <a:pt x="100700" y="228598"/>
                </a:lnTo>
                <a:lnTo>
                  <a:pt x="93015" y="234312"/>
                </a:lnTo>
                <a:lnTo>
                  <a:pt x="90585" y="237169"/>
                </a:lnTo>
                <a:lnTo>
                  <a:pt x="88965" y="240027"/>
                </a:lnTo>
                <a:lnTo>
                  <a:pt x="87165" y="245741"/>
                </a:lnTo>
                <a:lnTo>
                  <a:pt x="86365" y="251456"/>
                </a:lnTo>
                <a:lnTo>
                  <a:pt x="85199" y="254314"/>
                </a:lnTo>
                <a:lnTo>
                  <a:pt x="79007" y="262886"/>
                </a:lnTo>
                <a:lnTo>
                  <a:pt x="73849" y="268601"/>
                </a:lnTo>
                <a:lnTo>
                  <a:pt x="72092" y="271458"/>
                </a:lnTo>
                <a:lnTo>
                  <a:pt x="70141" y="277174"/>
                </a:lnTo>
                <a:lnTo>
                  <a:pt x="69042" y="285746"/>
                </a:lnTo>
                <a:lnTo>
                  <a:pt x="68717" y="294319"/>
                </a:lnTo>
                <a:lnTo>
                  <a:pt x="68620" y="302891"/>
                </a:lnTo>
                <a:lnTo>
                  <a:pt x="67654" y="305749"/>
                </a:lnTo>
                <a:lnTo>
                  <a:pt x="62696" y="314321"/>
                </a:lnTo>
                <a:lnTo>
                  <a:pt x="60361" y="324058"/>
                </a:lnTo>
                <a:lnTo>
                  <a:pt x="61196" y="325575"/>
                </a:lnTo>
                <a:lnTo>
                  <a:pt x="68758" y="334383"/>
                </a:lnTo>
                <a:lnTo>
                  <a:pt x="75859" y="341587"/>
                </a:lnTo>
                <a:lnTo>
                  <a:pt x="77242" y="342023"/>
                </a:lnTo>
                <a:lnTo>
                  <a:pt x="83767" y="342724"/>
                </a:lnTo>
                <a:lnTo>
                  <a:pt x="85724" y="3428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46"/>
          <p:cNvSpPr/>
          <p:nvPr/>
        </p:nvSpPr>
        <p:spPr>
          <a:xfrm>
            <a:off x="844188" y="3738845"/>
            <a:ext cx="213084" cy="307366"/>
          </a:xfrm>
          <a:custGeom>
            <a:avLst/>
            <a:gdLst/>
            <a:ahLst/>
            <a:cxnLst/>
            <a:rect l="0" t="0" r="0" b="0"/>
            <a:pathLst>
              <a:path w="213084" h="307366">
                <a:moveTo>
                  <a:pt x="101644" y="15909"/>
                </a:moveTo>
                <a:lnTo>
                  <a:pt x="92542" y="15909"/>
                </a:lnTo>
                <a:lnTo>
                  <a:pt x="89861" y="14957"/>
                </a:lnTo>
                <a:lnTo>
                  <a:pt x="88074" y="13370"/>
                </a:lnTo>
                <a:lnTo>
                  <a:pt x="84517" y="7368"/>
                </a:lnTo>
                <a:lnTo>
                  <a:pt x="21633" y="70203"/>
                </a:lnTo>
                <a:lnTo>
                  <a:pt x="19728" y="73060"/>
                </a:lnTo>
                <a:lnTo>
                  <a:pt x="16095" y="81632"/>
                </a:lnTo>
                <a:lnTo>
                  <a:pt x="10362" y="90205"/>
                </a:lnTo>
                <a:lnTo>
                  <a:pt x="7942" y="99095"/>
                </a:lnTo>
                <a:lnTo>
                  <a:pt x="7744" y="99941"/>
                </a:lnTo>
                <a:lnTo>
                  <a:pt x="1534" y="107191"/>
                </a:lnTo>
                <a:lnTo>
                  <a:pt x="0" y="108867"/>
                </a:lnTo>
                <a:lnTo>
                  <a:pt x="544" y="110266"/>
                </a:lnTo>
                <a:lnTo>
                  <a:pt x="3688" y="114361"/>
                </a:lnTo>
                <a:lnTo>
                  <a:pt x="5860" y="115834"/>
                </a:lnTo>
                <a:lnTo>
                  <a:pt x="10813" y="117470"/>
                </a:lnTo>
                <a:lnTo>
                  <a:pt x="16190" y="118198"/>
                </a:lnTo>
                <a:lnTo>
                  <a:pt x="18957" y="118392"/>
                </a:lnTo>
                <a:lnTo>
                  <a:pt x="21754" y="119474"/>
                </a:lnTo>
                <a:lnTo>
                  <a:pt x="27402" y="123215"/>
                </a:lnTo>
                <a:lnTo>
                  <a:pt x="33088" y="125514"/>
                </a:lnTo>
                <a:lnTo>
                  <a:pt x="38790" y="126535"/>
                </a:lnTo>
                <a:lnTo>
                  <a:pt x="44499" y="126989"/>
                </a:lnTo>
                <a:lnTo>
                  <a:pt x="48307" y="128063"/>
                </a:lnTo>
                <a:lnTo>
                  <a:pt x="52751" y="129731"/>
                </a:lnTo>
                <a:lnTo>
                  <a:pt x="57619" y="131795"/>
                </a:lnTo>
                <a:lnTo>
                  <a:pt x="62769" y="133172"/>
                </a:lnTo>
                <a:lnTo>
                  <a:pt x="68107" y="134089"/>
                </a:lnTo>
                <a:lnTo>
                  <a:pt x="73571" y="134701"/>
                </a:lnTo>
                <a:lnTo>
                  <a:pt x="78166" y="136061"/>
                </a:lnTo>
                <a:lnTo>
                  <a:pt x="82182" y="137921"/>
                </a:lnTo>
                <a:lnTo>
                  <a:pt x="85812" y="140113"/>
                </a:lnTo>
                <a:lnTo>
                  <a:pt x="90137" y="142527"/>
                </a:lnTo>
                <a:lnTo>
                  <a:pt x="100022" y="147749"/>
                </a:lnTo>
                <a:lnTo>
                  <a:pt x="105325" y="149523"/>
                </a:lnTo>
                <a:lnTo>
                  <a:pt x="110766" y="150705"/>
                </a:lnTo>
                <a:lnTo>
                  <a:pt x="116298" y="151493"/>
                </a:lnTo>
                <a:lnTo>
                  <a:pt x="120938" y="152971"/>
                </a:lnTo>
                <a:lnTo>
                  <a:pt x="124984" y="154909"/>
                </a:lnTo>
                <a:lnTo>
                  <a:pt x="128634" y="157154"/>
                </a:lnTo>
                <a:lnTo>
                  <a:pt x="132972" y="159602"/>
                </a:lnTo>
                <a:lnTo>
                  <a:pt x="142873" y="164863"/>
                </a:lnTo>
                <a:lnTo>
                  <a:pt x="147227" y="167599"/>
                </a:lnTo>
                <a:lnTo>
                  <a:pt x="151083" y="170376"/>
                </a:lnTo>
                <a:lnTo>
                  <a:pt x="154606" y="173180"/>
                </a:lnTo>
                <a:lnTo>
                  <a:pt x="158859" y="176002"/>
                </a:lnTo>
                <a:lnTo>
                  <a:pt x="163600" y="178835"/>
                </a:lnTo>
                <a:lnTo>
                  <a:pt x="168665" y="181676"/>
                </a:lnTo>
                <a:lnTo>
                  <a:pt x="172995" y="184524"/>
                </a:lnTo>
                <a:lnTo>
                  <a:pt x="176834" y="187374"/>
                </a:lnTo>
                <a:lnTo>
                  <a:pt x="180345" y="190227"/>
                </a:lnTo>
                <a:lnTo>
                  <a:pt x="186787" y="195936"/>
                </a:lnTo>
                <a:lnTo>
                  <a:pt x="192826" y="201649"/>
                </a:lnTo>
                <a:lnTo>
                  <a:pt x="198684" y="207363"/>
                </a:lnTo>
                <a:lnTo>
                  <a:pt x="200627" y="210220"/>
                </a:lnTo>
                <a:lnTo>
                  <a:pt x="204315" y="218792"/>
                </a:lnTo>
                <a:lnTo>
                  <a:pt x="208553" y="224507"/>
                </a:lnTo>
                <a:lnTo>
                  <a:pt x="210064" y="228317"/>
                </a:lnTo>
                <a:lnTo>
                  <a:pt x="211743" y="237630"/>
                </a:lnTo>
                <a:lnTo>
                  <a:pt x="212489" y="245580"/>
                </a:lnTo>
                <a:lnTo>
                  <a:pt x="212821" y="252288"/>
                </a:lnTo>
                <a:lnTo>
                  <a:pt x="213052" y="262714"/>
                </a:lnTo>
                <a:lnTo>
                  <a:pt x="213083" y="276286"/>
                </a:lnTo>
                <a:lnTo>
                  <a:pt x="212132" y="279029"/>
                </a:lnTo>
                <a:lnTo>
                  <a:pt x="208535" y="284617"/>
                </a:lnTo>
                <a:lnTo>
                  <a:pt x="205289" y="287440"/>
                </a:lnTo>
                <a:lnTo>
                  <a:pt x="201221" y="290275"/>
                </a:lnTo>
                <a:lnTo>
                  <a:pt x="196604" y="293118"/>
                </a:lnTo>
                <a:lnTo>
                  <a:pt x="192573" y="295013"/>
                </a:lnTo>
                <a:lnTo>
                  <a:pt x="188933" y="296276"/>
                </a:lnTo>
                <a:lnTo>
                  <a:pt x="185554" y="297118"/>
                </a:lnTo>
                <a:lnTo>
                  <a:pt x="179260" y="300594"/>
                </a:lnTo>
                <a:lnTo>
                  <a:pt x="176248" y="302854"/>
                </a:lnTo>
                <a:lnTo>
                  <a:pt x="170361" y="305365"/>
                </a:lnTo>
                <a:lnTo>
                  <a:pt x="164570" y="306482"/>
                </a:lnTo>
                <a:lnTo>
                  <a:pt x="158821" y="306978"/>
                </a:lnTo>
                <a:lnTo>
                  <a:pt x="153091" y="307198"/>
                </a:lnTo>
                <a:lnTo>
                  <a:pt x="144510" y="307323"/>
                </a:lnTo>
                <a:lnTo>
                  <a:pt x="133077" y="307365"/>
                </a:lnTo>
                <a:lnTo>
                  <a:pt x="131172" y="306415"/>
                </a:lnTo>
                <a:lnTo>
                  <a:pt x="129902" y="304830"/>
                </a:lnTo>
                <a:lnTo>
                  <a:pt x="129055" y="302821"/>
                </a:lnTo>
                <a:lnTo>
                  <a:pt x="123312" y="295442"/>
                </a:lnTo>
                <a:lnTo>
                  <a:pt x="120852" y="293704"/>
                </a:lnTo>
                <a:lnTo>
                  <a:pt x="115578" y="291774"/>
                </a:lnTo>
                <a:lnTo>
                  <a:pt x="110060" y="288376"/>
                </a:lnTo>
                <a:lnTo>
                  <a:pt x="107254" y="286136"/>
                </a:lnTo>
                <a:lnTo>
                  <a:pt x="105384" y="283691"/>
                </a:lnTo>
                <a:lnTo>
                  <a:pt x="104137" y="281108"/>
                </a:lnTo>
                <a:lnTo>
                  <a:pt x="103306" y="278433"/>
                </a:lnTo>
                <a:lnTo>
                  <a:pt x="99843" y="272922"/>
                </a:lnTo>
                <a:lnTo>
                  <a:pt x="97586" y="270119"/>
                </a:lnTo>
                <a:lnTo>
                  <a:pt x="96081" y="267297"/>
                </a:lnTo>
                <a:lnTo>
                  <a:pt x="93011" y="258776"/>
                </a:lnTo>
                <a:lnTo>
                  <a:pt x="88917" y="253072"/>
                </a:lnTo>
                <a:lnTo>
                  <a:pt x="87444" y="249266"/>
                </a:lnTo>
                <a:lnTo>
                  <a:pt x="85808" y="239956"/>
                </a:lnTo>
                <a:lnTo>
                  <a:pt x="85081" y="232008"/>
                </a:lnTo>
                <a:lnTo>
                  <a:pt x="84887" y="228556"/>
                </a:lnTo>
                <a:lnTo>
                  <a:pt x="85710" y="225301"/>
                </a:lnTo>
                <a:lnTo>
                  <a:pt x="89165" y="219145"/>
                </a:lnTo>
                <a:lnTo>
                  <a:pt x="89514" y="215217"/>
                </a:lnTo>
                <a:lnTo>
                  <a:pt x="87363" y="205773"/>
                </a:lnTo>
                <a:lnTo>
                  <a:pt x="87361" y="201540"/>
                </a:lnTo>
                <a:lnTo>
                  <a:pt x="88312" y="197766"/>
                </a:lnTo>
                <a:lnTo>
                  <a:pt x="91909" y="191032"/>
                </a:lnTo>
                <a:lnTo>
                  <a:pt x="96682" y="184864"/>
                </a:lnTo>
                <a:lnTo>
                  <a:pt x="101979" y="176408"/>
                </a:lnTo>
                <a:lnTo>
                  <a:pt x="107508" y="167253"/>
                </a:lnTo>
                <a:lnTo>
                  <a:pt x="113140" y="160008"/>
                </a:lnTo>
                <a:lnTo>
                  <a:pt x="118818" y="153613"/>
                </a:lnTo>
                <a:lnTo>
                  <a:pt x="124517" y="147596"/>
                </a:lnTo>
                <a:lnTo>
                  <a:pt x="130225" y="141747"/>
                </a:lnTo>
                <a:lnTo>
                  <a:pt x="135937" y="133432"/>
                </a:lnTo>
                <a:lnTo>
                  <a:pt x="138793" y="128548"/>
                </a:lnTo>
                <a:lnTo>
                  <a:pt x="141650" y="125292"/>
                </a:lnTo>
                <a:lnTo>
                  <a:pt x="144507" y="123121"/>
                </a:lnTo>
                <a:lnTo>
                  <a:pt x="150222" y="119757"/>
                </a:lnTo>
                <a:lnTo>
                  <a:pt x="155937" y="115086"/>
                </a:lnTo>
                <a:lnTo>
                  <a:pt x="161652" y="109835"/>
                </a:lnTo>
                <a:lnTo>
                  <a:pt x="164509" y="107102"/>
                </a:lnTo>
                <a:lnTo>
                  <a:pt x="166414" y="104327"/>
                </a:lnTo>
                <a:lnTo>
                  <a:pt x="174273" y="85632"/>
                </a:lnTo>
                <a:lnTo>
                  <a:pt x="176786" y="77695"/>
                </a:lnTo>
                <a:lnTo>
                  <a:pt x="177903" y="70992"/>
                </a:lnTo>
                <a:lnTo>
                  <a:pt x="178532" y="61864"/>
                </a:lnTo>
                <a:lnTo>
                  <a:pt x="178679" y="56019"/>
                </a:lnTo>
                <a:lnTo>
                  <a:pt x="179670" y="53127"/>
                </a:lnTo>
                <a:lnTo>
                  <a:pt x="183312" y="47373"/>
                </a:lnTo>
                <a:lnTo>
                  <a:pt x="183712" y="44505"/>
                </a:lnTo>
                <a:lnTo>
                  <a:pt x="183026" y="41641"/>
                </a:lnTo>
                <a:lnTo>
                  <a:pt x="180676" y="35918"/>
                </a:lnTo>
                <a:lnTo>
                  <a:pt x="179632" y="30200"/>
                </a:lnTo>
                <a:lnTo>
                  <a:pt x="178401" y="27342"/>
                </a:lnTo>
                <a:lnTo>
                  <a:pt x="172118" y="18768"/>
                </a:lnTo>
                <a:lnTo>
                  <a:pt x="166938" y="13053"/>
                </a:lnTo>
                <a:lnTo>
                  <a:pt x="163271" y="11147"/>
                </a:lnTo>
                <a:lnTo>
                  <a:pt x="158921" y="9877"/>
                </a:lnTo>
                <a:lnTo>
                  <a:pt x="154116" y="9030"/>
                </a:lnTo>
                <a:lnTo>
                  <a:pt x="149960" y="8466"/>
                </a:lnTo>
                <a:lnTo>
                  <a:pt x="146237" y="8090"/>
                </a:lnTo>
                <a:lnTo>
                  <a:pt x="142803" y="7839"/>
                </a:lnTo>
                <a:lnTo>
                  <a:pt x="139561" y="6719"/>
                </a:lnTo>
                <a:lnTo>
                  <a:pt x="133418" y="2935"/>
                </a:lnTo>
                <a:lnTo>
                  <a:pt x="127513" y="618"/>
                </a:lnTo>
                <a:lnTo>
                  <a:pt x="124605" y="0"/>
                </a:lnTo>
                <a:lnTo>
                  <a:pt x="120761" y="541"/>
                </a:lnTo>
                <a:lnTo>
                  <a:pt x="116294" y="1854"/>
                </a:lnTo>
                <a:lnTo>
                  <a:pt x="111411" y="3681"/>
                </a:lnTo>
                <a:lnTo>
                  <a:pt x="107202" y="4900"/>
                </a:lnTo>
                <a:lnTo>
                  <a:pt x="103445" y="5712"/>
                </a:lnTo>
                <a:lnTo>
                  <a:pt x="99987" y="6254"/>
                </a:lnTo>
                <a:lnTo>
                  <a:pt x="93605" y="9396"/>
                </a:lnTo>
                <a:lnTo>
                  <a:pt x="84499" y="159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47"/>
          <p:cNvSpPr/>
          <p:nvPr/>
        </p:nvSpPr>
        <p:spPr>
          <a:xfrm>
            <a:off x="3903345" y="4963513"/>
            <a:ext cx="385763" cy="308575"/>
          </a:xfrm>
          <a:custGeom>
            <a:avLst/>
            <a:gdLst/>
            <a:ahLst/>
            <a:cxnLst/>
            <a:rect l="0" t="0" r="0" b="0"/>
            <a:pathLst>
              <a:path w="385763" h="308575">
                <a:moveTo>
                  <a:pt x="0" y="291429"/>
                </a:moveTo>
                <a:lnTo>
                  <a:pt x="0" y="284048"/>
                </a:lnTo>
                <a:lnTo>
                  <a:pt x="952" y="283651"/>
                </a:lnTo>
                <a:lnTo>
                  <a:pt x="8730" y="282927"/>
                </a:lnTo>
                <a:lnTo>
                  <a:pt x="15849" y="282866"/>
                </a:lnTo>
                <a:lnTo>
                  <a:pt x="21311" y="278309"/>
                </a:lnTo>
                <a:lnTo>
                  <a:pt x="22780" y="276015"/>
                </a:lnTo>
                <a:lnTo>
                  <a:pt x="25799" y="268235"/>
                </a:lnTo>
                <a:lnTo>
                  <a:pt x="32303" y="259898"/>
                </a:lnTo>
                <a:lnTo>
                  <a:pt x="37534" y="254238"/>
                </a:lnTo>
                <a:lnTo>
                  <a:pt x="39310" y="251395"/>
                </a:lnTo>
                <a:lnTo>
                  <a:pt x="42762" y="241890"/>
                </a:lnTo>
                <a:lnTo>
                  <a:pt x="46945" y="232582"/>
                </a:lnTo>
                <a:lnTo>
                  <a:pt x="54655" y="216631"/>
                </a:lnTo>
                <a:lnTo>
                  <a:pt x="56439" y="211084"/>
                </a:lnTo>
                <a:lnTo>
                  <a:pt x="57628" y="205481"/>
                </a:lnTo>
                <a:lnTo>
                  <a:pt x="58422" y="199840"/>
                </a:lnTo>
                <a:lnTo>
                  <a:pt x="61842" y="191033"/>
                </a:lnTo>
                <a:lnTo>
                  <a:pt x="64088" y="187351"/>
                </a:lnTo>
                <a:lnTo>
                  <a:pt x="66583" y="178180"/>
                </a:lnTo>
                <a:lnTo>
                  <a:pt x="67249" y="173067"/>
                </a:lnTo>
                <a:lnTo>
                  <a:pt x="67692" y="167754"/>
                </a:lnTo>
                <a:lnTo>
                  <a:pt x="67988" y="162306"/>
                </a:lnTo>
                <a:lnTo>
                  <a:pt x="68185" y="156770"/>
                </a:lnTo>
                <a:lnTo>
                  <a:pt x="69269" y="151174"/>
                </a:lnTo>
                <a:lnTo>
                  <a:pt x="70944" y="145538"/>
                </a:lnTo>
                <a:lnTo>
                  <a:pt x="73014" y="139876"/>
                </a:lnTo>
                <a:lnTo>
                  <a:pt x="75346" y="134196"/>
                </a:lnTo>
                <a:lnTo>
                  <a:pt x="77853" y="128504"/>
                </a:lnTo>
                <a:lnTo>
                  <a:pt x="80476" y="122805"/>
                </a:lnTo>
                <a:lnTo>
                  <a:pt x="82226" y="117101"/>
                </a:lnTo>
                <a:lnTo>
                  <a:pt x="83393" y="111393"/>
                </a:lnTo>
                <a:lnTo>
                  <a:pt x="84170" y="105683"/>
                </a:lnTo>
                <a:lnTo>
                  <a:pt x="87574" y="96798"/>
                </a:lnTo>
                <a:lnTo>
                  <a:pt x="92261" y="88721"/>
                </a:lnTo>
                <a:lnTo>
                  <a:pt x="97520" y="78781"/>
                </a:lnTo>
                <a:lnTo>
                  <a:pt x="100492" y="70554"/>
                </a:lnTo>
                <a:lnTo>
                  <a:pt x="101813" y="63723"/>
                </a:lnTo>
                <a:lnTo>
                  <a:pt x="102400" y="57511"/>
                </a:lnTo>
                <a:lnTo>
                  <a:pt x="103509" y="54521"/>
                </a:lnTo>
                <a:lnTo>
                  <a:pt x="108669" y="45763"/>
                </a:lnTo>
                <a:lnTo>
                  <a:pt x="110209" y="40004"/>
                </a:lnTo>
                <a:lnTo>
                  <a:pt x="111077" y="31407"/>
                </a:lnTo>
                <a:lnTo>
                  <a:pt x="112151" y="29498"/>
                </a:lnTo>
                <a:lnTo>
                  <a:pt x="113819" y="28226"/>
                </a:lnTo>
                <a:lnTo>
                  <a:pt x="119652" y="25831"/>
                </a:lnTo>
                <a:lnTo>
                  <a:pt x="130966" y="25684"/>
                </a:lnTo>
                <a:lnTo>
                  <a:pt x="135936" y="25682"/>
                </a:lnTo>
                <a:lnTo>
                  <a:pt x="136344" y="26634"/>
                </a:lnTo>
                <a:lnTo>
                  <a:pt x="136998" y="35007"/>
                </a:lnTo>
                <a:lnTo>
                  <a:pt x="137052" y="37613"/>
                </a:lnTo>
                <a:lnTo>
                  <a:pt x="138041" y="40304"/>
                </a:lnTo>
                <a:lnTo>
                  <a:pt x="141679" y="45833"/>
                </a:lnTo>
                <a:lnTo>
                  <a:pt x="149082" y="54301"/>
                </a:lnTo>
                <a:lnTo>
                  <a:pt x="150823" y="57144"/>
                </a:lnTo>
                <a:lnTo>
                  <a:pt x="152757" y="62842"/>
                </a:lnTo>
                <a:lnTo>
                  <a:pt x="153846" y="71406"/>
                </a:lnTo>
                <a:lnTo>
                  <a:pt x="154101" y="79659"/>
                </a:lnTo>
                <a:lnTo>
                  <a:pt x="154264" y="95928"/>
                </a:lnTo>
                <a:lnTo>
                  <a:pt x="155230" y="99183"/>
                </a:lnTo>
                <a:lnTo>
                  <a:pt x="158843" y="105339"/>
                </a:lnTo>
                <a:lnTo>
                  <a:pt x="161084" y="113790"/>
                </a:lnTo>
                <a:lnTo>
                  <a:pt x="161682" y="118710"/>
                </a:lnTo>
                <a:lnTo>
                  <a:pt x="163033" y="122943"/>
                </a:lnTo>
                <a:lnTo>
                  <a:pt x="167074" y="130187"/>
                </a:lnTo>
                <a:lnTo>
                  <a:pt x="169505" y="139121"/>
                </a:lnTo>
                <a:lnTo>
                  <a:pt x="170585" y="148489"/>
                </a:lnTo>
                <a:lnTo>
                  <a:pt x="171065" y="155828"/>
                </a:lnTo>
                <a:lnTo>
                  <a:pt x="172146" y="159118"/>
                </a:lnTo>
                <a:lnTo>
                  <a:pt x="177265" y="168300"/>
                </a:lnTo>
                <a:lnTo>
                  <a:pt x="178796" y="174157"/>
                </a:lnTo>
                <a:lnTo>
                  <a:pt x="180158" y="176101"/>
                </a:lnTo>
                <a:lnTo>
                  <a:pt x="182018" y="177396"/>
                </a:lnTo>
                <a:lnTo>
                  <a:pt x="184210" y="178259"/>
                </a:lnTo>
                <a:lnTo>
                  <a:pt x="185671" y="179788"/>
                </a:lnTo>
                <a:lnTo>
                  <a:pt x="186646" y="181759"/>
                </a:lnTo>
                <a:lnTo>
                  <a:pt x="187295" y="184026"/>
                </a:lnTo>
                <a:lnTo>
                  <a:pt x="188681" y="185537"/>
                </a:lnTo>
                <a:lnTo>
                  <a:pt x="190557" y="186544"/>
                </a:lnTo>
                <a:lnTo>
                  <a:pt x="195862" y="188162"/>
                </a:lnTo>
                <a:lnTo>
                  <a:pt x="196297" y="189247"/>
                </a:lnTo>
                <a:lnTo>
                  <a:pt x="197052" y="195905"/>
                </a:lnTo>
                <a:lnTo>
                  <a:pt x="198043" y="196314"/>
                </a:lnTo>
                <a:lnTo>
                  <a:pt x="205384" y="197100"/>
                </a:lnTo>
                <a:lnTo>
                  <a:pt x="205708" y="189748"/>
                </a:lnTo>
                <a:lnTo>
                  <a:pt x="206671" y="189352"/>
                </a:lnTo>
                <a:lnTo>
                  <a:pt x="210281" y="188911"/>
                </a:lnTo>
                <a:lnTo>
                  <a:pt x="211625" y="187841"/>
                </a:lnTo>
                <a:lnTo>
                  <a:pt x="212520" y="186176"/>
                </a:lnTo>
                <a:lnTo>
                  <a:pt x="213118" y="184113"/>
                </a:lnTo>
                <a:lnTo>
                  <a:pt x="216321" y="179280"/>
                </a:lnTo>
                <a:lnTo>
                  <a:pt x="218509" y="176658"/>
                </a:lnTo>
                <a:lnTo>
                  <a:pt x="219968" y="173958"/>
                </a:lnTo>
                <a:lnTo>
                  <a:pt x="221588" y="168417"/>
                </a:lnTo>
                <a:lnTo>
                  <a:pt x="222308" y="160240"/>
                </a:lnTo>
                <a:lnTo>
                  <a:pt x="222500" y="155392"/>
                </a:lnTo>
                <a:lnTo>
                  <a:pt x="223581" y="150255"/>
                </a:lnTo>
                <a:lnTo>
                  <a:pt x="225254" y="144926"/>
                </a:lnTo>
                <a:lnTo>
                  <a:pt x="227321" y="139468"/>
                </a:lnTo>
                <a:lnTo>
                  <a:pt x="232159" y="130863"/>
                </a:lnTo>
                <a:lnTo>
                  <a:pt x="234783" y="127235"/>
                </a:lnTo>
                <a:lnTo>
                  <a:pt x="237697" y="118124"/>
                </a:lnTo>
                <a:lnTo>
                  <a:pt x="238475" y="113027"/>
                </a:lnTo>
                <a:lnTo>
                  <a:pt x="239946" y="107725"/>
                </a:lnTo>
                <a:lnTo>
                  <a:pt x="241879" y="102285"/>
                </a:lnTo>
                <a:lnTo>
                  <a:pt x="244120" y="96753"/>
                </a:lnTo>
                <a:lnTo>
                  <a:pt x="246567" y="91160"/>
                </a:lnTo>
                <a:lnTo>
                  <a:pt x="251825" y="79865"/>
                </a:lnTo>
                <a:lnTo>
                  <a:pt x="260140" y="62797"/>
                </a:lnTo>
                <a:lnTo>
                  <a:pt x="263255" y="53925"/>
                </a:lnTo>
                <a:lnTo>
                  <a:pt x="265592" y="45854"/>
                </a:lnTo>
                <a:lnTo>
                  <a:pt x="267549" y="41035"/>
                </a:lnTo>
                <a:lnTo>
                  <a:pt x="271311" y="31553"/>
                </a:lnTo>
                <a:lnTo>
                  <a:pt x="272982" y="24164"/>
                </a:lnTo>
                <a:lnTo>
                  <a:pt x="276265" y="17705"/>
                </a:lnTo>
                <a:lnTo>
                  <a:pt x="278474" y="14649"/>
                </a:lnTo>
                <a:lnTo>
                  <a:pt x="280899" y="12611"/>
                </a:lnTo>
                <a:lnTo>
                  <a:pt x="283469" y="11253"/>
                </a:lnTo>
                <a:lnTo>
                  <a:pt x="286134" y="10348"/>
                </a:lnTo>
                <a:lnTo>
                  <a:pt x="287911" y="8792"/>
                </a:lnTo>
                <a:lnTo>
                  <a:pt x="289095" y="6802"/>
                </a:lnTo>
                <a:lnTo>
                  <a:pt x="289885" y="4522"/>
                </a:lnTo>
                <a:lnTo>
                  <a:pt x="291364" y="3003"/>
                </a:lnTo>
                <a:lnTo>
                  <a:pt x="293303" y="1990"/>
                </a:lnTo>
                <a:lnTo>
                  <a:pt x="298707" y="365"/>
                </a:lnTo>
                <a:lnTo>
                  <a:pt x="307301" y="0"/>
                </a:lnTo>
                <a:lnTo>
                  <a:pt x="315876" y="7348"/>
                </a:lnTo>
                <a:lnTo>
                  <a:pt x="321346" y="12735"/>
                </a:lnTo>
                <a:lnTo>
                  <a:pt x="322816" y="15146"/>
                </a:lnTo>
                <a:lnTo>
                  <a:pt x="325836" y="23089"/>
                </a:lnTo>
                <a:lnTo>
                  <a:pt x="329918" y="28657"/>
                </a:lnTo>
                <a:lnTo>
                  <a:pt x="331388" y="32428"/>
                </a:lnTo>
                <a:lnTo>
                  <a:pt x="333020" y="41698"/>
                </a:lnTo>
                <a:lnTo>
                  <a:pt x="333456" y="46836"/>
                </a:lnTo>
                <a:lnTo>
                  <a:pt x="333747" y="52167"/>
                </a:lnTo>
                <a:lnTo>
                  <a:pt x="333940" y="57627"/>
                </a:lnTo>
                <a:lnTo>
                  <a:pt x="335021" y="62218"/>
                </a:lnTo>
                <a:lnTo>
                  <a:pt x="338763" y="69860"/>
                </a:lnTo>
                <a:lnTo>
                  <a:pt x="341061" y="78971"/>
                </a:lnTo>
                <a:lnTo>
                  <a:pt x="341674" y="84068"/>
                </a:lnTo>
                <a:lnTo>
                  <a:pt x="342082" y="89371"/>
                </a:lnTo>
                <a:lnTo>
                  <a:pt x="342355" y="94811"/>
                </a:lnTo>
                <a:lnTo>
                  <a:pt x="342536" y="100343"/>
                </a:lnTo>
                <a:lnTo>
                  <a:pt x="343610" y="105936"/>
                </a:lnTo>
                <a:lnTo>
                  <a:pt x="345278" y="111569"/>
                </a:lnTo>
                <a:lnTo>
                  <a:pt x="347343" y="117230"/>
                </a:lnTo>
                <a:lnTo>
                  <a:pt x="348719" y="122909"/>
                </a:lnTo>
                <a:lnTo>
                  <a:pt x="349637" y="128600"/>
                </a:lnTo>
                <a:lnTo>
                  <a:pt x="350249" y="134299"/>
                </a:lnTo>
                <a:lnTo>
                  <a:pt x="350656" y="140003"/>
                </a:lnTo>
                <a:lnTo>
                  <a:pt x="350928" y="145711"/>
                </a:lnTo>
                <a:lnTo>
                  <a:pt x="351230" y="157133"/>
                </a:lnTo>
                <a:lnTo>
                  <a:pt x="351365" y="168559"/>
                </a:lnTo>
                <a:lnTo>
                  <a:pt x="352353" y="174274"/>
                </a:lnTo>
                <a:lnTo>
                  <a:pt x="353965" y="179988"/>
                </a:lnTo>
                <a:lnTo>
                  <a:pt x="355991" y="185703"/>
                </a:lnTo>
                <a:lnTo>
                  <a:pt x="358243" y="194592"/>
                </a:lnTo>
                <a:lnTo>
                  <a:pt x="359244" y="202670"/>
                </a:lnTo>
                <a:lnTo>
                  <a:pt x="359511" y="207492"/>
                </a:lnTo>
                <a:lnTo>
                  <a:pt x="359689" y="212611"/>
                </a:lnTo>
                <a:lnTo>
                  <a:pt x="360760" y="217929"/>
                </a:lnTo>
                <a:lnTo>
                  <a:pt x="362427" y="223379"/>
                </a:lnTo>
                <a:lnTo>
                  <a:pt x="364490" y="228918"/>
                </a:lnTo>
                <a:lnTo>
                  <a:pt x="366783" y="237611"/>
                </a:lnTo>
                <a:lnTo>
                  <a:pt x="367802" y="244650"/>
                </a:lnTo>
                <a:lnTo>
                  <a:pt x="368254" y="250953"/>
                </a:lnTo>
                <a:lnTo>
                  <a:pt x="370996" y="259470"/>
                </a:lnTo>
                <a:lnTo>
                  <a:pt x="375966" y="271358"/>
                </a:lnTo>
                <a:lnTo>
                  <a:pt x="376827" y="277968"/>
                </a:lnTo>
                <a:lnTo>
                  <a:pt x="377082" y="285959"/>
                </a:lnTo>
                <a:lnTo>
                  <a:pt x="378071" y="288735"/>
                </a:lnTo>
                <a:lnTo>
                  <a:pt x="384561" y="298330"/>
                </a:lnTo>
                <a:lnTo>
                  <a:pt x="385228" y="301799"/>
                </a:lnTo>
                <a:lnTo>
                  <a:pt x="385762" y="3085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48"/>
          <p:cNvSpPr/>
          <p:nvPr/>
        </p:nvSpPr>
        <p:spPr>
          <a:xfrm>
            <a:off x="4400560" y="4920645"/>
            <a:ext cx="257166" cy="281638"/>
          </a:xfrm>
          <a:custGeom>
            <a:avLst/>
            <a:gdLst/>
            <a:ahLst/>
            <a:cxnLst/>
            <a:rect l="0" t="0" r="0" b="0"/>
            <a:pathLst>
              <a:path w="257166" h="281638">
                <a:moveTo>
                  <a:pt x="171440" y="8542"/>
                </a:moveTo>
                <a:lnTo>
                  <a:pt x="164058" y="1161"/>
                </a:lnTo>
                <a:lnTo>
                  <a:pt x="160857" y="499"/>
                </a:lnTo>
                <a:lnTo>
                  <a:pt x="154679" y="0"/>
                </a:lnTo>
                <a:lnTo>
                  <a:pt x="149857" y="4529"/>
                </a:lnTo>
                <a:lnTo>
                  <a:pt x="147527" y="5867"/>
                </a:lnTo>
                <a:lnTo>
                  <a:pt x="140648" y="7749"/>
                </a:lnTo>
                <a:lnTo>
                  <a:pt x="138704" y="8190"/>
                </a:lnTo>
                <a:lnTo>
                  <a:pt x="133059" y="12989"/>
                </a:lnTo>
                <a:lnTo>
                  <a:pt x="130613" y="14364"/>
                </a:lnTo>
                <a:lnTo>
                  <a:pt x="122618" y="17252"/>
                </a:lnTo>
                <a:lnTo>
                  <a:pt x="117039" y="21303"/>
                </a:lnTo>
                <a:lnTo>
                  <a:pt x="111384" y="23739"/>
                </a:lnTo>
                <a:lnTo>
                  <a:pt x="104743" y="25774"/>
                </a:lnTo>
                <a:lnTo>
                  <a:pt x="100305" y="27650"/>
                </a:lnTo>
                <a:lnTo>
                  <a:pt x="95442" y="29853"/>
                </a:lnTo>
                <a:lnTo>
                  <a:pt x="92199" y="32275"/>
                </a:lnTo>
                <a:lnTo>
                  <a:pt x="90038" y="34842"/>
                </a:lnTo>
                <a:lnTo>
                  <a:pt x="88596" y="37505"/>
                </a:lnTo>
                <a:lnTo>
                  <a:pt x="81916" y="43004"/>
                </a:lnTo>
                <a:lnTo>
                  <a:pt x="77467" y="45804"/>
                </a:lnTo>
                <a:lnTo>
                  <a:pt x="69984" y="51456"/>
                </a:lnTo>
                <a:lnTo>
                  <a:pt x="63483" y="57142"/>
                </a:lnTo>
                <a:lnTo>
                  <a:pt x="57419" y="62845"/>
                </a:lnTo>
                <a:lnTo>
                  <a:pt x="42888" y="77123"/>
                </a:lnTo>
                <a:lnTo>
                  <a:pt x="31429" y="88553"/>
                </a:lnTo>
                <a:lnTo>
                  <a:pt x="29522" y="91410"/>
                </a:lnTo>
                <a:lnTo>
                  <a:pt x="25885" y="99982"/>
                </a:lnTo>
                <a:lnTo>
                  <a:pt x="21659" y="105697"/>
                </a:lnTo>
                <a:lnTo>
                  <a:pt x="16606" y="113952"/>
                </a:lnTo>
                <a:lnTo>
                  <a:pt x="13924" y="118821"/>
                </a:lnTo>
                <a:lnTo>
                  <a:pt x="10945" y="126770"/>
                </a:lnTo>
                <a:lnTo>
                  <a:pt x="10151" y="130223"/>
                </a:lnTo>
                <a:lnTo>
                  <a:pt x="6728" y="136600"/>
                </a:lnTo>
                <a:lnTo>
                  <a:pt x="4482" y="139634"/>
                </a:lnTo>
                <a:lnTo>
                  <a:pt x="1986" y="145545"/>
                </a:lnTo>
                <a:lnTo>
                  <a:pt x="581" y="154228"/>
                </a:lnTo>
                <a:lnTo>
                  <a:pt x="165" y="162833"/>
                </a:lnTo>
                <a:lnTo>
                  <a:pt x="41" y="171415"/>
                </a:lnTo>
                <a:lnTo>
                  <a:pt x="0" y="182849"/>
                </a:lnTo>
                <a:lnTo>
                  <a:pt x="949" y="185707"/>
                </a:lnTo>
                <a:lnTo>
                  <a:pt x="5883" y="194279"/>
                </a:lnTo>
                <a:lnTo>
                  <a:pt x="8720" y="202852"/>
                </a:lnTo>
                <a:lnTo>
                  <a:pt x="15171" y="211425"/>
                </a:lnTo>
                <a:lnTo>
                  <a:pt x="20389" y="217139"/>
                </a:lnTo>
                <a:lnTo>
                  <a:pt x="22162" y="219997"/>
                </a:lnTo>
                <a:lnTo>
                  <a:pt x="25609" y="228570"/>
                </a:lnTo>
                <a:lnTo>
                  <a:pt x="32240" y="237142"/>
                </a:lnTo>
                <a:lnTo>
                  <a:pt x="37500" y="242857"/>
                </a:lnTo>
                <a:lnTo>
                  <a:pt x="41189" y="245715"/>
                </a:lnTo>
                <a:lnTo>
                  <a:pt x="45553" y="248572"/>
                </a:lnTo>
                <a:lnTo>
                  <a:pt x="50368" y="251430"/>
                </a:lnTo>
                <a:lnTo>
                  <a:pt x="58258" y="254605"/>
                </a:lnTo>
                <a:lnTo>
                  <a:pt x="61695" y="255451"/>
                </a:lnTo>
                <a:lnTo>
                  <a:pt x="68054" y="258932"/>
                </a:lnTo>
                <a:lnTo>
                  <a:pt x="71084" y="261194"/>
                </a:lnTo>
                <a:lnTo>
                  <a:pt x="76989" y="263707"/>
                </a:lnTo>
                <a:lnTo>
                  <a:pt x="79898" y="264377"/>
                </a:lnTo>
                <a:lnTo>
                  <a:pt x="85670" y="267661"/>
                </a:lnTo>
                <a:lnTo>
                  <a:pt x="88542" y="269871"/>
                </a:lnTo>
                <a:lnTo>
                  <a:pt x="92362" y="271344"/>
                </a:lnTo>
                <a:lnTo>
                  <a:pt x="96813" y="272326"/>
                </a:lnTo>
                <a:lnTo>
                  <a:pt x="101686" y="272981"/>
                </a:lnTo>
                <a:lnTo>
                  <a:pt x="106840" y="273417"/>
                </a:lnTo>
                <a:lnTo>
                  <a:pt x="112181" y="273708"/>
                </a:lnTo>
                <a:lnTo>
                  <a:pt x="117646" y="273902"/>
                </a:lnTo>
                <a:lnTo>
                  <a:pt x="122242" y="274983"/>
                </a:lnTo>
                <a:lnTo>
                  <a:pt x="129889" y="278726"/>
                </a:lnTo>
                <a:lnTo>
                  <a:pt x="134214" y="280105"/>
                </a:lnTo>
                <a:lnTo>
                  <a:pt x="139003" y="281023"/>
                </a:lnTo>
                <a:lnTo>
                  <a:pt x="144100" y="281637"/>
                </a:lnTo>
                <a:lnTo>
                  <a:pt x="149403" y="281092"/>
                </a:lnTo>
                <a:lnTo>
                  <a:pt x="154844" y="279778"/>
                </a:lnTo>
                <a:lnTo>
                  <a:pt x="160376" y="277948"/>
                </a:lnTo>
                <a:lnTo>
                  <a:pt x="165016" y="276728"/>
                </a:lnTo>
                <a:lnTo>
                  <a:pt x="172712" y="275374"/>
                </a:lnTo>
                <a:lnTo>
                  <a:pt x="179308" y="274771"/>
                </a:lnTo>
                <a:lnTo>
                  <a:pt x="182400" y="274611"/>
                </a:lnTo>
                <a:lnTo>
                  <a:pt x="185414" y="273551"/>
                </a:lnTo>
                <a:lnTo>
                  <a:pt x="191303" y="269834"/>
                </a:lnTo>
                <a:lnTo>
                  <a:pt x="197095" y="267547"/>
                </a:lnTo>
                <a:lnTo>
                  <a:pt x="199973" y="266937"/>
                </a:lnTo>
                <a:lnTo>
                  <a:pt x="205711" y="263719"/>
                </a:lnTo>
                <a:lnTo>
                  <a:pt x="208575" y="261528"/>
                </a:lnTo>
                <a:lnTo>
                  <a:pt x="214297" y="259093"/>
                </a:lnTo>
                <a:lnTo>
                  <a:pt x="217156" y="258443"/>
                </a:lnTo>
                <a:lnTo>
                  <a:pt x="222873" y="255182"/>
                </a:lnTo>
                <a:lnTo>
                  <a:pt x="225731" y="252979"/>
                </a:lnTo>
                <a:lnTo>
                  <a:pt x="231446" y="250530"/>
                </a:lnTo>
                <a:lnTo>
                  <a:pt x="234304" y="249878"/>
                </a:lnTo>
                <a:lnTo>
                  <a:pt x="236209" y="248490"/>
                </a:lnTo>
                <a:lnTo>
                  <a:pt x="237479" y="246613"/>
                </a:lnTo>
                <a:lnTo>
                  <a:pt x="238326" y="244408"/>
                </a:lnTo>
                <a:lnTo>
                  <a:pt x="239843" y="242939"/>
                </a:lnTo>
                <a:lnTo>
                  <a:pt x="241807" y="241959"/>
                </a:lnTo>
                <a:lnTo>
                  <a:pt x="247252" y="240387"/>
                </a:lnTo>
                <a:lnTo>
                  <a:pt x="255201" y="233266"/>
                </a:lnTo>
                <a:lnTo>
                  <a:pt x="257165" y="231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49"/>
          <p:cNvSpPr/>
          <p:nvPr/>
        </p:nvSpPr>
        <p:spPr>
          <a:xfrm>
            <a:off x="4743450" y="5014912"/>
            <a:ext cx="214313" cy="51436"/>
          </a:xfrm>
          <a:custGeom>
            <a:avLst/>
            <a:gdLst/>
            <a:ahLst/>
            <a:cxnLst/>
            <a:rect l="0" t="0" r="0" b="0"/>
            <a:pathLst>
              <a:path w="214313" h="51436">
                <a:moveTo>
                  <a:pt x="0" y="51435"/>
                </a:moveTo>
                <a:lnTo>
                  <a:pt x="12770" y="51435"/>
                </a:lnTo>
                <a:lnTo>
                  <a:pt x="15181" y="50483"/>
                </a:lnTo>
                <a:lnTo>
                  <a:pt x="17740" y="48895"/>
                </a:lnTo>
                <a:lnTo>
                  <a:pt x="20399" y="46885"/>
                </a:lnTo>
                <a:lnTo>
                  <a:pt x="23124" y="45544"/>
                </a:lnTo>
                <a:lnTo>
                  <a:pt x="28693" y="44054"/>
                </a:lnTo>
                <a:lnTo>
                  <a:pt x="31511" y="42705"/>
                </a:lnTo>
                <a:lnTo>
                  <a:pt x="34342" y="40853"/>
                </a:lnTo>
                <a:lnTo>
                  <a:pt x="37182" y="38665"/>
                </a:lnTo>
                <a:lnTo>
                  <a:pt x="40028" y="37207"/>
                </a:lnTo>
                <a:lnTo>
                  <a:pt x="42878" y="36234"/>
                </a:lnTo>
                <a:lnTo>
                  <a:pt x="49537" y="35154"/>
                </a:lnTo>
                <a:lnTo>
                  <a:pt x="53980" y="34866"/>
                </a:lnTo>
                <a:lnTo>
                  <a:pt x="58846" y="34674"/>
                </a:lnTo>
                <a:lnTo>
                  <a:pt x="63043" y="33594"/>
                </a:lnTo>
                <a:lnTo>
                  <a:pt x="66794" y="31921"/>
                </a:lnTo>
                <a:lnTo>
                  <a:pt x="70246" y="29853"/>
                </a:lnTo>
                <a:lnTo>
                  <a:pt x="73501" y="28475"/>
                </a:lnTo>
                <a:lnTo>
                  <a:pt x="79657" y="26943"/>
                </a:lnTo>
                <a:lnTo>
                  <a:pt x="83584" y="25582"/>
                </a:lnTo>
                <a:lnTo>
                  <a:pt x="88108" y="23722"/>
                </a:lnTo>
                <a:lnTo>
                  <a:pt x="93028" y="21530"/>
                </a:lnTo>
                <a:lnTo>
                  <a:pt x="97261" y="20068"/>
                </a:lnTo>
                <a:lnTo>
                  <a:pt x="101036" y="19094"/>
                </a:lnTo>
                <a:lnTo>
                  <a:pt x="104504" y="18444"/>
                </a:lnTo>
                <a:lnTo>
                  <a:pt x="108722" y="17059"/>
                </a:lnTo>
                <a:lnTo>
                  <a:pt x="113439" y="15182"/>
                </a:lnTo>
                <a:lnTo>
                  <a:pt x="118488" y="12979"/>
                </a:lnTo>
                <a:lnTo>
                  <a:pt x="123759" y="11511"/>
                </a:lnTo>
                <a:lnTo>
                  <a:pt x="129179" y="10531"/>
                </a:lnTo>
                <a:lnTo>
                  <a:pt x="134697" y="9878"/>
                </a:lnTo>
                <a:lnTo>
                  <a:pt x="139327" y="9443"/>
                </a:lnTo>
                <a:lnTo>
                  <a:pt x="143367" y="9153"/>
                </a:lnTo>
                <a:lnTo>
                  <a:pt x="147013" y="8960"/>
                </a:lnTo>
                <a:lnTo>
                  <a:pt x="151349" y="7878"/>
                </a:lnTo>
                <a:lnTo>
                  <a:pt x="156144" y="6205"/>
                </a:lnTo>
                <a:lnTo>
                  <a:pt x="161245" y="4137"/>
                </a:lnTo>
                <a:lnTo>
                  <a:pt x="165599" y="2758"/>
                </a:lnTo>
                <a:lnTo>
                  <a:pt x="169454" y="1839"/>
                </a:lnTo>
                <a:lnTo>
                  <a:pt x="172977" y="1226"/>
                </a:lnTo>
                <a:lnTo>
                  <a:pt x="179431" y="545"/>
                </a:lnTo>
                <a:lnTo>
                  <a:pt x="185475" y="242"/>
                </a:lnTo>
                <a:lnTo>
                  <a:pt x="191335" y="10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50"/>
          <p:cNvSpPr/>
          <p:nvPr/>
        </p:nvSpPr>
        <p:spPr>
          <a:xfrm>
            <a:off x="4794884" y="508349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17145"/>
                </a:moveTo>
                <a:lnTo>
                  <a:pt x="0" y="25364"/>
                </a:lnTo>
                <a:lnTo>
                  <a:pt x="5892" y="25648"/>
                </a:lnTo>
                <a:lnTo>
                  <a:pt x="10584" y="25704"/>
                </a:lnTo>
                <a:lnTo>
                  <a:pt x="62596" y="25718"/>
                </a:lnTo>
                <a:lnTo>
                  <a:pt x="65543" y="24765"/>
                </a:lnTo>
                <a:lnTo>
                  <a:pt x="68461" y="23178"/>
                </a:lnTo>
                <a:lnTo>
                  <a:pt x="71358" y="21167"/>
                </a:lnTo>
                <a:lnTo>
                  <a:pt x="75195" y="19826"/>
                </a:lnTo>
                <a:lnTo>
                  <a:pt x="79657" y="18932"/>
                </a:lnTo>
                <a:lnTo>
                  <a:pt x="84538" y="18336"/>
                </a:lnTo>
                <a:lnTo>
                  <a:pt x="88743" y="16987"/>
                </a:lnTo>
                <a:lnTo>
                  <a:pt x="92500" y="15135"/>
                </a:lnTo>
                <a:lnTo>
                  <a:pt x="95957" y="12947"/>
                </a:lnTo>
                <a:lnTo>
                  <a:pt x="100166" y="11489"/>
                </a:lnTo>
                <a:lnTo>
                  <a:pt x="104878" y="10517"/>
                </a:lnTo>
                <a:lnTo>
                  <a:pt x="109923" y="9869"/>
                </a:lnTo>
                <a:lnTo>
                  <a:pt x="114240" y="9437"/>
                </a:lnTo>
                <a:lnTo>
                  <a:pt x="118070" y="9149"/>
                </a:lnTo>
                <a:lnTo>
                  <a:pt x="121576" y="8957"/>
                </a:lnTo>
                <a:lnTo>
                  <a:pt x="125819" y="7876"/>
                </a:lnTo>
                <a:lnTo>
                  <a:pt x="130552" y="6203"/>
                </a:lnTo>
                <a:lnTo>
                  <a:pt x="135612" y="4136"/>
                </a:lnTo>
                <a:lnTo>
                  <a:pt x="139938" y="2757"/>
                </a:lnTo>
                <a:lnTo>
                  <a:pt x="143775" y="1838"/>
                </a:lnTo>
                <a:lnTo>
                  <a:pt x="147286" y="1225"/>
                </a:lnTo>
                <a:lnTo>
                  <a:pt x="150578" y="817"/>
                </a:lnTo>
                <a:lnTo>
                  <a:pt x="153725" y="545"/>
                </a:lnTo>
                <a:lnTo>
                  <a:pt x="156776" y="363"/>
                </a:lnTo>
                <a:lnTo>
                  <a:pt x="162706" y="162"/>
                </a:lnTo>
                <a:lnTo>
                  <a:pt x="171252" y="2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1"/>
          <p:cNvSpPr/>
          <p:nvPr/>
        </p:nvSpPr>
        <p:spPr>
          <a:xfrm>
            <a:off x="5155037" y="4843462"/>
            <a:ext cx="256920" cy="334326"/>
          </a:xfrm>
          <a:custGeom>
            <a:avLst/>
            <a:gdLst/>
            <a:ahLst/>
            <a:cxnLst/>
            <a:rect l="0" t="0" r="0" b="0"/>
            <a:pathLst>
              <a:path w="256920" h="334326">
                <a:moveTo>
                  <a:pt x="171342" y="0"/>
                </a:moveTo>
                <a:lnTo>
                  <a:pt x="155742" y="0"/>
                </a:lnTo>
                <a:lnTo>
                  <a:pt x="152344" y="2540"/>
                </a:lnTo>
                <a:lnTo>
                  <a:pt x="146952" y="7381"/>
                </a:lnTo>
                <a:lnTo>
                  <a:pt x="143675" y="8043"/>
                </a:lnTo>
                <a:lnTo>
                  <a:pt x="141468" y="8219"/>
                </a:lnTo>
                <a:lnTo>
                  <a:pt x="139043" y="9290"/>
                </a:lnTo>
                <a:lnTo>
                  <a:pt x="131081" y="14394"/>
                </a:lnTo>
                <a:lnTo>
                  <a:pt x="125509" y="15922"/>
                </a:lnTo>
                <a:lnTo>
                  <a:pt x="119857" y="19142"/>
                </a:lnTo>
                <a:lnTo>
                  <a:pt x="117016" y="21334"/>
                </a:lnTo>
                <a:lnTo>
                  <a:pt x="111320" y="23769"/>
                </a:lnTo>
                <a:lnTo>
                  <a:pt x="108468" y="24419"/>
                </a:lnTo>
                <a:lnTo>
                  <a:pt x="102758" y="27680"/>
                </a:lnTo>
                <a:lnTo>
                  <a:pt x="97046" y="32305"/>
                </a:lnTo>
                <a:lnTo>
                  <a:pt x="91332" y="37535"/>
                </a:lnTo>
                <a:lnTo>
                  <a:pt x="85617" y="45575"/>
                </a:lnTo>
                <a:lnTo>
                  <a:pt x="82759" y="50386"/>
                </a:lnTo>
                <a:lnTo>
                  <a:pt x="78950" y="54546"/>
                </a:lnTo>
                <a:lnTo>
                  <a:pt x="74505" y="58272"/>
                </a:lnTo>
                <a:lnTo>
                  <a:pt x="69637" y="61707"/>
                </a:lnTo>
                <a:lnTo>
                  <a:pt x="61687" y="68066"/>
                </a:lnTo>
                <a:lnTo>
                  <a:pt x="54980" y="74067"/>
                </a:lnTo>
                <a:lnTo>
                  <a:pt x="48823" y="79908"/>
                </a:lnTo>
                <a:lnTo>
                  <a:pt x="40002" y="88553"/>
                </a:lnTo>
                <a:lnTo>
                  <a:pt x="34229" y="96824"/>
                </a:lnTo>
                <a:lnTo>
                  <a:pt x="28488" y="105898"/>
                </a:lnTo>
                <a:lnTo>
                  <a:pt x="22762" y="113106"/>
                </a:lnTo>
                <a:lnTo>
                  <a:pt x="20854" y="117314"/>
                </a:lnTo>
                <a:lnTo>
                  <a:pt x="18734" y="127070"/>
                </a:lnTo>
                <a:lnTo>
                  <a:pt x="17216" y="132338"/>
                </a:lnTo>
                <a:lnTo>
                  <a:pt x="15251" y="137756"/>
                </a:lnTo>
                <a:lnTo>
                  <a:pt x="11481" y="147902"/>
                </a:lnTo>
                <a:lnTo>
                  <a:pt x="9805" y="155587"/>
                </a:lnTo>
                <a:lnTo>
                  <a:pt x="9061" y="164717"/>
                </a:lnTo>
                <a:lnTo>
                  <a:pt x="8862" y="169819"/>
                </a:lnTo>
                <a:lnTo>
                  <a:pt x="7778" y="175125"/>
                </a:lnTo>
                <a:lnTo>
                  <a:pt x="6102" y="180568"/>
                </a:lnTo>
                <a:lnTo>
                  <a:pt x="4032" y="186101"/>
                </a:lnTo>
                <a:lnTo>
                  <a:pt x="2652" y="191695"/>
                </a:lnTo>
                <a:lnTo>
                  <a:pt x="1732" y="197329"/>
                </a:lnTo>
                <a:lnTo>
                  <a:pt x="710" y="207717"/>
                </a:lnTo>
                <a:lnTo>
                  <a:pt x="256" y="215509"/>
                </a:lnTo>
                <a:lnTo>
                  <a:pt x="54" y="224687"/>
                </a:lnTo>
                <a:lnTo>
                  <a:pt x="0" y="229801"/>
                </a:lnTo>
                <a:lnTo>
                  <a:pt x="917" y="235116"/>
                </a:lnTo>
                <a:lnTo>
                  <a:pt x="2480" y="240564"/>
                </a:lnTo>
                <a:lnTo>
                  <a:pt x="5805" y="250745"/>
                </a:lnTo>
                <a:lnTo>
                  <a:pt x="7283" y="258445"/>
                </a:lnTo>
                <a:lnTo>
                  <a:pt x="10479" y="265042"/>
                </a:lnTo>
                <a:lnTo>
                  <a:pt x="12666" y="268134"/>
                </a:lnTo>
                <a:lnTo>
                  <a:pt x="15095" y="276651"/>
                </a:lnTo>
                <a:lnTo>
                  <a:pt x="15742" y="281589"/>
                </a:lnTo>
                <a:lnTo>
                  <a:pt x="19002" y="289616"/>
                </a:lnTo>
                <a:lnTo>
                  <a:pt x="26192" y="299490"/>
                </a:lnTo>
                <a:lnTo>
                  <a:pt x="31584" y="305509"/>
                </a:lnTo>
                <a:lnTo>
                  <a:pt x="37155" y="311360"/>
                </a:lnTo>
                <a:lnTo>
                  <a:pt x="45647" y="320008"/>
                </a:lnTo>
                <a:lnTo>
                  <a:pt x="48493" y="321924"/>
                </a:lnTo>
                <a:lnTo>
                  <a:pt x="54195" y="324053"/>
                </a:lnTo>
                <a:lnTo>
                  <a:pt x="58002" y="325572"/>
                </a:lnTo>
                <a:lnTo>
                  <a:pt x="62444" y="327538"/>
                </a:lnTo>
                <a:lnTo>
                  <a:pt x="67312" y="329801"/>
                </a:lnTo>
                <a:lnTo>
                  <a:pt x="75259" y="332316"/>
                </a:lnTo>
                <a:lnTo>
                  <a:pt x="82919" y="333434"/>
                </a:lnTo>
                <a:lnTo>
                  <a:pt x="87628" y="333732"/>
                </a:lnTo>
                <a:lnTo>
                  <a:pt x="99773" y="334210"/>
                </a:lnTo>
                <a:lnTo>
                  <a:pt x="138436" y="334325"/>
                </a:lnTo>
                <a:lnTo>
                  <a:pt x="142737" y="333373"/>
                </a:lnTo>
                <a:lnTo>
                  <a:pt x="147510" y="331786"/>
                </a:lnTo>
                <a:lnTo>
                  <a:pt x="152597" y="329776"/>
                </a:lnTo>
                <a:lnTo>
                  <a:pt x="157893" y="327483"/>
                </a:lnTo>
                <a:lnTo>
                  <a:pt x="168857" y="322395"/>
                </a:lnTo>
                <a:lnTo>
                  <a:pt x="173495" y="319706"/>
                </a:lnTo>
                <a:lnTo>
                  <a:pt x="181189" y="314176"/>
                </a:lnTo>
                <a:lnTo>
                  <a:pt x="187784" y="308544"/>
                </a:lnTo>
                <a:lnTo>
                  <a:pt x="194843" y="302866"/>
                </a:lnTo>
                <a:lnTo>
                  <a:pt x="199391" y="300018"/>
                </a:lnTo>
                <a:lnTo>
                  <a:pt x="204329" y="297167"/>
                </a:lnTo>
                <a:lnTo>
                  <a:pt x="212356" y="291459"/>
                </a:lnTo>
                <a:lnTo>
                  <a:pt x="219098" y="285748"/>
                </a:lnTo>
                <a:lnTo>
                  <a:pt x="225270" y="280034"/>
                </a:lnTo>
                <a:lnTo>
                  <a:pt x="234099" y="271462"/>
                </a:lnTo>
                <a:lnTo>
                  <a:pt x="239874" y="263207"/>
                </a:lnTo>
                <a:lnTo>
                  <a:pt x="242748" y="258339"/>
                </a:lnTo>
                <a:lnTo>
                  <a:pt x="245616" y="255094"/>
                </a:lnTo>
                <a:lnTo>
                  <a:pt x="248481" y="252930"/>
                </a:lnTo>
                <a:lnTo>
                  <a:pt x="251343" y="251488"/>
                </a:lnTo>
                <a:lnTo>
                  <a:pt x="253251" y="249573"/>
                </a:lnTo>
                <a:lnTo>
                  <a:pt x="254523" y="247345"/>
                </a:lnTo>
                <a:lnTo>
                  <a:pt x="255937" y="242329"/>
                </a:lnTo>
                <a:lnTo>
                  <a:pt x="256733" y="234150"/>
                </a:lnTo>
                <a:lnTo>
                  <a:pt x="256919" y="228526"/>
                </a:lnTo>
                <a:lnTo>
                  <a:pt x="256016" y="225694"/>
                </a:lnTo>
                <a:lnTo>
                  <a:pt x="251147" y="217156"/>
                </a:lnTo>
                <a:lnTo>
                  <a:pt x="249674" y="211448"/>
                </a:lnTo>
                <a:lnTo>
                  <a:pt x="248328" y="209546"/>
                </a:lnTo>
                <a:lnTo>
                  <a:pt x="246479" y="208277"/>
                </a:lnTo>
                <a:lnTo>
                  <a:pt x="244293" y="207432"/>
                </a:lnTo>
                <a:lnTo>
                  <a:pt x="242837" y="205915"/>
                </a:lnTo>
                <a:lnTo>
                  <a:pt x="241865" y="203952"/>
                </a:lnTo>
                <a:lnTo>
                  <a:pt x="241218" y="201690"/>
                </a:lnTo>
                <a:lnTo>
                  <a:pt x="239834" y="200183"/>
                </a:lnTo>
                <a:lnTo>
                  <a:pt x="237958" y="199178"/>
                </a:lnTo>
                <a:lnTo>
                  <a:pt x="235756" y="198508"/>
                </a:lnTo>
                <a:lnTo>
                  <a:pt x="230768" y="195223"/>
                </a:lnTo>
                <a:lnTo>
                  <a:pt x="228104" y="193014"/>
                </a:lnTo>
                <a:lnTo>
                  <a:pt x="224424" y="191541"/>
                </a:lnTo>
                <a:lnTo>
                  <a:pt x="220065" y="190559"/>
                </a:lnTo>
                <a:lnTo>
                  <a:pt x="215254" y="189905"/>
                </a:lnTo>
                <a:lnTo>
                  <a:pt x="207369" y="189177"/>
                </a:lnTo>
                <a:lnTo>
                  <a:pt x="200689" y="188854"/>
                </a:lnTo>
                <a:lnTo>
                  <a:pt x="194545" y="188710"/>
                </a:lnTo>
                <a:lnTo>
                  <a:pt x="185732" y="188629"/>
                </a:lnTo>
                <a:lnTo>
                  <a:pt x="181888" y="189570"/>
                </a:lnTo>
                <a:lnTo>
                  <a:pt x="177420" y="191150"/>
                </a:lnTo>
                <a:lnTo>
                  <a:pt x="172537" y="193156"/>
                </a:lnTo>
                <a:lnTo>
                  <a:pt x="164571" y="195385"/>
                </a:lnTo>
                <a:lnTo>
                  <a:pt x="161113" y="195980"/>
                </a:lnTo>
                <a:lnTo>
                  <a:pt x="154731" y="199179"/>
                </a:lnTo>
                <a:lnTo>
                  <a:pt x="147767" y="203777"/>
                </a:lnTo>
                <a:lnTo>
                  <a:pt x="143243" y="206337"/>
                </a:lnTo>
                <a:lnTo>
                  <a:pt x="138322" y="208995"/>
                </a:lnTo>
                <a:lnTo>
                  <a:pt x="130314" y="214490"/>
                </a:lnTo>
                <a:lnTo>
                  <a:pt x="123581" y="220106"/>
                </a:lnTo>
                <a:lnTo>
                  <a:pt x="117412" y="225777"/>
                </a:lnTo>
                <a:lnTo>
                  <a:pt x="115387" y="228623"/>
                </a:lnTo>
                <a:lnTo>
                  <a:pt x="111583" y="238132"/>
                </a:lnTo>
                <a:lnTo>
                  <a:pt x="107318" y="247441"/>
                </a:lnTo>
                <a:lnTo>
                  <a:pt x="102247" y="255389"/>
                </a:lnTo>
                <a:lnTo>
                  <a:pt x="96819" y="262096"/>
                </a:lnTo>
                <a:lnTo>
                  <a:pt x="91231" y="268252"/>
                </a:lnTo>
                <a:lnTo>
                  <a:pt x="89359" y="272180"/>
                </a:lnTo>
                <a:lnTo>
                  <a:pt x="87281" y="281624"/>
                </a:lnTo>
                <a:lnTo>
                  <a:pt x="86357" y="289631"/>
                </a:lnTo>
                <a:lnTo>
                  <a:pt x="86110" y="293100"/>
                </a:lnTo>
                <a:lnTo>
                  <a:pt x="84993" y="296365"/>
                </a:lnTo>
                <a:lnTo>
                  <a:pt x="79824" y="305511"/>
                </a:lnTo>
                <a:lnTo>
                  <a:pt x="77411" y="315457"/>
                </a:lnTo>
                <a:lnTo>
                  <a:pt x="77153" y="316671"/>
                </a:lnTo>
                <a:lnTo>
                  <a:pt x="7704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2"/>
          <p:cNvSpPr/>
          <p:nvPr/>
        </p:nvSpPr>
        <p:spPr>
          <a:xfrm>
            <a:off x="6569392" y="4827916"/>
            <a:ext cx="282893" cy="375592"/>
          </a:xfrm>
          <a:custGeom>
            <a:avLst/>
            <a:gdLst/>
            <a:ahLst/>
            <a:cxnLst/>
            <a:rect l="0" t="0" r="0" b="0"/>
            <a:pathLst>
              <a:path w="282893" h="375592">
                <a:moveTo>
                  <a:pt x="0" y="289866"/>
                </a:moveTo>
                <a:lnTo>
                  <a:pt x="4551" y="289866"/>
                </a:lnTo>
                <a:lnTo>
                  <a:pt x="5891" y="288914"/>
                </a:lnTo>
                <a:lnTo>
                  <a:pt x="6785" y="287326"/>
                </a:lnTo>
                <a:lnTo>
                  <a:pt x="9290" y="280183"/>
                </a:lnTo>
                <a:lnTo>
                  <a:pt x="14395" y="268794"/>
                </a:lnTo>
                <a:lnTo>
                  <a:pt x="17283" y="258011"/>
                </a:lnTo>
                <a:lnTo>
                  <a:pt x="21333" y="248403"/>
                </a:lnTo>
                <a:lnTo>
                  <a:pt x="26310" y="237783"/>
                </a:lnTo>
                <a:lnTo>
                  <a:pt x="54302" y="181270"/>
                </a:lnTo>
                <a:lnTo>
                  <a:pt x="58109" y="174606"/>
                </a:lnTo>
                <a:lnTo>
                  <a:pt x="62552" y="167306"/>
                </a:lnTo>
                <a:lnTo>
                  <a:pt x="67419" y="159582"/>
                </a:lnTo>
                <a:lnTo>
                  <a:pt x="71616" y="152528"/>
                </a:lnTo>
                <a:lnTo>
                  <a:pt x="75367" y="145919"/>
                </a:lnTo>
                <a:lnTo>
                  <a:pt x="78820" y="139609"/>
                </a:lnTo>
                <a:lnTo>
                  <a:pt x="82074" y="132545"/>
                </a:lnTo>
                <a:lnTo>
                  <a:pt x="85196" y="124978"/>
                </a:lnTo>
                <a:lnTo>
                  <a:pt x="88230" y="117075"/>
                </a:lnTo>
                <a:lnTo>
                  <a:pt x="91205" y="109903"/>
                </a:lnTo>
                <a:lnTo>
                  <a:pt x="94140" y="103215"/>
                </a:lnTo>
                <a:lnTo>
                  <a:pt x="99943" y="90705"/>
                </a:lnTo>
                <a:lnTo>
                  <a:pt x="105696" y="78796"/>
                </a:lnTo>
                <a:lnTo>
                  <a:pt x="113969" y="67152"/>
                </a:lnTo>
                <a:lnTo>
                  <a:pt x="118842" y="61380"/>
                </a:lnTo>
                <a:lnTo>
                  <a:pt x="126796" y="52427"/>
                </a:lnTo>
                <a:lnTo>
                  <a:pt x="133506" y="44320"/>
                </a:lnTo>
                <a:lnTo>
                  <a:pt x="139664" y="34367"/>
                </a:lnTo>
                <a:lnTo>
                  <a:pt x="145576" y="26133"/>
                </a:lnTo>
                <a:lnTo>
                  <a:pt x="148485" y="22604"/>
                </a:lnTo>
                <a:lnTo>
                  <a:pt x="151378" y="20252"/>
                </a:lnTo>
                <a:lnTo>
                  <a:pt x="154258" y="18683"/>
                </a:lnTo>
                <a:lnTo>
                  <a:pt x="157132" y="17637"/>
                </a:lnTo>
                <a:lnTo>
                  <a:pt x="162864" y="13936"/>
                </a:lnTo>
                <a:lnTo>
                  <a:pt x="171446" y="6497"/>
                </a:lnTo>
                <a:lnTo>
                  <a:pt x="174304" y="3798"/>
                </a:lnTo>
                <a:lnTo>
                  <a:pt x="177163" y="1999"/>
                </a:lnTo>
                <a:lnTo>
                  <a:pt x="182879" y="0"/>
                </a:lnTo>
                <a:lnTo>
                  <a:pt x="184784" y="420"/>
                </a:lnTo>
                <a:lnTo>
                  <a:pt x="186055" y="1652"/>
                </a:lnTo>
                <a:lnTo>
                  <a:pt x="186901" y="3425"/>
                </a:lnTo>
                <a:lnTo>
                  <a:pt x="188419" y="4608"/>
                </a:lnTo>
                <a:lnTo>
                  <a:pt x="190382" y="5397"/>
                </a:lnTo>
                <a:lnTo>
                  <a:pt x="192644" y="5923"/>
                </a:lnTo>
                <a:lnTo>
                  <a:pt x="197697" y="9047"/>
                </a:lnTo>
                <a:lnTo>
                  <a:pt x="205633" y="15643"/>
                </a:lnTo>
                <a:lnTo>
                  <a:pt x="209820" y="19716"/>
                </a:lnTo>
                <a:lnTo>
                  <a:pt x="214856" y="27242"/>
                </a:lnTo>
                <a:lnTo>
                  <a:pt x="219316" y="35984"/>
                </a:lnTo>
                <a:lnTo>
                  <a:pt x="222781" y="47214"/>
                </a:lnTo>
                <a:lnTo>
                  <a:pt x="226966" y="56926"/>
                </a:lnTo>
                <a:lnTo>
                  <a:pt x="229461" y="67592"/>
                </a:lnTo>
                <a:lnTo>
                  <a:pt x="231523" y="78683"/>
                </a:lnTo>
                <a:lnTo>
                  <a:pt x="235614" y="89962"/>
                </a:lnTo>
                <a:lnTo>
                  <a:pt x="238067" y="101325"/>
                </a:lnTo>
                <a:lnTo>
                  <a:pt x="239158" y="112725"/>
                </a:lnTo>
                <a:lnTo>
                  <a:pt x="239642" y="124142"/>
                </a:lnTo>
                <a:lnTo>
                  <a:pt x="242398" y="135566"/>
                </a:lnTo>
                <a:lnTo>
                  <a:pt x="246798" y="146993"/>
                </a:lnTo>
                <a:lnTo>
                  <a:pt x="251928" y="158422"/>
                </a:lnTo>
                <a:lnTo>
                  <a:pt x="253677" y="165089"/>
                </a:lnTo>
                <a:lnTo>
                  <a:pt x="254843" y="172391"/>
                </a:lnTo>
                <a:lnTo>
                  <a:pt x="255620" y="180117"/>
                </a:lnTo>
                <a:lnTo>
                  <a:pt x="257092" y="187172"/>
                </a:lnTo>
                <a:lnTo>
                  <a:pt x="259024" y="193781"/>
                </a:lnTo>
                <a:lnTo>
                  <a:pt x="261266" y="200092"/>
                </a:lnTo>
                <a:lnTo>
                  <a:pt x="262759" y="207157"/>
                </a:lnTo>
                <a:lnTo>
                  <a:pt x="263756" y="214724"/>
                </a:lnTo>
                <a:lnTo>
                  <a:pt x="264420" y="222627"/>
                </a:lnTo>
                <a:lnTo>
                  <a:pt x="265815" y="229800"/>
                </a:lnTo>
                <a:lnTo>
                  <a:pt x="267698" y="236487"/>
                </a:lnTo>
                <a:lnTo>
                  <a:pt x="269905" y="242850"/>
                </a:lnTo>
                <a:lnTo>
                  <a:pt x="271376" y="249950"/>
                </a:lnTo>
                <a:lnTo>
                  <a:pt x="272358" y="257540"/>
                </a:lnTo>
                <a:lnTo>
                  <a:pt x="273012" y="265458"/>
                </a:lnTo>
                <a:lnTo>
                  <a:pt x="273448" y="273594"/>
                </a:lnTo>
                <a:lnTo>
                  <a:pt x="273932" y="290254"/>
                </a:lnTo>
                <a:lnTo>
                  <a:pt x="275015" y="297745"/>
                </a:lnTo>
                <a:lnTo>
                  <a:pt x="276688" y="304643"/>
                </a:lnTo>
                <a:lnTo>
                  <a:pt x="278756" y="311148"/>
                </a:lnTo>
                <a:lnTo>
                  <a:pt x="280135" y="317389"/>
                </a:lnTo>
                <a:lnTo>
                  <a:pt x="281054" y="323454"/>
                </a:lnTo>
                <a:lnTo>
                  <a:pt x="282075" y="334322"/>
                </a:lnTo>
                <a:lnTo>
                  <a:pt x="282530" y="342326"/>
                </a:lnTo>
                <a:lnTo>
                  <a:pt x="282731" y="351600"/>
                </a:lnTo>
                <a:lnTo>
                  <a:pt x="282892" y="375159"/>
                </a:lnTo>
                <a:lnTo>
                  <a:pt x="274320" y="375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3"/>
          <p:cNvSpPr/>
          <p:nvPr/>
        </p:nvSpPr>
        <p:spPr>
          <a:xfrm>
            <a:off x="6569392" y="5006340"/>
            <a:ext cx="325756" cy="51436"/>
          </a:xfrm>
          <a:custGeom>
            <a:avLst/>
            <a:gdLst/>
            <a:ahLst/>
            <a:cxnLst/>
            <a:rect l="0" t="0" r="0" b="0"/>
            <a:pathLst>
              <a:path w="325756" h="51436">
                <a:moveTo>
                  <a:pt x="0" y="51435"/>
                </a:moveTo>
                <a:lnTo>
                  <a:pt x="62514" y="51435"/>
                </a:lnTo>
                <a:lnTo>
                  <a:pt x="66440" y="50482"/>
                </a:lnTo>
                <a:lnTo>
                  <a:pt x="70964" y="48895"/>
                </a:lnTo>
                <a:lnTo>
                  <a:pt x="75884" y="46884"/>
                </a:lnTo>
                <a:lnTo>
                  <a:pt x="81069" y="45543"/>
                </a:lnTo>
                <a:lnTo>
                  <a:pt x="86431" y="44649"/>
                </a:lnTo>
                <a:lnTo>
                  <a:pt x="96516" y="43656"/>
                </a:lnTo>
                <a:lnTo>
                  <a:pt x="104174" y="43215"/>
                </a:lnTo>
                <a:lnTo>
                  <a:pt x="113292" y="43019"/>
                </a:lnTo>
                <a:lnTo>
                  <a:pt x="118391" y="42967"/>
                </a:lnTo>
                <a:lnTo>
                  <a:pt x="123695" y="41979"/>
                </a:lnTo>
                <a:lnTo>
                  <a:pt x="129136" y="40369"/>
                </a:lnTo>
                <a:lnTo>
                  <a:pt x="134668" y="38343"/>
                </a:lnTo>
                <a:lnTo>
                  <a:pt x="140262" y="36992"/>
                </a:lnTo>
                <a:lnTo>
                  <a:pt x="145895" y="36091"/>
                </a:lnTo>
                <a:lnTo>
                  <a:pt x="151556" y="35491"/>
                </a:lnTo>
                <a:lnTo>
                  <a:pt x="157235" y="35090"/>
                </a:lnTo>
                <a:lnTo>
                  <a:pt x="162926" y="34823"/>
                </a:lnTo>
                <a:lnTo>
                  <a:pt x="174329" y="34527"/>
                </a:lnTo>
                <a:lnTo>
                  <a:pt x="185747" y="34395"/>
                </a:lnTo>
                <a:lnTo>
                  <a:pt x="191459" y="33407"/>
                </a:lnTo>
                <a:lnTo>
                  <a:pt x="197172" y="31797"/>
                </a:lnTo>
                <a:lnTo>
                  <a:pt x="202886" y="29770"/>
                </a:lnTo>
                <a:lnTo>
                  <a:pt x="208599" y="27466"/>
                </a:lnTo>
                <a:lnTo>
                  <a:pt x="214314" y="24978"/>
                </a:lnTo>
                <a:lnTo>
                  <a:pt x="220029" y="22367"/>
                </a:lnTo>
                <a:lnTo>
                  <a:pt x="224790" y="20626"/>
                </a:lnTo>
                <a:lnTo>
                  <a:pt x="228918" y="19466"/>
                </a:lnTo>
                <a:lnTo>
                  <a:pt x="236997" y="18176"/>
                </a:lnTo>
                <a:lnTo>
                  <a:pt x="246937" y="17604"/>
                </a:lnTo>
                <a:lnTo>
                  <a:pt x="252255" y="16498"/>
                </a:lnTo>
                <a:lnTo>
                  <a:pt x="257705" y="14808"/>
                </a:lnTo>
                <a:lnTo>
                  <a:pt x="263243" y="12729"/>
                </a:lnTo>
                <a:lnTo>
                  <a:pt x="268840" y="11344"/>
                </a:lnTo>
                <a:lnTo>
                  <a:pt x="274477" y="10420"/>
                </a:lnTo>
                <a:lnTo>
                  <a:pt x="280140" y="9804"/>
                </a:lnTo>
                <a:lnTo>
                  <a:pt x="285820" y="8441"/>
                </a:lnTo>
                <a:lnTo>
                  <a:pt x="291511" y="6579"/>
                </a:lnTo>
                <a:lnTo>
                  <a:pt x="297211" y="4386"/>
                </a:lnTo>
                <a:lnTo>
                  <a:pt x="301963" y="2924"/>
                </a:lnTo>
                <a:lnTo>
                  <a:pt x="306084" y="1949"/>
                </a:lnTo>
                <a:lnTo>
                  <a:pt x="313202" y="866"/>
                </a:lnTo>
                <a:lnTo>
                  <a:pt x="316434" y="577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54"/>
          <p:cNvSpPr/>
          <p:nvPr/>
        </p:nvSpPr>
        <p:spPr>
          <a:xfrm>
            <a:off x="6903719" y="500634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55"/>
          <p:cNvSpPr/>
          <p:nvPr/>
        </p:nvSpPr>
        <p:spPr>
          <a:xfrm>
            <a:off x="6998017" y="4886325"/>
            <a:ext cx="42864" cy="282893"/>
          </a:xfrm>
          <a:custGeom>
            <a:avLst/>
            <a:gdLst/>
            <a:ahLst/>
            <a:cxnLst/>
            <a:rect l="0" t="0" r="0" b="0"/>
            <a:pathLst>
              <a:path w="42864" h="282893">
                <a:moveTo>
                  <a:pt x="0" y="0"/>
                </a:moveTo>
                <a:lnTo>
                  <a:pt x="4551" y="4551"/>
                </a:lnTo>
                <a:lnTo>
                  <a:pt x="5891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3669"/>
                </a:lnTo>
                <a:lnTo>
                  <a:pt x="10583" y="14828"/>
                </a:lnTo>
                <a:lnTo>
                  <a:pt x="12771" y="15600"/>
                </a:lnTo>
                <a:lnTo>
                  <a:pt x="14229" y="18020"/>
                </a:lnTo>
                <a:lnTo>
                  <a:pt x="15201" y="21538"/>
                </a:lnTo>
                <a:lnTo>
                  <a:pt x="16281" y="29575"/>
                </a:lnTo>
                <a:lnTo>
                  <a:pt x="16761" y="36322"/>
                </a:lnTo>
                <a:lnTo>
                  <a:pt x="16974" y="45036"/>
                </a:lnTo>
                <a:lnTo>
                  <a:pt x="17112" y="66151"/>
                </a:lnTo>
                <a:lnTo>
                  <a:pt x="18075" y="71724"/>
                </a:lnTo>
                <a:lnTo>
                  <a:pt x="19670" y="77343"/>
                </a:lnTo>
                <a:lnTo>
                  <a:pt x="21686" y="82994"/>
                </a:lnTo>
                <a:lnTo>
                  <a:pt x="23030" y="88667"/>
                </a:lnTo>
                <a:lnTo>
                  <a:pt x="23926" y="94353"/>
                </a:lnTo>
                <a:lnTo>
                  <a:pt x="24523" y="100050"/>
                </a:lnTo>
                <a:lnTo>
                  <a:pt x="24921" y="105753"/>
                </a:lnTo>
                <a:lnTo>
                  <a:pt x="25187" y="111459"/>
                </a:lnTo>
                <a:lnTo>
                  <a:pt x="25363" y="117168"/>
                </a:lnTo>
                <a:lnTo>
                  <a:pt x="26434" y="123832"/>
                </a:lnTo>
                <a:lnTo>
                  <a:pt x="28100" y="131132"/>
                </a:lnTo>
                <a:lnTo>
                  <a:pt x="30164" y="138857"/>
                </a:lnTo>
                <a:lnTo>
                  <a:pt x="31539" y="146863"/>
                </a:lnTo>
                <a:lnTo>
                  <a:pt x="32456" y="155059"/>
                </a:lnTo>
                <a:lnTo>
                  <a:pt x="33068" y="163380"/>
                </a:lnTo>
                <a:lnTo>
                  <a:pt x="33475" y="170832"/>
                </a:lnTo>
                <a:lnTo>
                  <a:pt x="33928" y="184193"/>
                </a:lnTo>
                <a:lnTo>
                  <a:pt x="34183" y="202424"/>
                </a:lnTo>
                <a:lnTo>
                  <a:pt x="35171" y="209244"/>
                </a:lnTo>
                <a:lnTo>
                  <a:pt x="36783" y="216649"/>
                </a:lnTo>
                <a:lnTo>
                  <a:pt x="38809" y="224442"/>
                </a:lnTo>
                <a:lnTo>
                  <a:pt x="40160" y="231543"/>
                </a:lnTo>
                <a:lnTo>
                  <a:pt x="41061" y="238182"/>
                </a:lnTo>
                <a:lnTo>
                  <a:pt x="41661" y="244512"/>
                </a:lnTo>
                <a:lnTo>
                  <a:pt x="42062" y="249686"/>
                </a:lnTo>
                <a:lnTo>
                  <a:pt x="42507" y="257974"/>
                </a:lnTo>
                <a:lnTo>
                  <a:pt x="42705" y="264833"/>
                </a:lnTo>
                <a:lnTo>
                  <a:pt x="42862" y="282739"/>
                </a:lnTo>
                <a:lnTo>
                  <a:pt x="42863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56"/>
          <p:cNvSpPr/>
          <p:nvPr/>
        </p:nvSpPr>
        <p:spPr>
          <a:xfrm>
            <a:off x="6929437" y="4843472"/>
            <a:ext cx="373149" cy="385754"/>
          </a:xfrm>
          <a:custGeom>
            <a:avLst/>
            <a:gdLst/>
            <a:ahLst/>
            <a:cxnLst/>
            <a:rect l="0" t="0" r="0" b="0"/>
            <a:pathLst>
              <a:path w="373149" h="385754">
                <a:moveTo>
                  <a:pt x="0" y="25707"/>
                </a:moveTo>
                <a:lnTo>
                  <a:pt x="0" y="21157"/>
                </a:lnTo>
                <a:lnTo>
                  <a:pt x="953" y="19816"/>
                </a:lnTo>
                <a:lnTo>
                  <a:pt x="2540" y="18923"/>
                </a:lnTo>
                <a:lnTo>
                  <a:pt x="4551" y="18326"/>
                </a:lnTo>
                <a:lnTo>
                  <a:pt x="9326" y="15125"/>
                </a:lnTo>
                <a:lnTo>
                  <a:pt x="11932" y="12937"/>
                </a:lnTo>
                <a:lnTo>
                  <a:pt x="14622" y="11479"/>
                </a:lnTo>
                <a:lnTo>
                  <a:pt x="20151" y="9859"/>
                </a:lnTo>
                <a:lnTo>
                  <a:pt x="28324" y="9139"/>
                </a:lnTo>
                <a:lnTo>
                  <a:pt x="33170" y="8947"/>
                </a:lnTo>
                <a:lnTo>
                  <a:pt x="43635" y="6193"/>
                </a:lnTo>
                <a:lnTo>
                  <a:pt x="54635" y="2747"/>
                </a:lnTo>
                <a:lnTo>
                  <a:pt x="65875" y="1216"/>
                </a:lnTo>
                <a:lnTo>
                  <a:pt x="77221" y="535"/>
                </a:lnTo>
                <a:lnTo>
                  <a:pt x="89566" y="232"/>
                </a:lnTo>
                <a:lnTo>
                  <a:pt x="154455" y="0"/>
                </a:lnTo>
                <a:lnTo>
                  <a:pt x="162025" y="949"/>
                </a:lnTo>
                <a:lnTo>
                  <a:pt x="168977" y="2534"/>
                </a:lnTo>
                <a:lnTo>
                  <a:pt x="175516" y="4544"/>
                </a:lnTo>
                <a:lnTo>
                  <a:pt x="182733" y="5884"/>
                </a:lnTo>
                <a:lnTo>
                  <a:pt x="190402" y="6777"/>
                </a:lnTo>
                <a:lnTo>
                  <a:pt x="198372" y="7372"/>
                </a:lnTo>
                <a:lnTo>
                  <a:pt x="206543" y="8721"/>
                </a:lnTo>
                <a:lnTo>
                  <a:pt x="214848" y="10573"/>
                </a:lnTo>
                <a:lnTo>
                  <a:pt x="223242" y="12761"/>
                </a:lnTo>
                <a:lnTo>
                  <a:pt x="231696" y="15171"/>
                </a:lnTo>
                <a:lnTo>
                  <a:pt x="248709" y="20390"/>
                </a:lnTo>
                <a:lnTo>
                  <a:pt x="256294" y="24067"/>
                </a:lnTo>
                <a:lnTo>
                  <a:pt x="263255" y="28424"/>
                </a:lnTo>
                <a:lnTo>
                  <a:pt x="269801" y="33234"/>
                </a:lnTo>
                <a:lnTo>
                  <a:pt x="276070" y="37393"/>
                </a:lnTo>
                <a:lnTo>
                  <a:pt x="282154" y="41118"/>
                </a:lnTo>
                <a:lnTo>
                  <a:pt x="288115" y="44553"/>
                </a:lnTo>
                <a:lnTo>
                  <a:pt x="294947" y="48749"/>
                </a:lnTo>
                <a:lnTo>
                  <a:pt x="310157" y="58491"/>
                </a:lnTo>
                <a:lnTo>
                  <a:pt x="321363" y="69170"/>
                </a:lnTo>
                <a:lnTo>
                  <a:pt x="329518" y="80267"/>
                </a:lnTo>
                <a:lnTo>
                  <a:pt x="336317" y="91549"/>
                </a:lnTo>
                <a:lnTo>
                  <a:pt x="345055" y="102913"/>
                </a:lnTo>
                <a:lnTo>
                  <a:pt x="354335" y="114314"/>
                </a:lnTo>
                <a:lnTo>
                  <a:pt x="361635" y="125731"/>
                </a:lnTo>
                <a:lnTo>
                  <a:pt x="365514" y="137155"/>
                </a:lnTo>
                <a:lnTo>
                  <a:pt x="368191" y="148582"/>
                </a:lnTo>
                <a:lnTo>
                  <a:pt x="372556" y="160011"/>
                </a:lnTo>
                <a:lnTo>
                  <a:pt x="373148" y="165726"/>
                </a:lnTo>
                <a:lnTo>
                  <a:pt x="371266" y="177155"/>
                </a:lnTo>
                <a:lnTo>
                  <a:pt x="369431" y="183823"/>
                </a:lnTo>
                <a:lnTo>
                  <a:pt x="364851" y="198851"/>
                </a:lnTo>
                <a:lnTo>
                  <a:pt x="362297" y="205907"/>
                </a:lnTo>
                <a:lnTo>
                  <a:pt x="359642" y="212515"/>
                </a:lnTo>
                <a:lnTo>
                  <a:pt x="356919" y="218826"/>
                </a:lnTo>
                <a:lnTo>
                  <a:pt x="351353" y="230918"/>
                </a:lnTo>
                <a:lnTo>
                  <a:pt x="344752" y="242642"/>
                </a:lnTo>
                <a:lnTo>
                  <a:pt x="335468" y="254203"/>
                </a:lnTo>
                <a:lnTo>
                  <a:pt x="324992" y="265691"/>
                </a:lnTo>
                <a:lnTo>
                  <a:pt x="308384" y="282869"/>
                </a:lnTo>
                <a:lnTo>
                  <a:pt x="285705" y="305740"/>
                </a:lnTo>
                <a:lnTo>
                  <a:pt x="274300" y="314631"/>
                </a:lnTo>
                <a:lnTo>
                  <a:pt x="246905" y="332651"/>
                </a:lnTo>
                <a:lnTo>
                  <a:pt x="239851" y="337017"/>
                </a:lnTo>
                <a:lnTo>
                  <a:pt x="233243" y="340880"/>
                </a:lnTo>
                <a:lnTo>
                  <a:pt x="220821" y="347711"/>
                </a:lnTo>
                <a:lnTo>
                  <a:pt x="208951" y="353923"/>
                </a:lnTo>
                <a:lnTo>
                  <a:pt x="202165" y="356913"/>
                </a:lnTo>
                <a:lnTo>
                  <a:pt x="194784" y="359859"/>
                </a:lnTo>
                <a:lnTo>
                  <a:pt x="187006" y="362775"/>
                </a:lnTo>
                <a:lnTo>
                  <a:pt x="175824" y="368555"/>
                </a:lnTo>
                <a:lnTo>
                  <a:pt x="171509" y="371431"/>
                </a:lnTo>
                <a:lnTo>
                  <a:pt x="161634" y="374624"/>
                </a:lnTo>
                <a:lnTo>
                  <a:pt x="150895" y="376997"/>
                </a:lnTo>
                <a:lnTo>
                  <a:pt x="139772" y="381226"/>
                </a:lnTo>
                <a:lnTo>
                  <a:pt x="128479" y="383741"/>
                </a:lnTo>
                <a:lnTo>
                  <a:pt x="118062" y="384858"/>
                </a:lnTo>
                <a:lnTo>
                  <a:pt x="106842" y="385488"/>
                </a:lnTo>
                <a:lnTo>
                  <a:pt x="97486" y="385674"/>
                </a:lnTo>
                <a:lnTo>
                  <a:pt x="85725" y="3857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57"/>
          <p:cNvSpPr/>
          <p:nvPr/>
        </p:nvSpPr>
        <p:spPr>
          <a:xfrm>
            <a:off x="7366634" y="4877752"/>
            <a:ext cx="248604" cy="42864"/>
          </a:xfrm>
          <a:custGeom>
            <a:avLst/>
            <a:gdLst/>
            <a:ahLst/>
            <a:cxnLst/>
            <a:rect l="0" t="0" r="0" b="0"/>
            <a:pathLst>
              <a:path w="248604" h="42864">
                <a:moveTo>
                  <a:pt x="0" y="42863"/>
                </a:moveTo>
                <a:lnTo>
                  <a:pt x="7381" y="42863"/>
                </a:lnTo>
                <a:lnTo>
                  <a:pt x="7779" y="41910"/>
                </a:lnTo>
                <a:lnTo>
                  <a:pt x="8043" y="40323"/>
                </a:lnTo>
                <a:lnTo>
                  <a:pt x="8220" y="38312"/>
                </a:lnTo>
                <a:lnTo>
                  <a:pt x="10242" y="36971"/>
                </a:lnTo>
                <a:lnTo>
                  <a:pt x="13496" y="36077"/>
                </a:lnTo>
                <a:lnTo>
                  <a:pt x="21239" y="35084"/>
                </a:lnTo>
                <a:lnTo>
                  <a:pt x="27855" y="34643"/>
                </a:lnTo>
                <a:lnTo>
                  <a:pt x="31905" y="33573"/>
                </a:lnTo>
                <a:lnTo>
                  <a:pt x="36511" y="31908"/>
                </a:lnTo>
                <a:lnTo>
                  <a:pt x="41485" y="29844"/>
                </a:lnTo>
                <a:lnTo>
                  <a:pt x="46707" y="28469"/>
                </a:lnTo>
                <a:lnTo>
                  <a:pt x="52093" y="27552"/>
                </a:lnTo>
                <a:lnTo>
                  <a:pt x="57589" y="26940"/>
                </a:lnTo>
                <a:lnTo>
                  <a:pt x="62206" y="25580"/>
                </a:lnTo>
                <a:lnTo>
                  <a:pt x="66235" y="23721"/>
                </a:lnTo>
                <a:lnTo>
                  <a:pt x="69875" y="21529"/>
                </a:lnTo>
                <a:lnTo>
                  <a:pt x="74206" y="20068"/>
                </a:lnTo>
                <a:lnTo>
                  <a:pt x="78999" y="19094"/>
                </a:lnTo>
                <a:lnTo>
                  <a:pt x="84098" y="18444"/>
                </a:lnTo>
                <a:lnTo>
                  <a:pt x="89403" y="17059"/>
                </a:lnTo>
                <a:lnTo>
                  <a:pt x="94845" y="15183"/>
                </a:lnTo>
                <a:lnTo>
                  <a:pt x="100378" y="12979"/>
                </a:lnTo>
                <a:lnTo>
                  <a:pt x="105971" y="11510"/>
                </a:lnTo>
                <a:lnTo>
                  <a:pt x="111605" y="10531"/>
                </a:lnTo>
                <a:lnTo>
                  <a:pt x="117266" y="9878"/>
                </a:lnTo>
                <a:lnTo>
                  <a:pt x="122945" y="8490"/>
                </a:lnTo>
                <a:lnTo>
                  <a:pt x="128636" y="6613"/>
                </a:lnTo>
                <a:lnTo>
                  <a:pt x="134335" y="4409"/>
                </a:lnTo>
                <a:lnTo>
                  <a:pt x="140040" y="2939"/>
                </a:lnTo>
                <a:lnTo>
                  <a:pt x="145748" y="1960"/>
                </a:lnTo>
                <a:lnTo>
                  <a:pt x="151458" y="1307"/>
                </a:lnTo>
                <a:lnTo>
                  <a:pt x="157169" y="871"/>
                </a:lnTo>
                <a:lnTo>
                  <a:pt x="162882" y="581"/>
                </a:lnTo>
                <a:lnTo>
                  <a:pt x="174310" y="258"/>
                </a:lnTo>
                <a:lnTo>
                  <a:pt x="212648" y="1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8"/>
          <p:cNvSpPr/>
          <p:nvPr/>
        </p:nvSpPr>
        <p:spPr>
          <a:xfrm>
            <a:off x="7366634" y="4912042"/>
            <a:ext cx="291467" cy="77154"/>
          </a:xfrm>
          <a:custGeom>
            <a:avLst/>
            <a:gdLst/>
            <a:ahLst/>
            <a:cxnLst/>
            <a:rect l="0" t="0" r="0" b="0"/>
            <a:pathLst>
              <a:path w="291467" h="77154">
                <a:moveTo>
                  <a:pt x="0" y="77153"/>
                </a:moveTo>
                <a:lnTo>
                  <a:pt x="4551" y="77153"/>
                </a:lnTo>
                <a:lnTo>
                  <a:pt x="6845" y="76200"/>
                </a:lnTo>
                <a:lnTo>
                  <a:pt x="9326" y="74613"/>
                </a:lnTo>
                <a:lnTo>
                  <a:pt x="15601" y="69772"/>
                </a:lnTo>
                <a:lnTo>
                  <a:pt x="21539" y="69110"/>
                </a:lnTo>
                <a:lnTo>
                  <a:pt x="25789" y="68933"/>
                </a:lnTo>
                <a:lnTo>
                  <a:pt x="29576" y="67863"/>
                </a:lnTo>
                <a:lnTo>
                  <a:pt x="33053" y="66197"/>
                </a:lnTo>
                <a:lnTo>
                  <a:pt x="36323" y="64134"/>
                </a:lnTo>
                <a:lnTo>
                  <a:pt x="40408" y="61806"/>
                </a:lnTo>
                <a:lnTo>
                  <a:pt x="50027" y="56679"/>
                </a:lnTo>
                <a:lnTo>
                  <a:pt x="55259" y="54931"/>
                </a:lnTo>
                <a:lnTo>
                  <a:pt x="60652" y="53766"/>
                </a:lnTo>
                <a:lnTo>
                  <a:pt x="66152" y="52989"/>
                </a:lnTo>
                <a:lnTo>
                  <a:pt x="71724" y="51519"/>
                </a:lnTo>
                <a:lnTo>
                  <a:pt x="77344" y="49586"/>
                </a:lnTo>
                <a:lnTo>
                  <a:pt x="82995" y="47345"/>
                </a:lnTo>
                <a:lnTo>
                  <a:pt x="96894" y="42315"/>
                </a:lnTo>
                <a:lnTo>
                  <a:pt x="104602" y="39640"/>
                </a:lnTo>
                <a:lnTo>
                  <a:pt x="111645" y="36904"/>
                </a:lnTo>
                <a:lnTo>
                  <a:pt x="118245" y="34128"/>
                </a:lnTo>
                <a:lnTo>
                  <a:pt x="124550" y="31324"/>
                </a:lnTo>
                <a:lnTo>
                  <a:pt x="131611" y="28503"/>
                </a:lnTo>
                <a:lnTo>
                  <a:pt x="147077" y="22828"/>
                </a:lnTo>
                <a:lnTo>
                  <a:pt x="154249" y="20934"/>
                </a:lnTo>
                <a:lnTo>
                  <a:pt x="160935" y="19671"/>
                </a:lnTo>
                <a:lnTo>
                  <a:pt x="167298" y="18829"/>
                </a:lnTo>
                <a:lnTo>
                  <a:pt x="173445" y="17315"/>
                </a:lnTo>
                <a:lnTo>
                  <a:pt x="179448" y="15354"/>
                </a:lnTo>
                <a:lnTo>
                  <a:pt x="185354" y="13093"/>
                </a:lnTo>
                <a:lnTo>
                  <a:pt x="192150" y="11586"/>
                </a:lnTo>
                <a:lnTo>
                  <a:pt x="199538" y="10582"/>
                </a:lnTo>
                <a:lnTo>
                  <a:pt x="207320" y="9912"/>
                </a:lnTo>
                <a:lnTo>
                  <a:pt x="214414" y="8513"/>
                </a:lnTo>
                <a:lnTo>
                  <a:pt x="221047" y="6628"/>
                </a:lnTo>
                <a:lnTo>
                  <a:pt x="227376" y="4419"/>
                </a:lnTo>
                <a:lnTo>
                  <a:pt x="232547" y="2946"/>
                </a:lnTo>
                <a:lnTo>
                  <a:pt x="240831" y="1310"/>
                </a:lnTo>
                <a:lnTo>
                  <a:pt x="245327" y="873"/>
                </a:lnTo>
                <a:lnTo>
                  <a:pt x="250229" y="582"/>
                </a:lnTo>
                <a:lnTo>
                  <a:pt x="259803" y="258"/>
                </a:lnTo>
                <a:lnTo>
                  <a:pt x="271501" y="77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59"/>
          <p:cNvSpPr/>
          <p:nvPr/>
        </p:nvSpPr>
        <p:spPr>
          <a:xfrm>
            <a:off x="7743825" y="4740592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13019"/>
                </a:lnTo>
                <a:lnTo>
                  <a:pt x="952" y="16299"/>
                </a:lnTo>
                <a:lnTo>
                  <a:pt x="2540" y="20391"/>
                </a:lnTo>
                <a:lnTo>
                  <a:pt x="4550" y="25024"/>
                </a:lnTo>
                <a:lnTo>
                  <a:pt x="5891" y="29065"/>
                </a:lnTo>
                <a:lnTo>
                  <a:pt x="6784" y="32712"/>
                </a:lnTo>
                <a:lnTo>
                  <a:pt x="7778" y="41209"/>
                </a:lnTo>
                <a:lnTo>
                  <a:pt x="8042" y="47475"/>
                </a:lnTo>
                <a:lnTo>
                  <a:pt x="8415" y="67407"/>
                </a:lnTo>
                <a:lnTo>
                  <a:pt x="8467" y="73513"/>
                </a:lnTo>
                <a:lnTo>
                  <a:pt x="9455" y="80441"/>
                </a:lnTo>
                <a:lnTo>
                  <a:pt x="11065" y="87917"/>
                </a:lnTo>
                <a:lnTo>
                  <a:pt x="13092" y="95760"/>
                </a:lnTo>
                <a:lnTo>
                  <a:pt x="14443" y="102892"/>
                </a:lnTo>
                <a:lnTo>
                  <a:pt x="15344" y="109552"/>
                </a:lnTo>
                <a:lnTo>
                  <a:pt x="15944" y="115897"/>
                </a:lnTo>
                <a:lnTo>
                  <a:pt x="16344" y="122985"/>
                </a:lnTo>
                <a:lnTo>
                  <a:pt x="16788" y="138480"/>
                </a:lnTo>
                <a:lnTo>
                  <a:pt x="17860" y="146613"/>
                </a:lnTo>
                <a:lnTo>
                  <a:pt x="19526" y="154892"/>
                </a:lnTo>
                <a:lnTo>
                  <a:pt x="21590" y="163268"/>
                </a:lnTo>
                <a:lnTo>
                  <a:pt x="22966" y="170758"/>
                </a:lnTo>
                <a:lnTo>
                  <a:pt x="23883" y="177657"/>
                </a:lnTo>
                <a:lnTo>
                  <a:pt x="24494" y="184160"/>
                </a:lnTo>
                <a:lnTo>
                  <a:pt x="24902" y="191353"/>
                </a:lnTo>
                <a:lnTo>
                  <a:pt x="25355" y="206966"/>
                </a:lnTo>
                <a:lnTo>
                  <a:pt x="25686" y="245351"/>
                </a:lnTo>
                <a:lnTo>
                  <a:pt x="25707" y="262773"/>
                </a:lnTo>
                <a:lnTo>
                  <a:pt x="26664" y="268527"/>
                </a:lnTo>
                <a:lnTo>
                  <a:pt x="28253" y="274268"/>
                </a:lnTo>
                <a:lnTo>
                  <a:pt x="30265" y="280000"/>
                </a:lnTo>
                <a:lnTo>
                  <a:pt x="31606" y="285727"/>
                </a:lnTo>
                <a:lnTo>
                  <a:pt x="32501" y="291450"/>
                </a:lnTo>
                <a:lnTo>
                  <a:pt x="33495" y="301936"/>
                </a:lnTo>
                <a:lnTo>
                  <a:pt x="33936" y="309771"/>
                </a:lnTo>
                <a:lnTo>
                  <a:pt x="35007" y="313194"/>
                </a:lnTo>
                <a:lnTo>
                  <a:pt x="36672" y="316429"/>
                </a:lnTo>
                <a:lnTo>
                  <a:pt x="38736" y="319538"/>
                </a:lnTo>
                <a:lnTo>
                  <a:pt x="40112" y="322562"/>
                </a:lnTo>
                <a:lnTo>
                  <a:pt x="41028" y="325532"/>
                </a:lnTo>
                <a:lnTo>
                  <a:pt x="42500" y="332590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60"/>
          <p:cNvSpPr/>
          <p:nvPr/>
        </p:nvSpPr>
        <p:spPr>
          <a:xfrm>
            <a:off x="7881101" y="4723812"/>
            <a:ext cx="222296" cy="402543"/>
          </a:xfrm>
          <a:custGeom>
            <a:avLst/>
            <a:gdLst/>
            <a:ahLst/>
            <a:cxnLst/>
            <a:rect l="0" t="0" r="0" b="0"/>
            <a:pathLst>
              <a:path w="222296" h="402543">
                <a:moveTo>
                  <a:pt x="25601" y="25353"/>
                </a:moveTo>
                <a:lnTo>
                  <a:pt x="25601" y="20802"/>
                </a:lnTo>
                <a:lnTo>
                  <a:pt x="26553" y="18509"/>
                </a:lnTo>
                <a:lnTo>
                  <a:pt x="33379" y="9237"/>
                </a:lnTo>
                <a:lnTo>
                  <a:pt x="33821" y="8665"/>
                </a:lnTo>
                <a:lnTo>
                  <a:pt x="34164" y="0"/>
                </a:lnTo>
                <a:lnTo>
                  <a:pt x="34174" y="61848"/>
                </a:lnTo>
                <a:lnTo>
                  <a:pt x="33222" y="68733"/>
                </a:lnTo>
                <a:lnTo>
                  <a:pt x="31634" y="75228"/>
                </a:lnTo>
                <a:lnTo>
                  <a:pt x="29623" y="81462"/>
                </a:lnTo>
                <a:lnTo>
                  <a:pt x="28282" y="88477"/>
                </a:lnTo>
                <a:lnTo>
                  <a:pt x="27389" y="96010"/>
                </a:lnTo>
                <a:lnTo>
                  <a:pt x="26793" y="103890"/>
                </a:lnTo>
                <a:lnTo>
                  <a:pt x="26395" y="112001"/>
                </a:lnTo>
                <a:lnTo>
                  <a:pt x="25955" y="128633"/>
                </a:lnTo>
                <a:lnTo>
                  <a:pt x="24884" y="137069"/>
                </a:lnTo>
                <a:lnTo>
                  <a:pt x="23218" y="145550"/>
                </a:lnTo>
                <a:lnTo>
                  <a:pt x="13701" y="184245"/>
                </a:lnTo>
                <a:lnTo>
                  <a:pt x="11952" y="194146"/>
                </a:lnTo>
                <a:lnTo>
                  <a:pt x="10787" y="203604"/>
                </a:lnTo>
                <a:lnTo>
                  <a:pt x="10010" y="212767"/>
                </a:lnTo>
                <a:lnTo>
                  <a:pt x="8539" y="221733"/>
                </a:lnTo>
                <a:lnTo>
                  <a:pt x="6607" y="230568"/>
                </a:lnTo>
                <a:lnTo>
                  <a:pt x="4365" y="239315"/>
                </a:lnTo>
                <a:lnTo>
                  <a:pt x="2872" y="248004"/>
                </a:lnTo>
                <a:lnTo>
                  <a:pt x="1876" y="256655"/>
                </a:lnTo>
                <a:lnTo>
                  <a:pt x="1211" y="265279"/>
                </a:lnTo>
                <a:lnTo>
                  <a:pt x="769" y="272934"/>
                </a:lnTo>
                <a:lnTo>
                  <a:pt x="277" y="286519"/>
                </a:lnTo>
                <a:lnTo>
                  <a:pt x="0" y="309428"/>
                </a:lnTo>
                <a:lnTo>
                  <a:pt x="914" y="316653"/>
                </a:lnTo>
                <a:lnTo>
                  <a:pt x="2475" y="323376"/>
                </a:lnTo>
                <a:lnTo>
                  <a:pt x="6750" y="334973"/>
                </a:lnTo>
                <a:lnTo>
                  <a:pt x="13559" y="346856"/>
                </a:lnTo>
                <a:lnTo>
                  <a:pt x="15487" y="353345"/>
                </a:lnTo>
                <a:lnTo>
                  <a:pt x="17906" y="356410"/>
                </a:lnTo>
                <a:lnTo>
                  <a:pt x="21424" y="359405"/>
                </a:lnTo>
                <a:lnTo>
                  <a:pt x="25673" y="362354"/>
                </a:lnTo>
                <a:lnTo>
                  <a:pt x="28507" y="365273"/>
                </a:lnTo>
                <a:lnTo>
                  <a:pt x="30396" y="368171"/>
                </a:lnTo>
                <a:lnTo>
                  <a:pt x="31656" y="371056"/>
                </a:lnTo>
                <a:lnTo>
                  <a:pt x="34400" y="372979"/>
                </a:lnTo>
                <a:lnTo>
                  <a:pt x="38134" y="374261"/>
                </a:lnTo>
                <a:lnTo>
                  <a:pt x="42530" y="375116"/>
                </a:lnTo>
                <a:lnTo>
                  <a:pt x="46412" y="376638"/>
                </a:lnTo>
                <a:lnTo>
                  <a:pt x="53265" y="380870"/>
                </a:lnTo>
                <a:lnTo>
                  <a:pt x="57378" y="382379"/>
                </a:lnTo>
                <a:lnTo>
                  <a:pt x="62026" y="383385"/>
                </a:lnTo>
                <a:lnTo>
                  <a:pt x="67029" y="384056"/>
                </a:lnTo>
                <a:lnTo>
                  <a:pt x="71317" y="383551"/>
                </a:lnTo>
                <a:lnTo>
                  <a:pt x="75128" y="382261"/>
                </a:lnTo>
                <a:lnTo>
                  <a:pt x="78621" y="380450"/>
                </a:lnTo>
                <a:lnTo>
                  <a:pt x="82855" y="379242"/>
                </a:lnTo>
                <a:lnTo>
                  <a:pt x="87583" y="378436"/>
                </a:lnTo>
                <a:lnTo>
                  <a:pt x="92640" y="377899"/>
                </a:lnTo>
                <a:lnTo>
                  <a:pt x="97916" y="376589"/>
                </a:lnTo>
                <a:lnTo>
                  <a:pt x="103338" y="374763"/>
                </a:lnTo>
                <a:lnTo>
                  <a:pt x="108859" y="372593"/>
                </a:lnTo>
                <a:lnTo>
                  <a:pt x="114443" y="370193"/>
                </a:lnTo>
                <a:lnTo>
                  <a:pt x="125729" y="364988"/>
                </a:lnTo>
                <a:lnTo>
                  <a:pt x="131406" y="361314"/>
                </a:lnTo>
                <a:lnTo>
                  <a:pt x="137095" y="356959"/>
                </a:lnTo>
                <a:lnTo>
                  <a:pt x="142792" y="352151"/>
                </a:lnTo>
                <a:lnTo>
                  <a:pt x="147543" y="347993"/>
                </a:lnTo>
                <a:lnTo>
                  <a:pt x="155363" y="340833"/>
                </a:lnTo>
                <a:lnTo>
                  <a:pt x="169671" y="326896"/>
                </a:lnTo>
                <a:lnTo>
                  <a:pt x="174987" y="322585"/>
                </a:lnTo>
                <a:lnTo>
                  <a:pt x="180437" y="318757"/>
                </a:lnTo>
                <a:lnTo>
                  <a:pt x="185975" y="315253"/>
                </a:lnTo>
                <a:lnTo>
                  <a:pt x="190620" y="311012"/>
                </a:lnTo>
                <a:lnTo>
                  <a:pt x="194668" y="306280"/>
                </a:lnTo>
                <a:lnTo>
                  <a:pt x="200754" y="296894"/>
                </a:lnTo>
                <a:lnTo>
                  <a:pt x="205134" y="286255"/>
                </a:lnTo>
                <a:lnTo>
                  <a:pt x="212040" y="277070"/>
                </a:lnTo>
                <a:lnTo>
                  <a:pt x="217365" y="271212"/>
                </a:lnTo>
                <a:lnTo>
                  <a:pt x="219167" y="268317"/>
                </a:lnTo>
                <a:lnTo>
                  <a:pt x="221168" y="262559"/>
                </a:lnTo>
                <a:lnTo>
                  <a:pt x="222295" y="253963"/>
                </a:lnTo>
                <a:lnTo>
                  <a:pt x="221500" y="252054"/>
                </a:lnTo>
                <a:lnTo>
                  <a:pt x="220017" y="250782"/>
                </a:lnTo>
                <a:lnTo>
                  <a:pt x="218077" y="249934"/>
                </a:lnTo>
                <a:lnTo>
                  <a:pt x="213381" y="246452"/>
                </a:lnTo>
                <a:lnTo>
                  <a:pt x="207155" y="241006"/>
                </a:lnTo>
                <a:lnTo>
                  <a:pt x="203765" y="240261"/>
                </a:lnTo>
                <a:lnTo>
                  <a:pt x="199082" y="239930"/>
                </a:lnTo>
                <a:lnTo>
                  <a:pt x="193827" y="239783"/>
                </a:lnTo>
                <a:lnTo>
                  <a:pt x="185513" y="239700"/>
                </a:lnTo>
                <a:lnTo>
                  <a:pt x="182692" y="240641"/>
                </a:lnTo>
                <a:lnTo>
                  <a:pt x="177017" y="244227"/>
                </a:lnTo>
                <a:lnTo>
                  <a:pt x="171319" y="248995"/>
                </a:lnTo>
                <a:lnTo>
                  <a:pt x="165613" y="254289"/>
                </a:lnTo>
                <a:lnTo>
                  <a:pt x="159901" y="259817"/>
                </a:lnTo>
                <a:lnTo>
                  <a:pt x="156092" y="262625"/>
                </a:lnTo>
                <a:lnTo>
                  <a:pt x="151648" y="265449"/>
                </a:lnTo>
                <a:lnTo>
                  <a:pt x="146780" y="268284"/>
                </a:lnTo>
                <a:lnTo>
                  <a:pt x="142582" y="271127"/>
                </a:lnTo>
                <a:lnTo>
                  <a:pt x="138831" y="273975"/>
                </a:lnTo>
                <a:lnTo>
                  <a:pt x="132123" y="279679"/>
                </a:lnTo>
                <a:lnTo>
                  <a:pt x="125967" y="285389"/>
                </a:lnTo>
                <a:lnTo>
                  <a:pt x="112595" y="298510"/>
                </a:lnTo>
                <a:lnTo>
                  <a:pt x="107128" y="306458"/>
                </a:lnTo>
                <a:lnTo>
                  <a:pt x="105669" y="309912"/>
                </a:lnTo>
                <a:lnTo>
                  <a:pt x="102793" y="313166"/>
                </a:lnTo>
                <a:lnTo>
                  <a:pt x="98970" y="316288"/>
                </a:lnTo>
                <a:lnTo>
                  <a:pt x="94516" y="319322"/>
                </a:lnTo>
                <a:lnTo>
                  <a:pt x="91547" y="323250"/>
                </a:lnTo>
                <a:lnTo>
                  <a:pt x="89567" y="327773"/>
                </a:lnTo>
                <a:lnTo>
                  <a:pt x="86415" y="336927"/>
                </a:lnTo>
                <a:lnTo>
                  <a:pt x="80238" y="347435"/>
                </a:lnTo>
                <a:lnTo>
                  <a:pt x="77033" y="356581"/>
                </a:lnTo>
                <a:lnTo>
                  <a:pt x="71426" y="365324"/>
                </a:lnTo>
                <a:lnTo>
                  <a:pt x="68854" y="375122"/>
                </a:lnTo>
                <a:lnTo>
                  <a:pt x="68515" y="385926"/>
                </a:lnTo>
                <a:lnTo>
                  <a:pt x="68464" y="4025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61"/>
          <p:cNvSpPr/>
          <p:nvPr/>
        </p:nvSpPr>
        <p:spPr>
          <a:xfrm>
            <a:off x="371474" y="3550238"/>
            <a:ext cx="2460309" cy="731876"/>
          </a:xfrm>
          <a:custGeom>
            <a:avLst/>
            <a:gdLst/>
            <a:ahLst/>
            <a:cxnLst/>
            <a:rect l="0" t="0" r="0" b="0"/>
            <a:pathLst>
              <a:path w="2460309" h="731876">
                <a:moveTo>
                  <a:pt x="0" y="478837"/>
                </a:moveTo>
                <a:lnTo>
                  <a:pt x="0" y="491855"/>
                </a:lnTo>
                <a:lnTo>
                  <a:pt x="953" y="494183"/>
                </a:lnTo>
                <a:lnTo>
                  <a:pt x="5892" y="502010"/>
                </a:lnTo>
                <a:lnTo>
                  <a:pt x="7381" y="507551"/>
                </a:lnTo>
                <a:lnTo>
                  <a:pt x="8220" y="516025"/>
                </a:lnTo>
                <a:lnTo>
                  <a:pt x="9290" y="518869"/>
                </a:lnTo>
                <a:lnTo>
                  <a:pt x="14395" y="527422"/>
                </a:lnTo>
                <a:lnTo>
                  <a:pt x="15923" y="533133"/>
                </a:lnTo>
                <a:lnTo>
                  <a:pt x="16783" y="541703"/>
                </a:lnTo>
                <a:lnTo>
                  <a:pt x="17856" y="544560"/>
                </a:lnTo>
                <a:lnTo>
                  <a:pt x="29045" y="563398"/>
                </a:lnTo>
                <a:lnTo>
                  <a:pt x="31959" y="571347"/>
                </a:lnTo>
                <a:lnTo>
                  <a:pt x="32736" y="574800"/>
                </a:lnTo>
                <a:lnTo>
                  <a:pt x="36140" y="581177"/>
                </a:lnTo>
                <a:lnTo>
                  <a:pt x="38381" y="584211"/>
                </a:lnTo>
                <a:lnTo>
                  <a:pt x="40871" y="592662"/>
                </a:lnTo>
                <a:lnTo>
                  <a:pt x="41535" y="597583"/>
                </a:lnTo>
                <a:lnTo>
                  <a:pt x="44813" y="605590"/>
                </a:lnTo>
                <a:lnTo>
                  <a:pt x="52013" y="615453"/>
                </a:lnTo>
                <a:lnTo>
                  <a:pt x="57407" y="622423"/>
                </a:lnTo>
                <a:lnTo>
                  <a:pt x="71472" y="643348"/>
                </a:lnTo>
                <a:lnTo>
                  <a:pt x="80020" y="652782"/>
                </a:lnTo>
                <a:lnTo>
                  <a:pt x="108744" y="673125"/>
                </a:lnTo>
                <a:lnTo>
                  <a:pt x="151566" y="696006"/>
                </a:lnTo>
                <a:lnTo>
                  <a:pt x="174331" y="706484"/>
                </a:lnTo>
                <a:lnTo>
                  <a:pt x="197172" y="712082"/>
                </a:lnTo>
                <a:lnTo>
                  <a:pt x="202886" y="714343"/>
                </a:lnTo>
                <a:lnTo>
                  <a:pt x="262537" y="726130"/>
                </a:lnTo>
                <a:lnTo>
                  <a:pt x="300744" y="729807"/>
                </a:lnTo>
                <a:lnTo>
                  <a:pt x="309081" y="731875"/>
                </a:lnTo>
                <a:lnTo>
                  <a:pt x="325965" y="731633"/>
                </a:lnTo>
                <a:lnTo>
                  <a:pt x="374669" y="725268"/>
                </a:lnTo>
                <a:lnTo>
                  <a:pt x="388452" y="721711"/>
                </a:lnTo>
                <a:lnTo>
                  <a:pt x="462985" y="710210"/>
                </a:lnTo>
                <a:lnTo>
                  <a:pt x="494679" y="701140"/>
                </a:lnTo>
                <a:lnTo>
                  <a:pt x="557449" y="678839"/>
                </a:lnTo>
                <a:lnTo>
                  <a:pt x="625802" y="656001"/>
                </a:lnTo>
                <a:lnTo>
                  <a:pt x="668657" y="634929"/>
                </a:lnTo>
                <a:lnTo>
                  <a:pt x="684848" y="627269"/>
                </a:lnTo>
                <a:lnTo>
                  <a:pt x="713306" y="609368"/>
                </a:lnTo>
                <a:lnTo>
                  <a:pt x="763110" y="587910"/>
                </a:lnTo>
                <a:lnTo>
                  <a:pt x="797274" y="571502"/>
                </a:lnTo>
                <a:lnTo>
                  <a:pt x="857252" y="549393"/>
                </a:lnTo>
                <a:lnTo>
                  <a:pt x="900113" y="528615"/>
                </a:lnTo>
                <a:lnTo>
                  <a:pt x="960120" y="508434"/>
                </a:lnTo>
                <a:lnTo>
                  <a:pt x="1020128" y="495456"/>
                </a:lnTo>
                <a:lnTo>
                  <a:pt x="1037273" y="490986"/>
                </a:lnTo>
                <a:lnTo>
                  <a:pt x="1105853" y="482998"/>
                </a:lnTo>
                <a:lnTo>
                  <a:pt x="1159969" y="479080"/>
                </a:lnTo>
                <a:lnTo>
                  <a:pt x="1182847" y="479861"/>
                </a:lnTo>
                <a:lnTo>
                  <a:pt x="1210667" y="485636"/>
                </a:lnTo>
                <a:lnTo>
                  <a:pt x="1253544" y="489794"/>
                </a:lnTo>
                <a:lnTo>
                  <a:pt x="1275343" y="494148"/>
                </a:lnTo>
                <a:lnTo>
                  <a:pt x="1287862" y="496119"/>
                </a:lnTo>
                <a:lnTo>
                  <a:pt x="1311421" y="502606"/>
                </a:lnTo>
                <a:lnTo>
                  <a:pt x="1317193" y="503255"/>
                </a:lnTo>
                <a:lnTo>
                  <a:pt x="1326147" y="506517"/>
                </a:lnTo>
                <a:lnTo>
                  <a:pt x="1344207" y="516371"/>
                </a:lnTo>
                <a:lnTo>
                  <a:pt x="1354980" y="519331"/>
                </a:lnTo>
                <a:lnTo>
                  <a:pt x="1366119" y="521599"/>
                </a:lnTo>
                <a:lnTo>
                  <a:pt x="1382147" y="528231"/>
                </a:lnTo>
                <a:lnTo>
                  <a:pt x="1418196" y="549218"/>
                </a:lnTo>
                <a:lnTo>
                  <a:pt x="1426600" y="553932"/>
                </a:lnTo>
                <a:lnTo>
                  <a:pt x="1448627" y="573181"/>
                </a:lnTo>
                <a:lnTo>
                  <a:pt x="1455607" y="580023"/>
                </a:lnTo>
                <a:lnTo>
                  <a:pt x="1456180" y="581536"/>
                </a:lnTo>
                <a:lnTo>
                  <a:pt x="1456816" y="585758"/>
                </a:lnTo>
                <a:lnTo>
                  <a:pt x="1457939" y="587265"/>
                </a:lnTo>
                <a:lnTo>
                  <a:pt x="1459639" y="588270"/>
                </a:lnTo>
                <a:lnTo>
                  <a:pt x="1464662" y="589882"/>
                </a:lnTo>
                <a:lnTo>
                  <a:pt x="1470082" y="590161"/>
                </a:lnTo>
                <a:lnTo>
                  <a:pt x="1471545" y="591153"/>
                </a:lnTo>
                <a:lnTo>
                  <a:pt x="1472520" y="592767"/>
                </a:lnTo>
                <a:lnTo>
                  <a:pt x="1474437" y="598746"/>
                </a:lnTo>
                <a:lnTo>
                  <a:pt x="1474470" y="520033"/>
                </a:lnTo>
                <a:lnTo>
                  <a:pt x="1477010" y="511116"/>
                </a:lnTo>
                <a:lnTo>
                  <a:pt x="1486402" y="489870"/>
                </a:lnTo>
                <a:lnTo>
                  <a:pt x="1500254" y="468424"/>
                </a:lnTo>
                <a:lnTo>
                  <a:pt x="1508780" y="455114"/>
                </a:lnTo>
                <a:lnTo>
                  <a:pt x="1525907" y="433609"/>
                </a:lnTo>
                <a:lnTo>
                  <a:pt x="1534479" y="420668"/>
                </a:lnTo>
                <a:lnTo>
                  <a:pt x="1537336" y="417198"/>
                </a:lnTo>
                <a:lnTo>
                  <a:pt x="1545591" y="410802"/>
                </a:lnTo>
                <a:lnTo>
                  <a:pt x="1578653" y="390286"/>
                </a:lnTo>
                <a:lnTo>
                  <a:pt x="1613780" y="369301"/>
                </a:lnTo>
                <a:lnTo>
                  <a:pt x="1625814" y="355788"/>
                </a:lnTo>
                <a:lnTo>
                  <a:pt x="1635714" y="348583"/>
                </a:lnTo>
                <a:lnTo>
                  <a:pt x="1681393" y="327459"/>
                </a:lnTo>
                <a:lnTo>
                  <a:pt x="1695060" y="318837"/>
                </a:lnTo>
                <a:lnTo>
                  <a:pt x="1715408" y="311203"/>
                </a:lnTo>
                <a:lnTo>
                  <a:pt x="1739833" y="305600"/>
                </a:lnTo>
                <a:lnTo>
                  <a:pt x="1745676" y="303338"/>
                </a:lnTo>
                <a:lnTo>
                  <a:pt x="1820146" y="290162"/>
                </a:lnTo>
                <a:lnTo>
                  <a:pt x="1856048" y="282976"/>
                </a:lnTo>
                <a:lnTo>
                  <a:pt x="1930808" y="281684"/>
                </a:lnTo>
                <a:lnTo>
                  <a:pt x="1966047" y="280719"/>
                </a:lnTo>
                <a:lnTo>
                  <a:pt x="2007953" y="273891"/>
                </a:lnTo>
                <a:lnTo>
                  <a:pt x="2079898" y="273106"/>
                </a:lnTo>
                <a:lnTo>
                  <a:pt x="2114519" y="273098"/>
                </a:lnTo>
                <a:lnTo>
                  <a:pt x="2125966" y="270557"/>
                </a:lnTo>
                <a:lnTo>
                  <a:pt x="2138357" y="267205"/>
                </a:lnTo>
                <a:lnTo>
                  <a:pt x="2178525" y="263807"/>
                </a:lnTo>
                <a:lnTo>
                  <a:pt x="2192244" y="258702"/>
                </a:lnTo>
                <a:lnTo>
                  <a:pt x="2211654" y="255814"/>
                </a:lnTo>
                <a:lnTo>
                  <a:pt x="2225237" y="250302"/>
                </a:lnTo>
                <a:lnTo>
                  <a:pt x="2246411" y="245417"/>
                </a:lnTo>
                <a:lnTo>
                  <a:pt x="2274625" y="233786"/>
                </a:lnTo>
                <a:lnTo>
                  <a:pt x="2290779" y="230334"/>
                </a:lnTo>
                <a:lnTo>
                  <a:pt x="2317276" y="215704"/>
                </a:lnTo>
                <a:lnTo>
                  <a:pt x="2324666" y="210124"/>
                </a:lnTo>
                <a:lnTo>
                  <a:pt x="2328922" y="208255"/>
                </a:lnTo>
                <a:lnTo>
                  <a:pt x="2343062" y="204672"/>
                </a:lnTo>
                <a:lnTo>
                  <a:pt x="2364459" y="192731"/>
                </a:lnTo>
                <a:lnTo>
                  <a:pt x="2372623" y="184673"/>
                </a:lnTo>
                <a:lnTo>
                  <a:pt x="2376134" y="179858"/>
                </a:lnTo>
                <a:lnTo>
                  <a:pt x="2379427" y="176647"/>
                </a:lnTo>
                <a:lnTo>
                  <a:pt x="2382575" y="174507"/>
                </a:lnTo>
                <a:lnTo>
                  <a:pt x="2388612" y="171177"/>
                </a:lnTo>
                <a:lnTo>
                  <a:pt x="2411398" y="150430"/>
                </a:lnTo>
                <a:lnTo>
                  <a:pt x="2419520" y="141425"/>
                </a:lnTo>
                <a:lnTo>
                  <a:pt x="2427274" y="127884"/>
                </a:lnTo>
                <a:lnTo>
                  <a:pt x="2439518" y="113145"/>
                </a:lnTo>
                <a:lnTo>
                  <a:pt x="2443035" y="104524"/>
                </a:lnTo>
                <a:lnTo>
                  <a:pt x="2448735" y="95938"/>
                </a:lnTo>
                <a:lnTo>
                  <a:pt x="2451799" y="87361"/>
                </a:lnTo>
                <a:lnTo>
                  <a:pt x="2457363" y="78787"/>
                </a:lnTo>
                <a:lnTo>
                  <a:pt x="2458999" y="73072"/>
                </a:lnTo>
                <a:lnTo>
                  <a:pt x="2460257" y="50212"/>
                </a:lnTo>
                <a:lnTo>
                  <a:pt x="2460308" y="21283"/>
                </a:lnTo>
                <a:lnTo>
                  <a:pt x="2459355" y="19496"/>
                </a:lnTo>
                <a:lnTo>
                  <a:pt x="2457768" y="18305"/>
                </a:lnTo>
                <a:lnTo>
                  <a:pt x="2455757" y="17510"/>
                </a:lnTo>
                <a:lnTo>
                  <a:pt x="2448376" y="16393"/>
                </a:lnTo>
                <a:lnTo>
                  <a:pt x="2446638" y="15283"/>
                </a:lnTo>
                <a:lnTo>
                  <a:pt x="2445480" y="13591"/>
                </a:lnTo>
                <a:lnTo>
                  <a:pt x="2443299" y="7714"/>
                </a:lnTo>
                <a:lnTo>
                  <a:pt x="2443175" y="0"/>
                </a:lnTo>
                <a:lnTo>
                  <a:pt x="2443163" y="73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62"/>
          <p:cNvSpPr/>
          <p:nvPr/>
        </p:nvSpPr>
        <p:spPr>
          <a:xfrm>
            <a:off x="2060374" y="3429000"/>
            <a:ext cx="171323" cy="197159"/>
          </a:xfrm>
          <a:custGeom>
            <a:avLst/>
            <a:gdLst/>
            <a:ahLst/>
            <a:cxnLst/>
            <a:rect l="0" t="0" r="0" b="0"/>
            <a:pathLst>
              <a:path w="171323" h="197159">
                <a:moveTo>
                  <a:pt x="128470" y="0"/>
                </a:moveTo>
                <a:lnTo>
                  <a:pt x="115356" y="0"/>
                </a:lnTo>
                <a:lnTo>
                  <a:pt x="113060" y="952"/>
                </a:lnTo>
                <a:lnTo>
                  <a:pt x="107969" y="4550"/>
                </a:lnTo>
                <a:lnTo>
                  <a:pt x="105278" y="5891"/>
                </a:lnTo>
                <a:lnTo>
                  <a:pt x="102531" y="6785"/>
                </a:lnTo>
                <a:lnTo>
                  <a:pt x="99748" y="7380"/>
                </a:lnTo>
                <a:lnTo>
                  <a:pt x="96939" y="8730"/>
                </a:lnTo>
                <a:lnTo>
                  <a:pt x="94115" y="10583"/>
                </a:lnTo>
                <a:lnTo>
                  <a:pt x="91279" y="12770"/>
                </a:lnTo>
                <a:lnTo>
                  <a:pt x="88436" y="15181"/>
                </a:lnTo>
                <a:lnTo>
                  <a:pt x="85589" y="17740"/>
                </a:lnTo>
                <a:lnTo>
                  <a:pt x="79884" y="23124"/>
                </a:lnTo>
                <a:lnTo>
                  <a:pt x="74174" y="28692"/>
                </a:lnTo>
                <a:lnTo>
                  <a:pt x="70365" y="31510"/>
                </a:lnTo>
                <a:lnTo>
                  <a:pt x="65921" y="34342"/>
                </a:lnTo>
                <a:lnTo>
                  <a:pt x="61054" y="37182"/>
                </a:lnTo>
                <a:lnTo>
                  <a:pt x="56856" y="40980"/>
                </a:lnTo>
                <a:lnTo>
                  <a:pt x="53105" y="45418"/>
                </a:lnTo>
                <a:lnTo>
                  <a:pt x="49652" y="50281"/>
                </a:lnTo>
                <a:lnTo>
                  <a:pt x="45445" y="54475"/>
                </a:lnTo>
                <a:lnTo>
                  <a:pt x="40735" y="58224"/>
                </a:lnTo>
                <a:lnTo>
                  <a:pt x="35690" y="61676"/>
                </a:lnTo>
                <a:lnTo>
                  <a:pt x="32327" y="64930"/>
                </a:lnTo>
                <a:lnTo>
                  <a:pt x="30085" y="68052"/>
                </a:lnTo>
                <a:lnTo>
                  <a:pt x="28590" y="71085"/>
                </a:lnTo>
                <a:lnTo>
                  <a:pt x="26641" y="73107"/>
                </a:lnTo>
                <a:lnTo>
                  <a:pt x="24389" y="74456"/>
                </a:lnTo>
                <a:lnTo>
                  <a:pt x="21935" y="75354"/>
                </a:lnTo>
                <a:lnTo>
                  <a:pt x="16669" y="78893"/>
                </a:lnTo>
                <a:lnTo>
                  <a:pt x="13931" y="81171"/>
                </a:lnTo>
                <a:lnTo>
                  <a:pt x="12106" y="83641"/>
                </a:lnTo>
                <a:lnTo>
                  <a:pt x="10078" y="88926"/>
                </a:lnTo>
                <a:lnTo>
                  <a:pt x="8585" y="90716"/>
                </a:lnTo>
                <a:lnTo>
                  <a:pt x="6637" y="91910"/>
                </a:lnTo>
                <a:lnTo>
                  <a:pt x="4385" y="92706"/>
                </a:lnTo>
                <a:lnTo>
                  <a:pt x="2884" y="94189"/>
                </a:lnTo>
                <a:lnTo>
                  <a:pt x="1884" y="96130"/>
                </a:lnTo>
                <a:lnTo>
                  <a:pt x="772" y="100827"/>
                </a:lnTo>
                <a:lnTo>
                  <a:pt x="278" y="106089"/>
                </a:lnTo>
                <a:lnTo>
                  <a:pt x="0" y="109856"/>
                </a:lnTo>
                <a:lnTo>
                  <a:pt x="2475" y="113277"/>
                </a:lnTo>
                <a:lnTo>
                  <a:pt x="7274" y="118684"/>
                </a:lnTo>
                <a:lnTo>
                  <a:pt x="12656" y="124171"/>
                </a:lnTo>
                <a:lnTo>
                  <a:pt x="15066" y="125643"/>
                </a:lnTo>
                <a:lnTo>
                  <a:pt x="20284" y="127279"/>
                </a:lnTo>
                <a:lnTo>
                  <a:pt x="23008" y="127715"/>
                </a:lnTo>
                <a:lnTo>
                  <a:pt x="25778" y="128006"/>
                </a:lnTo>
                <a:lnTo>
                  <a:pt x="28576" y="128199"/>
                </a:lnTo>
                <a:lnTo>
                  <a:pt x="31394" y="128328"/>
                </a:lnTo>
                <a:lnTo>
                  <a:pt x="37065" y="128472"/>
                </a:lnTo>
                <a:lnTo>
                  <a:pt x="70130" y="128584"/>
                </a:lnTo>
                <a:lnTo>
                  <a:pt x="75289" y="129537"/>
                </a:lnTo>
                <a:lnTo>
                  <a:pt x="81586" y="131126"/>
                </a:lnTo>
                <a:lnTo>
                  <a:pt x="88642" y="133137"/>
                </a:lnTo>
                <a:lnTo>
                  <a:pt x="94298" y="134478"/>
                </a:lnTo>
                <a:lnTo>
                  <a:pt x="99021" y="135372"/>
                </a:lnTo>
                <a:lnTo>
                  <a:pt x="103123" y="135968"/>
                </a:lnTo>
                <a:lnTo>
                  <a:pt x="107762" y="136365"/>
                </a:lnTo>
                <a:lnTo>
                  <a:pt x="112760" y="136630"/>
                </a:lnTo>
                <a:lnTo>
                  <a:pt x="126356" y="137003"/>
                </a:lnTo>
                <a:lnTo>
                  <a:pt x="139483" y="137129"/>
                </a:lnTo>
                <a:lnTo>
                  <a:pt x="142479" y="138091"/>
                </a:lnTo>
                <a:lnTo>
                  <a:pt x="145430" y="139686"/>
                </a:lnTo>
                <a:lnTo>
                  <a:pt x="148349" y="141701"/>
                </a:lnTo>
                <a:lnTo>
                  <a:pt x="151248" y="143045"/>
                </a:lnTo>
                <a:lnTo>
                  <a:pt x="154133" y="143941"/>
                </a:lnTo>
                <a:lnTo>
                  <a:pt x="157009" y="144538"/>
                </a:lnTo>
                <a:lnTo>
                  <a:pt x="158926" y="145888"/>
                </a:lnTo>
                <a:lnTo>
                  <a:pt x="160204" y="147741"/>
                </a:lnTo>
                <a:lnTo>
                  <a:pt x="161056" y="149929"/>
                </a:lnTo>
                <a:lnTo>
                  <a:pt x="162577" y="151388"/>
                </a:lnTo>
                <a:lnTo>
                  <a:pt x="164543" y="152360"/>
                </a:lnTo>
                <a:lnTo>
                  <a:pt x="166807" y="153008"/>
                </a:lnTo>
                <a:lnTo>
                  <a:pt x="168315" y="154393"/>
                </a:lnTo>
                <a:lnTo>
                  <a:pt x="169321" y="156269"/>
                </a:lnTo>
                <a:lnTo>
                  <a:pt x="170936" y="161572"/>
                </a:lnTo>
                <a:lnTo>
                  <a:pt x="171215" y="167041"/>
                </a:lnTo>
                <a:lnTo>
                  <a:pt x="171322" y="171063"/>
                </a:lnTo>
                <a:lnTo>
                  <a:pt x="166779" y="175886"/>
                </a:lnTo>
                <a:lnTo>
                  <a:pt x="158562" y="184210"/>
                </a:lnTo>
                <a:lnTo>
                  <a:pt x="156152" y="185672"/>
                </a:lnTo>
                <a:lnTo>
                  <a:pt x="150933" y="187295"/>
                </a:lnTo>
                <a:lnTo>
                  <a:pt x="148208" y="187728"/>
                </a:lnTo>
                <a:lnTo>
                  <a:pt x="145439" y="188017"/>
                </a:lnTo>
                <a:lnTo>
                  <a:pt x="142640" y="188210"/>
                </a:lnTo>
                <a:lnTo>
                  <a:pt x="139822" y="188338"/>
                </a:lnTo>
                <a:lnTo>
                  <a:pt x="134150" y="188481"/>
                </a:lnTo>
                <a:lnTo>
                  <a:pt x="131305" y="189471"/>
                </a:lnTo>
                <a:lnTo>
                  <a:pt x="128455" y="191084"/>
                </a:lnTo>
                <a:lnTo>
                  <a:pt x="125603" y="193112"/>
                </a:lnTo>
                <a:lnTo>
                  <a:pt x="122748" y="194464"/>
                </a:lnTo>
                <a:lnTo>
                  <a:pt x="119893" y="195365"/>
                </a:lnTo>
                <a:lnTo>
                  <a:pt x="113018" y="196811"/>
                </a:lnTo>
                <a:lnTo>
                  <a:pt x="109538" y="197009"/>
                </a:lnTo>
                <a:lnTo>
                  <a:pt x="104816" y="197097"/>
                </a:lnTo>
                <a:lnTo>
                  <a:pt x="95769" y="197158"/>
                </a:lnTo>
                <a:lnTo>
                  <a:pt x="92347" y="194623"/>
                </a:lnTo>
                <a:lnTo>
                  <a:pt x="90100" y="192613"/>
                </a:lnTo>
                <a:lnTo>
                  <a:pt x="87650" y="191274"/>
                </a:lnTo>
                <a:lnTo>
                  <a:pt x="82388" y="189786"/>
                </a:lnTo>
                <a:lnTo>
                  <a:pt x="78621" y="188948"/>
                </a:lnTo>
                <a:lnTo>
                  <a:pt x="75201" y="186211"/>
                </a:lnTo>
                <a:lnTo>
                  <a:pt x="69794" y="181245"/>
                </a:lnTo>
                <a:lnTo>
                  <a:pt x="69350" y="179885"/>
                </a:lnTo>
                <a:lnTo>
                  <a:pt x="68857" y="175833"/>
                </a:lnTo>
                <a:lnTo>
                  <a:pt x="68638" y="170858"/>
                </a:lnTo>
                <a:lnTo>
                  <a:pt x="68515" y="162702"/>
                </a:lnTo>
                <a:lnTo>
                  <a:pt x="68498" y="159903"/>
                </a:lnTo>
                <a:lnTo>
                  <a:pt x="69439" y="157084"/>
                </a:lnTo>
                <a:lnTo>
                  <a:pt x="73024" y="151412"/>
                </a:lnTo>
                <a:lnTo>
                  <a:pt x="75253" y="145717"/>
                </a:lnTo>
                <a:lnTo>
                  <a:pt x="75847" y="142864"/>
                </a:lnTo>
                <a:lnTo>
                  <a:pt x="78148" y="140010"/>
                </a:lnTo>
                <a:lnTo>
                  <a:pt x="81587" y="137155"/>
                </a:lnTo>
                <a:lnTo>
                  <a:pt x="85785" y="134299"/>
                </a:lnTo>
                <a:lnTo>
                  <a:pt x="88583" y="131443"/>
                </a:lnTo>
                <a:lnTo>
                  <a:pt x="90449" y="128586"/>
                </a:lnTo>
                <a:lnTo>
                  <a:pt x="91693" y="125729"/>
                </a:lnTo>
                <a:lnTo>
                  <a:pt x="95615" y="117475"/>
                </a:lnTo>
                <a:lnTo>
                  <a:pt x="97994" y="112606"/>
                </a:lnTo>
                <a:lnTo>
                  <a:pt x="101485" y="108408"/>
                </a:lnTo>
                <a:lnTo>
                  <a:pt x="105718" y="104657"/>
                </a:lnTo>
                <a:lnTo>
                  <a:pt x="110445" y="101204"/>
                </a:lnTo>
                <a:lnTo>
                  <a:pt x="114548" y="97949"/>
                </a:lnTo>
                <a:lnTo>
                  <a:pt x="118237" y="94827"/>
                </a:lnTo>
                <a:lnTo>
                  <a:pt x="121648" y="91793"/>
                </a:lnTo>
                <a:lnTo>
                  <a:pt x="125827" y="88817"/>
                </a:lnTo>
                <a:lnTo>
                  <a:pt x="130518" y="85881"/>
                </a:lnTo>
                <a:lnTo>
                  <a:pt x="135551" y="82972"/>
                </a:lnTo>
                <a:lnTo>
                  <a:pt x="138906" y="80079"/>
                </a:lnTo>
                <a:lnTo>
                  <a:pt x="141142" y="77199"/>
                </a:lnTo>
                <a:lnTo>
                  <a:pt x="144580" y="71458"/>
                </a:lnTo>
                <a:lnTo>
                  <a:pt x="149283" y="65731"/>
                </a:lnTo>
                <a:lnTo>
                  <a:pt x="154548" y="60011"/>
                </a:lnTo>
                <a:lnTo>
                  <a:pt x="162280" y="51937"/>
                </a:lnTo>
                <a:lnTo>
                  <a:pt x="167169" y="47032"/>
                </a:lnTo>
                <a:lnTo>
                  <a:pt x="167604" y="45642"/>
                </a:lnTo>
                <a:lnTo>
                  <a:pt x="166942" y="44716"/>
                </a:lnTo>
                <a:lnTo>
                  <a:pt x="163586" y="43228"/>
                </a:lnTo>
                <a:lnTo>
                  <a:pt x="163127" y="40485"/>
                </a:lnTo>
                <a:lnTo>
                  <a:pt x="163005" y="38420"/>
                </a:lnTo>
                <a:lnTo>
                  <a:pt x="161971" y="37043"/>
                </a:lnTo>
                <a:lnTo>
                  <a:pt x="160329" y="36125"/>
                </a:lnTo>
                <a:lnTo>
                  <a:pt x="154188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63"/>
          <p:cNvSpPr/>
          <p:nvPr/>
        </p:nvSpPr>
        <p:spPr>
          <a:xfrm>
            <a:off x="1725929" y="4243387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6844"/>
                </a:lnTo>
                <a:lnTo>
                  <a:pt x="10583" y="9325"/>
                </a:lnTo>
                <a:lnTo>
                  <a:pt x="12771" y="11932"/>
                </a:lnTo>
                <a:lnTo>
                  <a:pt x="14229" y="14622"/>
                </a:lnTo>
                <a:lnTo>
                  <a:pt x="15849" y="20151"/>
                </a:lnTo>
                <a:lnTo>
                  <a:pt x="17234" y="22959"/>
                </a:lnTo>
                <a:lnTo>
                  <a:pt x="19109" y="25784"/>
                </a:lnTo>
                <a:lnTo>
                  <a:pt x="21312" y="28619"/>
                </a:lnTo>
                <a:lnTo>
                  <a:pt x="23760" y="34310"/>
                </a:lnTo>
                <a:lnTo>
                  <a:pt x="24412" y="37161"/>
                </a:lnTo>
                <a:lnTo>
                  <a:pt x="24848" y="40966"/>
                </a:lnTo>
                <a:lnTo>
                  <a:pt x="25138" y="45408"/>
                </a:lnTo>
                <a:lnTo>
                  <a:pt x="25331" y="50275"/>
                </a:lnTo>
                <a:lnTo>
                  <a:pt x="26413" y="54471"/>
                </a:lnTo>
                <a:lnTo>
                  <a:pt x="28086" y="58222"/>
                </a:lnTo>
                <a:lnTo>
                  <a:pt x="30154" y="61675"/>
                </a:lnTo>
                <a:lnTo>
                  <a:pt x="31533" y="65882"/>
                </a:lnTo>
                <a:lnTo>
                  <a:pt x="32452" y="70591"/>
                </a:lnTo>
                <a:lnTo>
                  <a:pt x="33065" y="75636"/>
                </a:lnTo>
                <a:lnTo>
                  <a:pt x="34426" y="79951"/>
                </a:lnTo>
                <a:lnTo>
                  <a:pt x="36286" y="83781"/>
                </a:lnTo>
                <a:lnTo>
                  <a:pt x="38478" y="87287"/>
                </a:lnTo>
                <a:lnTo>
                  <a:pt x="40892" y="90576"/>
                </a:lnTo>
                <a:lnTo>
                  <a:pt x="43454" y="93721"/>
                </a:lnTo>
                <a:lnTo>
                  <a:pt x="46115" y="96771"/>
                </a:lnTo>
                <a:lnTo>
                  <a:pt x="48841" y="100709"/>
                </a:lnTo>
                <a:lnTo>
                  <a:pt x="51611" y="105239"/>
                </a:lnTo>
                <a:lnTo>
                  <a:pt x="54410" y="110165"/>
                </a:lnTo>
                <a:lnTo>
                  <a:pt x="56276" y="114401"/>
                </a:lnTo>
                <a:lnTo>
                  <a:pt x="57520" y="118177"/>
                </a:lnTo>
                <a:lnTo>
                  <a:pt x="58349" y="121647"/>
                </a:lnTo>
                <a:lnTo>
                  <a:pt x="58902" y="124913"/>
                </a:lnTo>
                <a:lnTo>
                  <a:pt x="59271" y="128043"/>
                </a:lnTo>
                <a:lnTo>
                  <a:pt x="59517" y="131082"/>
                </a:lnTo>
                <a:lnTo>
                  <a:pt x="60633" y="134060"/>
                </a:lnTo>
                <a:lnTo>
                  <a:pt x="62330" y="136999"/>
                </a:lnTo>
                <a:lnTo>
                  <a:pt x="64413" y="139910"/>
                </a:lnTo>
                <a:lnTo>
                  <a:pt x="66728" y="145685"/>
                </a:lnTo>
                <a:lnTo>
                  <a:pt x="67346" y="148558"/>
                </a:lnTo>
                <a:lnTo>
                  <a:pt x="68710" y="151426"/>
                </a:lnTo>
                <a:lnTo>
                  <a:pt x="70572" y="154291"/>
                </a:lnTo>
                <a:lnTo>
                  <a:pt x="72765" y="157154"/>
                </a:lnTo>
                <a:lnTo>
                  <a:pt x="75203" y="162873"/>
                </a:lnTo>
                <a:lnTo>
                  <a:pt x="76768" y="169756"/>
                </a:lnTo>
                <a:lnTo>
                  <a:pt x="77849" y="171273"/>
                </a:lnTo>
                <a:lnTo>
                  <a:pt x="79522" y="173237"/>
                </a:lnTo>
                <a:lnTo>
                  <a:pt x="85362" y="179625"/>
                </a:lnTo>
                <a:lnTo>
                  <a:pt x="85618" y="184456"/>
                </a:lnTo>
                <a:lnTo>
                  <a:pt x="85725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64"/>
          <p:cNvSpPr/>
          <p:nvPr/>
        </p:nvSpPr>
        <p:spPr>
          <a:xfrm>
            <a:off x="1914525" y="4209097"/>
            <a:ext cx="195474" cy="180024"/>
          </a:xfrm>
          <a:custGeom>
            <a:avLst/>
            <a:gdLst/>
            <a:ahLst/>
            <a:cxnLst/>
            <a:rect l="0" t="0" r="0" b="0"/>
            <a:pathLst>
              <a:path w="195474" h="180024">
                <a:moveTo>
                  <a:pt x="34289" y="0"/>
                </a:moveTo>
                <a:lnTo>
                  <a:pt x="25726" y="0"/>
                </a:lnTo>
                <a:lnTo>
                  <a:pt x="25720" y="4551"/>
                </a:lnTo>
                <a:lnTo>
                  <a:pt x="24766" y="5891"/>
                </a:lnTo>
                <a:lnTo>
                  <a:pt x="23178" y="6785"/>
                </a:lnTo>
                <a:lnTo>
                  <a:pt x="21167" y="7381"/>
                </a:lnTo>
                <a:lnTo>
                  <a:pt x="19826" y="8731"/>
                </a:lnTo>
                <a:lnTo>
                  <a:pt x="18932" y="10583"/>
                </a:lnTo>
                <a:lnTo>
                  <a:pt x="17939" y="15181"/>
                </a:lnTo>
                <a:lnTo>
                  <a:pt x="17498" y="20400"/>
                </a:lnTo>
                <a:lnTo>
                  <a:pt x="16427" y="24077"/>
                </a:lnTo>
                <a:lnTo>
                  <a:pt x="14761" y="28434"/>
                </a:lnTo>
                <a:lnTo>
                  <a:pt x="12698" y="33244"/>
                </a:lnTo>
                <a:lnTo>
                  <a:pt x="11323" y="37403"/>
                </a:lnTo>
                <a:lnTo>
                  <a:pt x="10406" y="41128"/>
                </a:lnTo>
                <a:lnTo>
                  <a:pt x="9794" y="44563"/>
                </a:lnTo>
                <a:lnTo>
                  <a:pt x="8435" y="47807"/>
                </a:lnTo>
                <a:lnTo>
                  <a:pt x="6575" y="50921"/>
                </a:lnTo>
                <a:lnTo>
                  <a:pt x="4383" y="53950"/>
                </a:lnTo>
                <a:lnTo>
                  <a:pt x="2922" y="57874"/>
                </a:lnTo>
                <a:lnTo>
                  <a:pt x="1948" y="62395"/>
                </a:lnTo>
                <a:lnTo>
                  <a:pt x="1298" y="67314"/>
                </a:lnTo>
                <a:lnTo>
                  <a:pt x="865" y="71546"/>
                </a:lnTo>
                <a:lnTo>
                  <a:pt x="577" y="75320"/>
                </a:lnTo>
                <a:lnTo>
                  <a:pt x="384" y="78788"/>
                </a:lnTo>
                <a:lnTo>
                  <a:pt x="171" y="85182"/>
                </a:lnTo>
                <a:lnTo>
                  <a:pt x="33" y="97048"/>
                </a:lnTo>
                <a:lnTo>
                  <a:pt x="0" y="130251"/>
                </a:lnTo>
                <a:lnTo>
                  <a:pt x="953" y="133506"/>
                </a:lnTo>
                <a:lnTo>
                  <a:pt x="2540" y="136629"/>
                </a:lnTo>
                <a:lnTo>
                  <a:pt x="7380" y="143934"/>
                </a:lnTo>
                <a:lnTo>
                  <a:pt x="10582" y="147474"/>
                </a:lnTo>
                <a:lnTo>
                  <a:pt x="17740" y="154821"/>
                </a:lnTo>
                <a:lnTo>
                  <a:pt x="20399" y="157507"/>
                </a:lnTo>
                <a:lnTo>
                  <a:pt x="23124" y="159297"/>
                </a:lnTo>
                <a:lnTo>
                  <a:pt x="28692" y="161286"/>
                </a:lnTo>
                <a:lnTo>
                  <a:pt x="34342" y="164710"/>
                </a:lnTo>
                <a:lnTo>
                  <a:pt x="37182" y="166957"/>
                </a:lnTo>
                <a:lnTo>
                  <a:pt x="40028" y="168455"/>
                </a:lnTo>
                <a:lnTo>
                  <a:pt x="45730" y="170119"/>
                </a:lnTo>
                <a:lnTo>
                  <a:pt x="51439" y="170858"/>
                </a:lnTo>
                <a:lnTo>
                  <a:pt x="54295" y="171056"/>
                </a:lnTo>
                <a:lnTo>
                  <a:pt x="58104" y="171187"/>
                </a:lnTo>
                <a:lnTo>
                  <a:pt x="67416" y="171333"/>
                </a:lnTo>
                <a:lnTo>
                  <a:pt x="71614" y="170420"/>
                </a:lnTo>
                <a:lnTo>
                  <a:pt x="75365" y="168858"/>
                </a:lnTo>
                <a:lnTo>
                  <a:pt x="78818" y="166864"/>
                </a:lnTo>
                <a:lnTo>
                  <a:pt x="82073" y="165535"/>
                </a:lnTo>
                <a:lnTo>
                  <a:pt x="85195" y="164650"/>
                </a:lnTo>
                <a:lnTo>
                  <a:pt x="88229" y="164059"/>
                </a:lnTo>
                <a:lnTo>
                  <a:pt x="94140" y="160863"/>
                </a:lnTo>
                <a:lnTo>
                  <a:pt x="97050" y="158677"/>
                </a:lnTo>
                <a:lnTo>
                  <a:pt x="100895" y="157220"/>
                </a:lnTo>
                <a:lnTo>
                  <a:pt x="105363" y="156248"/>
                </a:lnTo>
                <a:lnTo>
                  <a:pt x="110247" y="155600"/>
                </a:lnTo>
                <a:lnTo>
                  <a:pt x="114455" y="154216"/>
                </a:lnTo>
                <a:lnTo>
                  <a:pt x="118213" y="152341"/>
                </a:lnTo>
                <a:lnTo>
                  <a:pt x="121671" y="150138"/>
                </a:lnTo>
                <a:lnTo>
                  <a:pt x="125882" y="148670"/>
                </a:lnTo>
                <a:lnTo>
                  <a:pt x="130593" y="147691"/>
                </a:lnTo>
                <a:lnTo>
                  <a:pt x="135639" y="147038"/>
                </a:lnTo>
                <a:lnTo>
                  <a:pt x="139956" y="145650"/>
                </a:lnTo>
                <a:lnTo>
                  <a:pt x="143787" y="143773"/>
                </a:lnTo>
                <a:lnTo>
                  <a:pt x="147292" y="141568"/>
                </a:lnTo>
                <a:lnTo>
                  <a:pt x="150582" y="139146"/>
                </a:lnTo>
                <a:lnTo>
                  <a:pt x="153728" y="136579"/>
                </a:lnTo>
                <a:lnTo>
                  <a:pt x="159763" y="131187"/>
                </a:lnTo>
                <a:lnTo>
                  <a:pt x="165621" y="125615"/>
                </a:lnTo>
                <a:lnTo>
                  <a:pt x="182870" y="108575"/>
                </a:lnTo>
                <a:lnTo>
                  <a:pt x="185730" y="106674"/>
                </a:lnTo>
                <a:lnTo>
                  <a:pt x="191449" y="104561"/>
                </a:lnTo>
                <a:lnTo>
                  <a:pt x="193355" y="103045"/>
                </a:lnTo>
                <a:lnTo>
                  <a:pt x="194626" y="101081"/>
                </a:lnTo>
                <a:lnTo>
                  <a:pt x="195473" y="98820"/>
                </a:lnTo>
                <a:lnTo>
                  <a:pt x="195085" y="96360"/>
                </a:lnTo>
                <a:lnTo>
                  <a:pt x="192114" y="91087"/>
                </a:lnTo>
                <a:lnTo>
                  <a:pt x="188337" y="85832"/>
                </a:lnTo>
                <a:lnTo>
                  <a:pt x="181305" y="78484"/>
                </a:lnTo>
                <a:lnTo>
                  <a:pt x="175851" y="72996"/>
                </a:lnTo>
                <a:lnTo>
                  <a:pt x="173432" y="71524"/>
                </a:lnTo>
                <a:lnTo>
                  <a:pt x="168203" y="69889"/>
                </a:lnTo>
                <a:lnTo>
                  <a:pt x="162704" y="69162"/>
                </a:lnTo>
                <a:lnTo>
                  <a:pt x="159904" y="68968"/>
                </a:lnTo>
                <a:lnTo>
                  <a:pt x="156133" y="68839"/>
                </a:lnTo>
                <a:lnTo>
                  <a:pt x="138932" y="68631"/>
                </a:lnTo>
                <a:lnTo>
                  <a:pt x="130630" y="68590"/>
                </a:lnTo>
                <a:lnTo>
                  <a:pt x="126955" y="71125"/>
                </a:lnTo>
                <a:lnTo>
                  <a:pt x="122147" y="75426"/>
                </a:lnTo>
                <a:lnTo>
                  <a:pt x="116835" y="80513"/>
                </a:lnTo>
                <a:lnTo>
                  <a:pt x="99984" y="97199"/>
                </a:lnTo>
                <a:lnTo>
                  <a:pt x="97136" y="100994"/>
                </a:lnTo>
                <a:lnTo>
                  <a:pt x="94284" y="105430"/>
                </a:lnTo>
                <a:lnTo>
                  <a:pt x="91431" y="110292"/>
                </a:lnTo>
                <a:lnTo>
                  <a:pt x="89529" y="115438"/>
                </a:lnTo>
                <a:lnTo>
                  <a:pt x="88261" y="120773"/>
                </a:lnTo>
                <a:lnTo>
                  <a:pt x="87415" y="126236"/>
                </a:lnTo>
                <a:lnTo>
                  <a:pt x="85899" y="130830"/>
                </a:lnTo>
                <a:lnTo>
                  <a:pt x="83936" y="134845"/>
                </a:lnTo>
                <a:lnTo>
                  <a:pt x="81675" y="138474"/>
                </a:lnTo>
                <a:lnTo>
                  <a:pt x="80167" y="141846"/>
                </a:lnTo>
                <a:lnTo>
                  <a:pt x="79162" y="145047"/>
                </a:lnTo>
                <a:lnTo>
                  <a:pt x="78492" y="148133"/>
                </a:lnTo>
                <a:lnTo>
                  <a:pt x="78045" y="151143"/>
                </a:lnTo>
                <a:lnTo>
                  <a:pt x="77748" y="154102"/>
                </a:lnTo>
                <a:lnTo>
                  <a:pt x="77549" y="157027"/>
                </a:lnTo>
                <a:lnTo>
                  <a:pt x="77417" y="159930"/>
                </a:lnTo>
                <a:lnTo>
                  <a:pt x="77187" y="169745"/>
                </a:lnTo>
                <a:lnTo>
                  <a:pt x="78128" y="170313"/>
                </a:lnTo>
                <a:lnTo>
                  <a:pt x="81713" y="170945"/>
                </a:lnTo>
                <a:lnTo>
                  <a:pt x="83050" y="172066"/>
                </a:lnTo>
                <a:lnTo>
                  <a:pt x="83941" y="173766"/>
                </a:lnTo>
                <a:lnTo>
                  <a:pt x="85725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65"/>
          <p:cNvSpPr/>
          <p:nvPr/>
        </p:nvSpPr>
        <p:spPr>
          <a:xfrm>
            <a:off x="2103120" y="1122997"/>
            <a:ext cx="193526" cy="274321"/>
          </a:xfrm>
          <a:custGeom>
            <a:avLst/>
            <a:gdLst/>
            <a:ahLst/>
            <a:cxnLst/>
            <a:rect l="0" t="0" r="0" b="0"/>
            <a:pathLst>
              <a:path w="193526" h="274321">
                <a:moveTo>
                  <a:pt x="51434" y="0"/>
                </a:moveTo>
                <a:lnTo>
                  <a:pt x="51434" y="4551"/>
                </a:lnTo>
                <a:lnTo>
                  <a:pt x="50482" y="5891"/>
                </a:lnTo>
                <a:lnTo>
                  <a:pt x="48894" y="6785"/>
                </a:lnTo>
                <a:lnTo>
                  <a:pt x="44053" y="8219"/>
                </a:lnTo>
                <a:lnTo>
                  <a:pt x="38664" y="13019"/>
                </a:lnTo>
                <a:lnTo>
                  <a:pt x="31035" y="20473"/>
                </a:lnTo>
                <a:lnTo>
                  <a:pt x="29262" y="23174"/>
                </a:lnTo>
                <a:lnTo>
                  <a:pt x="25815" y="31525"/>
                </a:lnTo>
                <a:lnTo>
                  <a:pt x="20137" y="40033"/>
                </a:lnTo>
                <a:lnTo>
                  <a:pt x="17079" y="48586"/>
                </a:lnTo>
                <a:lnTo>
                  <a:pt x="12988" y="54296"/>
                </a:lnTo>
                <a:lnTo>
                  <a:pt x="11516" y="58105"/>
                </a:lnTo>
                <a:lnTo>
                  <a:pt x="10535" y="62549"/>
                </a:lnTo>
                <a:lnTo>
                  <a:pt x="9881" y="67417"/>
                </a:lnTo>
                <a:lnTo>
                  <a:pt x="9153" y="75366"/>
                </a:lnTo>
                <a:lnTo>
                  <a:pt x="8830" y="82073"/>
                </a:lnTo>
                <a:lnTo>
                  <a:pt x="8687" y="88230"/>
                </a:lnTo>
                <a:lnTo>
                  <a:pt x="7696" y="91205"/>
                </a:lnTo>
                <a:lnTo>
                  <a:pt x="4055" y="97051"/>
                </a:lnTo>
                <a:lnTo>
                  <a:pt x="1802" y="105364"/>
                </a:lnTo>
                <a:lnTo>
                  <a:pt x="1201" y="110247"/>
                </a:lnTo>
                <a:lnTo>
                  <a:pt x="534" y="118214"/>
                </a:lnTo>
                <a:lnTo>
                  <a:pt x="237" y="124930"/>
                </a:lnTo>
                <a:lnTo>
                  <a:pt x="105" y="131089"/>
                </a:lnTo>
                <a:lnTo>
                  <a:pt x="0" y="199911"/>
                </a:lnTo>
                <a:lnTo>
                  <a:pt x="2539" y="208229"/>
                </a:lnTo>
                <a:lnTo>
                  <a:pt x="4550" y="213115"/>
                </a:lnTo>
                <a:lnTo>
                  <a:pt x="6785" y="221083"/>
                </a:lnTo>
                <a:lnTo>
                  <a:pt x="7380" y="224541"/>
                </a:lnTo>
                <a:lnTo>
                  <a:pt x="10582" y="230923"/>
                </a:lnTo>
                <a:lnTo>
                  <a:pt x="15848" y="238231"/>
                </a:lnTo>
                <a:lnTo>
                  <a:pt x="21311" y="244048"/>
                </a:lnTo>
                <a:lnTo>
                  <a:pt x="28962" y="251804"/>
                </a:lnTo>
                <a:lnTo>
                  <a:pt x="31691" y="253594"/>
                </a:lnTo>
                <a:lnTo>
                  <a:pt x="37262" y="255584"/>
                </a:lnTo>
                <a:lnTo>
                  <a:pt x="42913" y="259008"/>
                </a:lnTo>
                <a:lnTo>
                  <a:pt x="45754" y="261254"/>
                </a:lnTo>
                <a:lnTo>
                  <a:pt x="48600" y="262752"/>
                </a:lnTo>
                <a:lnTo>
                  <a:pt x="54302" y="264416"/>
                </a:lnTo>
                <a:lnTo>
                  <a:pt x="60011" y="265156"/>
                </a:lnTo>
                <a:lnTo>
                  <a:pt x="65724" y="265485"/>
                </a:lnTo>
                <a:lnTo>
                  <a:pt x="71438" y="265631"/>
                </a:lnTo>
                <a:lnTo>
                  <a:pt x="106566" y="265747"/>
                </a:lnTo>
                <a:lnTo>
                  <a:pt x="109143" y="264794"/>
                </a:lnTo>
                <a:lnTo>
                  <a:pt x="114548" y="261196"/>
                </a:lnTo>
                <a:lnTo>
                  <a:pt x="120125" y="258962"/>
                </a:lnTo>
                <a:lnTo>
                  <a:pt x="122946" y="258367"/>
                </a:lnTo>
                <a:lnTo>
                  <a:pt x="128620" y="255165"/>
                </a:lnTo>
                <a:lnTo>
                  <a:pt x="134317" y="250566"/>
                </a:lnTo>
                <a:lnTo>
                  <a:pt x="140024" y="245348"/>
                </a:lnTo>
                <a:lnTo>
                  <a:pt x="148591" y="237055"/>
                </a:lnTo>
                <a:lnTo>
                  <a:pt x="182880" y="202882"/>
                </a:lnTo>
                <a:lnTo>
                  <a:pt x="184785" y="200024"/>
                </a:lnTo>
                <a:lnTo>
                  <a:pt x="186901" y="194310"/>
                </a:lnTo>
                <a:lnTo>
                  <a:pt x="188093" y="185737"/>
                </a:lnTo>
                <a:lnTo>
                  <a:pt x="188446" y="177165"/>
                </a:lnTo>
                <a:lnTo>
                  <a:pt x="188550" y="168593"/>
                </a:lnTo>
                <a:lnTo>
                  <a:pt x="189518" y="166688"/>
                </a:lnTo>
                <a:lnTo>
                  <a:pt x="191115" y="165418"/>
                </a:lnTo>
                <a:lnTo>
                  <a:pt x="193132" y="164571"/>
                </a:lnTo>
                <a:lnTo>
                  <a:pt x="193525" y="163054"/>
                </a:lnTo>
                <a:lnTo>
                  <a:pt x="192834" y="161090"/>
                </a:lnTo>
                <a:lnTo>
                  <a:pt x="189432" y="155645"/>
                </a:lnTo>
                <a:lnTo>
                  <a:pt x="184292" y="150151"/>
                </a:lnTo>
                <a:lnTo>
                  <a:pt x="181916" y="148678"/>
                </a:lnTo>
                <a:lnTo>
                  <a:pt x="176736" y="147042"/>
                </a:lnTo>
                <a:lnTo>
                  <a:pt x="171259" y="146314"/>
                </a:lnTo>
                <a:lnTo>
                  <a:pt x="168465" y="146120"/>
                </a:lnTo>
                <a:lnTo>
                  <a:pt x="165650" y="146944"/>
                </a:lnTo>
                <a:lnTo>
                  <a:pt x="159982" y="150398"/>
                </a:lnTo>
                <a:lnTo>
                  <a:pt x="156184" y="151701"/>
                </a:lnTo>
                <a:lnTo>
                  <a:pt x="151748" y="152569"/>
                </a:lnTo>
                <a:lnTo>
                  <a:pt x="146885" y="153147"/>
                </a:lnTo>
                <a:lnTo>
                  <a:pt x="142691" y="154486"/>
                </a:lnTo>
                <a:lnTo>
                  <a:pt x="138942" y="156331"/>
                </a:lnTo>
                <a:lnTo>
                  <a:pt x="135490" y="158513"/>
                </a:lnTo>
                <a:lnTo>
                  <a:pt x="131284" y="160920"/>
                </a:lnTo>
                <a:lnTo>
                  <a:pt x="121531" y="166135"/>
                </a:lnTo>
                <a:lnTo>
                  <a:pt x="117215" y="167907"/>
                </a:lnTo>
                <a:lnTo>
                  <a:pt x="113386" y="169088"/>
                </a:lnTo>
                <a:lnTo>
                  <a:pt x="109880" y="169875"/>
                </a:lnTo>
                <a:lnTo>
                  <a:pt x="107543" y="172305"/>
                </a:lnTo>
                <a:lnTo>
                  <a:pt x="105986" y="175830"/>
                </a:lnTo>
                <a:lnTo>
                  <a:pt x="104947" y="180085"/>
                </a:lnTo>
                <a:lnTo>
                  <a:pt x="102349" y="183874"/>
                </a:lnTo>
                <a:lnTo>
                  <a:pt x="98713" y="187353"/>
                </a:lnTo>
                <a:lnTo>
                  <a:pt x="94383" y="190624"/>
                </a:lnTo>
                <a:lnTo>
                  <a:pt x="90545" y="193758"/>
                </a:lnTo>
                <a:lnTo>
                  <a:pt x="87033" y="196800"/>
                </a:lnTo>
                <a:lnTo>
                  <a:pt x="83739" y="199780"/>
                </a:lnTo>
                <a:lnTo>
                  <a:pt x="80591" y="203671"/>
                </a:lnTo>
                <a:lnTo>
                  <a:pt x="77540" y="208171"/>
                </a:lnTo>
                <a:lnTo>
                  <a:pt x="74553" y="213076"/>
                </a:lnTo>
                <a:lnTo>
                  <a:pt x="68694" y="221065"/>
                </a:lnTo>
                <a:lnTo>
                  <a:pt x="65798" y="224529"/>
                </a:lnTo>
                <a:lnTo>
                  <a:pt x="62581" y="230918"/>
                </a:lnTo>
                <a:lnTo>
                  <a:pt x="61151" y="236933"/>
                </a:lnTo>
                <a:lnTo>
                  <a:pt x="60515" y="242781"/>
                </a:lnTo>
                <a:lnTo>
                  <a:pt x="59393" y="245674"/>
                </a:lnTo>
                <a:lnTo>
                  <a:pt x="55607" y="251428"/>
                </a:lnTo>
                <a:lnTo>
                  <a:pt x="53289" y="257161"/>
                </a:lnTo>
                <a:lnTo>
                  <a:pt x="52671" y="260023"/>
                </a:lnTo>
                <a:lnTo>
                  <a:pt x="53211" y="262884"/>
                </a:lnTo>
                <a:lnTo>
                  <a:pt x="57570" y="270508"/>
                </a:lnTo>
                <a:lnTo>
                  <a:pt x="58924" y="272626"/>
                </a:lnTo>
                <a:lnTo>
                  <a:pt x="60237" y="273191"/>
                </a:lnTo>
                <a:lnTo>
                  <a:pt x="62066" y="273567"/>
                </a:lnTo>
                <a:lnTo>
                  <a:pt x="6858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38889"/>
          <a:stretch>
            <a:fillRect/>
          </a:stretch>
        </p:blipFill>
        <p:spPr bwMode="auto">
          <a:xfrm>
            <a:off x="0" y="0"/>
            <a:ext cx="659472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t="74445" b="12222"/>
          <a:stretch>
            <a:fillRect/>
          </a:stretch>
        </p:blipFill>
        <p:spPr bwMode="auto">
          <a:xfrm>
            <a:off x="0" y="4800600"/>
            <a:ext cx="659472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323"/>
          <p:cNvSpPr/>
          <p:nvPr/>
        </p:nvSpPr>
        <p:spPr>
          <a:xfrm>
            <a:off x="688762" y="2211705"/>
            <a:ext cx="25509" cy="334328"/>
          </a:xfrm>
          <a:custGeom>
            <a:avLst/>
            <a:gdLst/>
            <a:ahLst/>
            <a:cxnLst/>
            <a:rect l="0" t="0" r="0" b="0"/>
            <a:pathLst>
              <a:path w="25509" h="334328">
                <a:moveTo>
                  <a:pt x="17040" y="0"/>
                </a:moveTo>
                <a:lnTo>
                  <a:pt x="17040" y="7380"/>
                </a:lnTo>
                <a:lnTo>
                  <a:pt x="17992" y="8730"/>
                </a:lnTo>
                <a:lnTo>
                  <a:pt x="19580" y="10582"/>
                </a:lnTo>
                <a:lnTo>
                  <a:pt x="21591" y="12770"/>
                </a:lnTo>
                <a:lnTo>
                  <a:pt x="22931" y="15181"/>
                </a:lnTo>
                <a:lnTo>
                  <a:pt x="23825" y="17740"/>
                </a:lnTo>
                <a:lnTo>
                  <a:pt x="24421" y="20399"/>
                </a:lnTo>
                <a:lnTo>
                  <a:pt x="25083" y="25894"/>
                </a:lnTo>
                <a:lnTo>
                  <a:pt x="25456" y="34342"/>
                </a:lnTo>
                <a:lnTo>
                  <a:pt x="25508" y="37182"/>
                </a:lnTo>
                <a:lnTo>
                  <a:pt x="24590" y="40028"/>
                </a:lnTo>
                <a:lnTo>
                  <a:pt x="23026" y="42877"/>
                </a:lnTo>
                <a:lnTo>
                  <a:pt x="21031" y="45730"/>
                </a:lnTo>
                <a:lnTo>
                  <a:pt x="19700" y="48584"/>
                </a:lnTo>
                <a:lnTo>
                  <a:pt x="18813" y="51439"/>
                </a:lnTo>
                <a:lnTo>
                  <a:pt x="18222" y="54295"/>
                </a:lnTo>
                <a:lnTo>
                  <a:pt x="17565" y="60008"/>
                </a:lnTo>
                <a:lnTo>
                  <a:pt x="17390" y="62865"/>
                </a:lnTo>
                <a:lnTo>
                  <a:pt x="16321" y="66675"/>
                </a:lnTo>
                <a:lnTo>
                  <a:pt x="14656" y="71120"/>
                </a:lnTo>
                <a:lnTo>
                  <a:pt x="12593" y="75988"/>
                </a:lnTo>
                <a:lnTo>
                  <a:pt x="11218" y="81139"/>
                </a:lnTo>
                <a:lnTo>
                  <a:pt x="10301" y="86477"/>
                </a:lnTo>
                <a:lnTo>
                  <a:pt x="9690" y="91941"/>
                </a:lnTo>
                <a:lnTo>
                  <a:pt x="9011" y="100553"/>
                </a:lnTo>
                <a:lnTo>
                  <a:pt x="8709" y="108507"/>
                </a:lnTo>
                <a:lnTo>
                  <a:pt x="8499" y="134668"/>
                </a:lnTo>
                <a:lnTo>
                  <a:pt x="8477" y="147005"/>
                </a:lnTo>
                <a:lnTo>
                  <a:pt x="7521" y="151343"/>
                </a:lnTo>
                <a:lnTo>
                  <a:pt x="5932" y="156140"/>
                </a:lnTo>
                <a:lnTo>
                  <a:pt x="3919" y="161243"/>
                </a:lnTo>
                <a:lnTo>
                  <a:pt x="2578" y="166550"/>
                </a:lnTo>
                <a:lnTo>
                  <a:pt x="1684" y="171993"/>
                </a:lnTo>
                <a:lnTo>
                  <a:pt x="1087" y="177527"/>
                </a:lnTo>
                <a:lnTo>
                  <a:pt x="690" y="183121"/>
                </a:lnTo>
                <a:lnTo>
                  <a:pt x="425" y="188756"/>
                </a:lnTo>
                <a:lnTo>
                  <a:pt x="130" y="200096"/>
                </a:lnTo>
                <a:lnTo>
                  <a:pt x="0" y="211486"/>
                </a:lnTo>
                <a:lnTo>
                  <a:pt x="917" y="217191"/>
                </a:lnTo>
                <a:lnTo>
                  <a:pt x="2481" y="222899"/>
                </a:lnTo>
                <a:lnTo>
                  <a:pt x="4477" y="228609"/>
                </a:lnTo>
                <a:lnTo>
                  <a:pt x="5807" y="234321"/>
                </a:lnTo>
                <a:lnTo>
                  <a:pt x="6694" y="240034"/>
                </a:lnTo>
                <a:lnTo>
                  <a:pt x="7285" y="245747"/>
                </a:lnTo>
                <a:lnTo>
                  <a:pt x="7942" y="254636"/>
                </a:lnTo>
                <a:lnTo>
                  <a:pt x="8234" y="262714"/>
                </a:lnTo>
                <a:lnTo>
                  <a:pt x="8454" y="290869"/>
                </a:lnTo>
                <a:lnTo>
                  <a:pt x="8458" y="293925"/>
                </a:lnTo>
                <a:lnTo>
                  <a:pt x="9414" y="296915"/>
                </a:lnTo>
                <a:lnTo>
                  <a:pt x="11003" y="299861"/>
                </a:lnTo>
                <a:lnTo>
                  <a:pt x="13016" y="302777"/>
                </a:lnTo>
                <a:lnTo>
                  <a:pt x="13404" y="305674"/>
                </a:lnTo>
                <a:lnTo>
                  <a:pt x="12711" y="308557"/>
                </a:lnTo>
                <a:lnTo>
                  <a:pt x="11297" y="311432"/>
                </a:lnTo>
                <a:lnTo>
                  <a:pt x="10354" y="314301"/>
                </a:lnTo>
                <a:lnTo>
                  <a:pt x="9725" y="317167"/>
                </a:lnTo>
                <a:lnTo>
                  <a:pt x="8716" y="324058"/>
                </a:lnTo>
                <a:lnTo>
                  <a:pt x="8541" y="329803"/>
                </a:lnTo>
                <a:lnTo>
                  <a:pt x="9469" y="331311"/>
                </a:lnTo>
                <a:lnTo>
                  <a:pt x="11040" y="332316"/>
                </a:lnTo>
                <a:lnTo>
                  <a:pt x="1704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4"/>
          <p:cNvSpPr/>
          <p:nvPr/>
        </p:nvSpPr>
        <p:spPr>
          <a:xfrm>
            <a:off x="757237" y="2271820"/>
            <a:ext cx="300038" cy="230997"/>
          </a:xfrm>
          <a:custGeom>
            <a:avLst/>
            <a:gdLst/>
            <a:ahLst/>
            <a:cxnLst/>
            <a:rect l="0" t="0" r="0" b="0"/>
            <a:pathLst>
              <a:path w="300038" h="230997">
                <a:moveTo>
                  <a:pt x="0" y="42755"/>
                </a:moveTo>
                <a:lnTo>
                  <a:pt x="7381" y="35374"/>
                </a:lnTo>
                <a:lnTo>
                  <a:pt x="10583" y="34712"/>
                </a:lnTo>
                <a:lnTo>
                  <a:pt x="12770" y="34535"/>
                </a:lnTo>
                <a:lnTo>
                  <a:pt x="15181" y="33465"/>
                </a:lnTo>
                <a:lnTo>
                  <a:pt x="24077" y="27408"/>
                </a:lnTo>
                <a:lnTo>
                  <a:pt x="33243" y="22281"/>
                </a:lnTo>
                <a:lnTo>
                  <a:pt x="41127" y="19368"/>
                </a:lnTo>
                <a:lnTo>
                  <a:pt x="48759" y="17120"/>
                </a:lnTo>
                <a:lnTo>
                  <a:pt x="53461" y="15188"/>
                </a:lnTo>
                <a:lnTo>
                  <a:pt x="58500" y="12947"/>
                </a:lnTo>
                <a:lnTo>
                  <a:pt x="63765" y="11453"/>
                </a:lnTo>
                <a:lnTo>
                  <a:pt x="69180" y="10457"/>
                </a:lnTo>
                <a:lnTo>
                  <a:pt x="74695" y="9793"/>
                </a:lnTo>
                <a:lnTo>
                  <a:pt x="83363" y="9055"/>
                </a:lnTo>
                <a:lnTo>
                  <a:pt x="87008" y="8858"/>
                </a:lnTo>
                <a:lnTo>
                  <a:pt x="96138" y="6100"/>
                </a:lnTo>
                <a:lnTo>
                  <a:pt x="101239" y="4030"/>
                </a:lnTo>
                <a:lnTo>
                  <a:pt x="106545" y="2651"/>
                </a:lnTo>
                <a:lnTo>
                  <a:pt x="111988" y="1731"/>
                </a:lnTo>
                <a:lnTo>
                  <a:pt x="117521" y="1118"/>
                </a:lnTo>
                <a:lnTo>
                  <a:pt x="126209" y="437"/>
                </a:lnTo>
                <a:lnTo>
                  <a:pt x="134198" y="134"/>
                </a:lnTo>
                <a:lnTo>
                  <a:pt x="144098" y="0"/>
                </a:lnTo>
                <a:lnTo>
                  <a:pt x="148453" y="916"/>
                </a:lnTo>
                <a:lnTo>
                  <a:pt x="159133" y="5805"/>
                </a:lnTo>
                <a:lnTo>
                  <a:pt x="165341" y="7283"/>
                </a:lnTo>
                <a:lnTo>
                  <a:pt x="171275" y="10479"/>
                </a:lnTo>
                <a:lnTo>
                  <a:pt x="174191" y="12665"/>
                </a:lnTo>
                <a:lnTo>
                  <a:pt x="179971" y="15094"/>
                </a:lnTo>
                <a:lnTo>
                  <a:pt x="182845" y="15742"/>
                </a:lnTo>
                <a:lnTo>
                  <a:pt x="184762" y="17126"/>
                </a:lnTo>
                <a:lnTo>
                  <a:pt x="186040" y="19001"/>
                </a:lnTo>
                <a:lnTo>
                  <a:pt x="186891" y="21204"/>
                </a:lnTo>
                <a:lnTo>
                  <a:pt x="188412" y="22673"/>
                </a:lnTo>
                <a:lnTo>
                  <a:pt x="190378" y="23652"/>
                </a:lnTo>
                <a:lnTo>
                  <a:pt x="192641" y="24304"/>
                </a:lnTo>
                <a:lnTo>
                  <a:pt x="194150" y="25692"/>
                </a:lnTo>
                <a:lnTo>
                  <a:pt x="195156" y="27570"/>
                </a:lnTo>
                <a:lnTo>
                  <a:pt x="196273" y="32196"/>
                </a:lnTo>
                <a:lnTo>
                  <a:pt x="196770" y="37427"/>
                </a:lnTo>
                <a:lnTo>
                  <a:pt x="195950" y="41108"/>
                </a:lnTo>
                <a:lnTo>
                  <a:pt x="194451" y="45467"/>
                </a:lnTo>
                <a:lnTo>
                  <a:pt x="192499" y="50278"/>
                </a:lnTo>
                <a:lnTo>
                  <a:pt x="190245" y="54437"/>
                </a:lnTo>
                <a:lnTo>
                  <a:pt x="185201" y="61599"/>
                </a:lnTo>
                <a:lnTo>
                  <a:pt x="179784" y="67958"/>
                </a:lnTo>
                <a:lnTo>
                  <a:pt x="174201" y="74911"/>
                </a:lnTo>
                <a:lnTo>
                  <a:pt x="171379" y="79432"/>
                </a:lnTo>
                <a:lnTo>
                  <a:pt x="168545" y="84351"/>
                </a:lnTo>
                <a:lnTo>
                  <a:pt x="164751" y="88583"/>
                </a:lnTo>
                <a:lnTo>
                  <a:pt x="160316" y="92357"/>
                </a:lnTo>
                <a:lnTo>
                  <a:pt x="151262" y="99090"/>
                </a:lnTo>
                <a:lnTo>
                  <a:pt x="144062" y="105257"/>
                </a:lnTo>
                <a:lnTo>
                  <a:pt x="140809" y="109188"/>
                </a:lnTo>
                <a:lnTo>
                  <a:pt x="137688" y="113714"/>
                </a:lnTo>
                <a:lnTo>
                  <a:pt x="134654" y="118636"/>
                </a:lnTo>
                <a:lnTo>
                  <a:pt x="131680" y="122870"/>
                </a:lnTo>
                <a:lnTo>
                  <a:pt x="128744" y="126645"/>
                </a:lnTo>
                <a:lnTo>
                  <a:pt x="125834" y="130114"/>
                </a:lnTo>
                <a:lnTo>
                  <a:pt x="117521" y="136508"/>
                </a:lnTo>
                <a:lnTo>
                  <a:pt x="108429" y="142526"/>
                </a:lnTo>
                <a:lnTo>
                  <a:pt x="101213" y="148375"/>
                </a:lnTo>
                <a:lnTo>
                  <a:pt x="94831" y="154149"/>
                </a:lnTo>
                <a:lnTo>
                  <a:pt x="88820" y="159891"/>
                </a:lnTo>
                <a:lnTo>
                  <a:pt x="82973" y="165618"/>
                </a:lnTo>
                <a:lnTo>
                  <a:pt x="74659" y="171338"/>
                </a:lnTo>
                <a:lnTo>
                  <a:pt x="65567" y="177055"/>
                </a:lnTo>
                <a:lnTo>
                  <a:pt x="58351" y="182771"/>
                </a:lnTo>
                <a:lnTo>
                  <a:pt x="51969" y="188487"/>
                </a:lnTo>
                <a:lnTo>
                  <a:pt x="44661" y="195366"/>
                </a:lnTo>
                <a:lnTo>
                  <a:pt x="44062" y="196883"/>
                </a:lnTo>
                <a:lnTo>
                  <a:pt x="43099" y="203622"/>
                </a:lnTo>
                <a:lnTo>
                  <a:pt x="43020" y="204292"/>
                </a:lnTo>
                <a:lnTo>
                  <a:pt x="37002" y="211259"/>
                </a:lnTo>
                <a:lnTo>
                  <a:pt x="35495" y="212895"/>
                </a:lnTo>
                <a:lnTo>
                  <a:pt x="34826" y="216163"/>
                </a:lnTo>
                <a:lnTo>
                  <a:pt x="34293" y="222743"/>
                </a:lnTo>
                <a:lnTo>
                  <a:pt x="38842" y="227318"/>
                </a:lnTo>
                <a:lnTo>
                  <a:pt x="41134" y="228662"/>
                </a:lnTo>
                <a:lnTo>
                  <a:pt x="46222" y="230155"/>
                </a:lnTo>
                <a:lnTo>
                  <a:pt x="54198" y="230819"/>
                </a:lnTo>
                <a:lnTo>
                  <a:pt x="58992" y="230996"/>
                </a:lnTo>
                <a:lnTo>
                  <a:pt x="64093" y="230161"/>
                </a:lnTo>
                <a:lnTo>
                  <a:pt x="69399" y="228652"/>
                </a:lnTo>
                <a:lnTo>
                  <a:pt x="74841" y="226694"/>
                </a:lnTo>
                <a:lnTo>
                  <a:pt x="80374" y="225388"/>
                </a:lnTo>
                <a:lnTo>
                  <a:pt x="85968" y="224518"/>
                </a:lnTo>
                <a:lnTo>
                  <a:pt x="91602" y="223938"/>
                </a:lnTo>
                <a:lnTo>
                  <a:pt x="97263" y="223551"/>
                </a:lnTo>
                <a:lnTo>
                  <a:pt x="102942" y="223293"/>
                </a:lnTo>
                <a:lnTo>
                  <a:pt x="114332" y="223006"/>
                </a:lnTo>
                <a:lnTo>
                  <a:pt x="125744" y="222879"/>
                </a:lnTo>
                <a:lnTo>
                  <a:pt x="132407" y="221893"/>
                </a:lnTo>
                <a:lnTo>
                  <a:pt x="139706" y="220282"/>
                </a:lnTo>
                <a:lnTo>
                  <a:pt x="147430" y="218256"/>
                </a:lnTo>
                <a:lnTo>
                  <a:pt x="155437" y="216906"/>
                </a:lnTo>
                <a:lnTo>
                  <a:pt x="163632" y="216006"/>
                </a:lnTo>
                <a:lnTo>
                  <a:pt x="178453" y="215005"/>
                </a:lnTo>
                <a:lnTo>
                  <a:pt x="188215" y="214560"/>
                </a:lnTo>
                <a:lnTo>
                  <a:pt x="193104" y="213489"/>
                </a:lnTo>
                <a:lnTo>
                  <a:pt x="198269" y="211823"/>
                </a:lnTo>
                <a:lnTo>
                  <a:pt x="203617" y="209759"/>
                </a:lnTo>
                <a:lnTo>
                  <a:pt x="209087" y="208383"/>
                </a:lnTo>
                <a:lnTo>
                  <a:pt x="214639" y="207466"/>
                </a:lnTo>
                <a:lnTo>
                  <a:pt x="220245" y="206855"/>
                </a:lnTo>
                <a:lnTo>
                  <a:pt x="225887" y="206447"/>
                </a:lnTo>
                <a:lnTo>
                  <a:pt x="231554" y="206176"/>
                </a:lnTo>
                <a:lnTo>
                  <a:pt x="242930" y="205873"/>
                </a:lnTo>
                <a:lnTo>
                  <a:pt x="294279" y="205633"/>
                </a:lnTo>
                <a:lnTo>
                  <a:pt x="296198" y="206585"/>
                </a:lnTo>
                <a:lnTo>
                  <a:pt x="297478" y="208172"/>
                </a:lnTo>
                <a:lnTo>
                  <a:pt x="300037" y="214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5"/>
          <p:cNvSpPr/>
          <p:nvPr/>
        </p:nvSpPr>
        <p:spPr>
          <a:xfrm>
            <a:off x="2835729" y="2211821"/>
            <a:ext cx="266135" cy="274087"/>
          </a:xfrm>
          <a:custGeom>
            <a:avLst/>
            <a:gdLst/>
            <a:ahLst/>
            <a:cxnLst/>
            <a:rect l="0" t="0" r="0" b="0"/>
            <a:pathLst>
              <a:path w="266135" h="274087">
                <a:moveTo>
                  <a:pt x="236083" y="68464"/>
                </a:moveTo>
                <a:lnTo>
                  <a:pt x="236083" y="31033"/>
                </a:lnTo>
                <a:lnTo>
                  <a:pt x="235130" y="29222"/>
                </a:lnTo>
                <a:lnTo>
                  <a:pt x="233543" y="28015"/>
                </a:lnTo>
                <a:lnTo>
                  <a:pt x="231532" y="27210"/>
                </a:lnTo>
                <a:lnTo>
                  <a:pt x="230192" y="25721"/>
                </a:lnTo>
                <a:lnTo>
                  <a:pt x="229298" y="23776"/>
                </a:lnTo>
                <a:lnTo>
                  <a:pt x="228702" y="21527"/>
                </a:lnTo>
                <a:lnTo>
                  <a:pt x="225500" y="16488"/>
                </a:lnTo>
                <a:lnTo>
                  <a:pt x="223313" y="13811"/>
                </a:lnTo>
                <a:lnTo>
                  <a:pt x="220902" y="12026"/>
                </a:lnTo>
                <a:lnTo>
                  <a:pt x="212958" y="8561"/>
                </a:lnTo>
                <a:lnTo>
                  <a:pt x="207390" y="4375"/>
                </a:lnTo>
                <a:lnTo>
                  <a:pt x="204572" y="2878"/>
                </a:lnTo>
                <a:lnTo>
                  <a:pt x="198901" y="1214"/>
                </a:lnTo>
                <a:lnTo>
                  <a:pt x="190665" y="475"/>
                </a:lnTo>
                <a:lnTo>
                  <a:pt x="185802" y="278"/>
                </a:lnTo>
                <a:lnTo>
                  <a:pt x="175318" y="59"/>
                </a:lnTo>
                <a:lnTo>
                  <a:pt x="169856" y="0"/>
                </a:lnTo>
                <a:lnTo>
                  <a:pt x="164309" y="914"/>
                </a:lnTo>
                <a:lnTo>
                  <a:pt x="158706" y="2476"/>
                </a:lnTo>
                <a:lnTo>
                  <a:pt x="153066" y="4469"/>
                </a:lnTo>
                <a:lnTo>
                  <a:pt x="147401" y="5798"/>
                </a:lnTo>
                <a:lnTo>
                  <a:pt x="141719" y="6684"/>
                </a:lnTo>
                <a:lnTo>
                  <a:pt x="136026" y="7275"/>
                </a:lnTo>
                <a:lnTo>
                  <a:pt x="130326" y="8621"/>
                </a:lnTo>
                <a:lnTo>
                  <a:pt x="124621" y="10471"/>
                </a:lnTo>
                <a:lnTo>
                  <a:pt x="118912" y="12657"/>
                </a:lnTo>
                <a:lnTo>
                  <a:pt x="113202" y="14114"/>
                </a:lnTo>
                <a:lnTo>
                  <a:pt x="107490" y="15086"/>
                </a:lnTo>
                <a:lnTo>
                  <a:pt x="101777" y="15733"/>
                </a:lnTo>
                <a:lnTo>
                  <a:pt x="96063" y="17117"/>
                </a:lnTo>
                <a:lnTo>
                  <a:pt x="90349" y="18993"/>
                </a:lnTo>
                <a:lnTo>
                  <a:pt x="84634" y="21195"/>
                </a:lnTo>
                <a:lnTo>
                  <a:pt x="78920" y="23616"/>
                </a:lnTo>
                <a:lnTo>
                  <a:pt x="67490" y="28847"/>
                </a:lnTo>
                <a:lnTo>
                  <a:pt x="62728" y="30622"/>
                </a:lnTo>
                <a:lnTo>
                  <a:pt x="54896" y="32595"/>
                </a:lnTo>
                <a:lnTo>
                  <a:pt x="48241" y="36012"/>
                </a:lnTo>
                <a:lnTo>
                  <a:pt x="42107" y="40706"/>
                </a:lnTo>
                <a:lnTo>
                  <a:pt x="36207" y="45967"/>
                </a:lnTo>
                <a:lnTo>
                  <a:pt x="30409" y="51480"/>
                </a:lnTo>
                <a:lnTo>
                  <a:pt x="27530" y="54284"/>
                </a:lnTo>
                <a:lnTo>
                  <a:pt x="25610" y="57105"/>
                </a:lnTo>
                <a:lnTo>
                  <a:pt x="23477" y="62781"/>
                </a:lnTo>
                <a:lnTo>
                  <a:pt x="21956" y="64675"/>
                </a:lnTo>
                <a:lnTo>
                  <a:pt x="19989" y="65938"/>
                </a:lnTo>
                <a:lnTo>
                  <a:pt x="17725" y="66780"/>
                </a:lnTo>
                <a:lnTo>
                  <a:pt x="12670" y="70255"/>
                </a:lnTo>
                <a:lnTo>
                  <a:pt x="9988" y="72515"/>
                </a:lnTo>
                <a:lnTo>
                  <a:pt x="8201" y="74975"/>
                </a:lnTo>
                <a:lnTo>
                  <a:pt x="4732" y="82987"/>
                </a:lnTo>
                <a:lnTo>
                  <a:pt x="545" y="88571"/>
                </a:lnTo>
                <a:lnTo>
                  <a:pt x="0" y="91394"/>
                </a:lnTo>
                <a:lnTo>
                  <a:pt x="590" y="94228"/>
                </a:lnTo>
                <a:lnTo>
                  <a:pt x="3828" y="101069"/>
                </a:lnTo>
                <a:lnTo>
                  <a:pt x="4389" y="106805"/>
                </a:lnTo>
                <a:lnTo>
                  <a:pt x="6373" y="108312"/>
                </a:lnTo>
                <a:lnTo>
                  <a:pt x="13657" y="109987"/>
                </a:lnTo>
                <a:lnTo>
                  <a:pt x="20705" y="113271"/>
                </a:lnTo>
                <a:lnTo>
                  <a:pt x="23917" y="115480"/>
                </a:lnTo>
                <a:lnTo>
                  <a:pt x="30027" y="117935"/>
                </a:lnTo>
                <a:lnTo>
                  <a:pt x="32990" y="118589"/>
                </a:lnTo>
                <a:lnTo>
                  <a:pt x="38822" y="121857"/>
                </a:lnTo>
                <a:lnTo>
                  <a:pt x="41711" y="124062"/>
                </a:lnTo>
                <a:lnTo>
                  <a:pt x="45542" y="125531"/>
                </a:lnTo>
                <a:lnTo>
                  <a:pt x="50000" y="126511"/>
                </a:lnTo>
                <a:lnTo>
                  <a:pt x="54878" y="127165"/>
                </a:lnTo>
                <a:lnTo>
                  <a:pt x="60035" y="127600"/>
                </a:lnTo>
                <a:lnTo>
                  <a:pt x="65378" y="127891"/>
                </a:lnTo>
                <a:lnTo>
                  <a:pt x="70844" y="128084"/>
                </a:lnTo>
                <a:lnTo>
                  <a:pt x="92191" y="128356"/>
                </a:lnTo>
                <a:lnTo>
                  <a:pt x="99197" y="129347"/>
                </a:lnTo>
                <a:lnTo>
                  <a:pt x="105774" y="130960"/>
                </a:lnTo>
                <a:lnTo>
                  <a:pt x="112062" y="132988"/>
                </a:lnTo>
                <a:lnTo>
                  <a:pt x="118160" y="134340"/>
                </a:lnTo>
                <a:lnTo>
                  <a:pt x="124130" y="135241"/>
                </a:lnTo>
                <a:lnTo>
                  <a:pt x="130015" y="135842"/>
                </a:lnTo>
                <a:lnTo>
                  <a:pt x="136796" y="137195"/>
                </a:lnTo>
                <a:lnTo>
                  <a:pt x="144174" y="139050"/>
                </a:lnTo>
                <a:lnTo>
                  <a:pt x="151951" y="141238"/>
                </a:lnTo>
                <a:lnTo>
                  <a:pt x="159040" y="143650"/>
                </a:lnTo>
                <a:lnTo>
                  <a:pt x="165671" y="146210"/>
                </a:lnTo>
                <a:lnTo>
                  <a:pt x="171997" y="148870"/>
                </a:lnTo>
                <a:lnTo>
                  <a:pt x="178119" y="150643"/>
                </a:lnTo>
                <a:lnTo>
                  <a:pt x="184105" y="151825"/>
                </a:lnTo>
                <a:lnTo>
                  <a:pt x="190001" y="152613"/>
                </a:lnTo>
                <a:lnTo>
                  <a:pt x="195837" y="154090"/>
                </a:lnTo>
                <a:lnTo>
                  <a:pt x="201632" y="156028"/>
                </a:lnTo>
                <a:lnTo>
                  <a:pt x="207401" y="158273"/>
                </a:lnTo>
                <a:lnTo>
                  <a:pt x="212199" y="160721"/>
                </a:lnTo>
                <a:lnTo>
                  <a:pt x="220070" y="165982"/>
                </a:lnTo>
                <a:lnTo>
                  <a:pt x="226744" y="171495"/>
                </a:lnTo>
                <a:lnTo>
                  <a:pt x="229857" y="174299"/>
                </a:lnTo>
                <a:lnTo>
                  <a:pt x="235856" y="182494"/>
                </a:lnTo>
                <a:lnTo>
                  <a:pt x="238789" y="187346"/>
                </a:lnTo>
                <a:lnTo>
                  <a:pt x="244588" y="195278"/>
                </a:lnTo>
                <a:lnTo>
                  <a:pt x="250340" y="201978"/>
                </a:lnTo>
                <a:lnTo>
                  <a:pt x="256072" y="208131"/>
                </a:lnTo>
                <a:lnTo>
                  <a:pt x="257029" y="211105"/>
                </a:lnTo>
                <a:lnTo>
                  <a:pt x="256715" y="214040"/>
                </a:lnTo>
                <a:lnTo>
                  <a:pt x="254778" y="219842"/>
                </a:lnTo>
                <a:lnTo>
                  <a:pt x="253917" y="225595"/>
                </a:lnTo>
                <a:lnTo>
                  <a:pt x="252735" y="228463"/>
                </a:lnTo>
                <a:lnTo>
                  <a:pt x="248881" y="234189"/>
                </a:lnTo>
                <a:lnTo>
                  <a:pt x="246534" y="239910"/>
                </a:lnTo>
                <a:lnTo>
                  <a:pt x="245908" y="242769"/>
                </a:lnTo>
                <a:lnTo>
                  <a:pt x="242672" y="248485"/>
                </a:lnTo>
                <a:lnTo>
                  <a:pt x="238059" y="254200"/>
                </a:lnTo>
                <a:lnTo>
                  <a:pt x="232833" y="259916"/>
                </a:lnTo>
                <a:lnTo>
                  <a:pt x="229154" y="261821"/>
                </a:lnTo>
                <a:lnTo>
                  <a:pt x="224796" y="263091"/>
                </a:lnTo>
                <a:lnTo>
                  <a:pt x="219986" y="263938"/>
                </a:lnTo>
                <a:lnTo>
                  <a:pt x="212101" y="267418"/>
                </a:lnTo>
                <a:lnTo>
                  <a:pt x="208665" y="269680"/>
                </a:lnTo>
                <a:lnTo>
                  <a:pt x="204469" y="271188"/>
                </a:lnTo>
                <a:lnTo>
                  <a:pt x="199767" y="272193"/>
                </a:lnTo>
                <a:lnTo>
                  <a:pt x="194728" y="272863"/>
                </a:lnTo>
                <a:lnTo>
                  <a:pt x="189463" y="273310"/>
                </a:lnTo>
                <a:lnTo>
                  <a:pt x="184048" y="273608"/>
                </a:lnTo>
                <a:lnTo>
                  <a:pt x="169865" y="274027"/>
                </a:lnTo>
                <a:lnTo>
                  <a:pt x="166220" y="274086"/>
                </a:lnTo>
                <a:lnTo>
                  <a:pt x="161885" y="273173"/>
                </a:lnTo>
                <a:lnTo>
                  <a:pt x="157091" y="271611"/>
                </a:lnTo>
                <a:lnTo>
                  <a:pt x="151989" y="269618"/>
                </a:lnTo>
                <a:lnTo>
                  <a:pt x="143780" y="267403"/>
                </a:lnTo>
                <a:lnTo>
                  <a:pt x="140258" y="266812"/>
                </a:lnTo>
                <a:lnTo>
                  <a:pt x="133804" y="263616"/>
                </a:lnTo>
                <a:lnTo>
                  <a:pt x="130750" y="261430"/>
                </a:lnTo>
                <a:lnTo>
                  <a:pt x="128713" y="259021"/>
                </a:lnTo>
                <a:lnTo>
                  <a:pt x="127356" y="256462"/>
                </a:lnTo>
                <a:lnTo>
                  <a:pt x="125847" y="251078"/>
                </a:lnTo>
                <a:lnTo>
                  <a:pt x="125177" y="245510"/>
                </a:lnTo>
                <a:lnTo>
                  <a:pt x="124045" y="242692"/>
                </a:lnTo>
                <a:lnTo>
                  <a:pt x="118855" y="234175"/>
                </a:lnTo>
                <a:lnTo>
                  <a:pt x="117307" y="228473"/>
                </a:lnTo>
                <a:lnTo>
                  <a:pt x="117846" y="225619"/>
                </a:lnTo>
                <a:lnTo>
                  <a:pt x="120986" y="219908"/>
                </a:lnTo>
                <a:lnTo>
                  <a:pt x="125556" y="211655"/>
                </a:lnTo>
                <a:lnTo>
                  <a:pt x="128108" y="206787"/>
                </a:lnTo>
                <a:lnTo>
                  <a:pt x="133484" y="198838"/>
                </a:lnTo>
                <a:lnTo>
                  <a:pt x="140001" y="191178"/>
                </a:lnTo>
                <a:lnTo>
                  <a:pt x="149247" y="181423"/>
                </a:lnTo>
                <a:lnTo>
                  <a:pt x="154380" y="175203"/>
                </a:lnTo>
                <a:lnTo>
                  <a:pt x="159707" y="168198"/>
                </a:lnTo>
                <a:lnTo>
                  <a:pt x="165163" y="160671"/>
                </a:lnTo>
                <a:lnTo>
                  <a:pt x="170706" y="153747"/>
                </a:lnTo>
                <a:lnTo>
                  <a:pt x="176306" y="147227"/>
                </a:lnTo>
                <a:lnTo>
                  <a:pt x="181944" y="140975"/>
                </a:lnTo>
                <a:lnTo>
                  <a:pt x="188560" y="135855"/>
                </a:lnTo>
                <a:lnTo>
                  <a:pt x="195829" y="131489"/>
                </a:lnTo>
                <a:lnTo>
                  <a:pt x="203532" y="127625"/>
                </a:lnTo>
                <a:lnTo>
                  <a:pt x="210572" y="123145"/>
                </a:lnTo>
                <a:lnTo>
                  <a:pt x="217171" y="118253"/>
                </a:lnTo>
                <a:lnTo>
                  <a:pt x="223475" y="113086"/>
                </a:lnTo>
                <a:lnTo>
                  <a:pt x="228630" y="107737"/>
                </a:lnTo>
                <a:lnTo>
                  <a:pt x="233019" y="102266"/>
                </a:lnTo>
                <a:lnTo>
                  <a:pt x="236898" y="96713"/>
                </a:lnTo>
                <a:lnTo>
                  <a:pt x="241389" y="91107"/>
                </a:lnTo>
                <a:lnTo>
                  <a:pt x="246288" y="85464"/>
                </a:lnTo>
                <a:lnTo>
                  <a:pt x="251459" y="79797"/>
                </a:lnTo>
                <a:lnTo>
                  <a:pt x="254906" y="75067"/>
                </a:lnTo>
                <a:lnTo>
                  <a:pt x="260710" y="63858"/>
                </a:lnTo>
                <a:lnTo>
                  <a:pt x="265443" y="57527"/>
                </a:lnTo>
                <a:lnTo>
                  <a:pt x="266134" y="54505"/>
                </a:lnTo>
                <a:lnTo>
                  <a:pt x="265642" y="51538"/>
                </a:lnTo>
                <a:lnTo>
                  <a:pt x="262555" y="45701"/>
                </a:lnTo>
                <a:lnTo>
                  <a:pt x="258008" y="39932"/>
                </a:lnTo>
                <a:lnTo>
                  <a:pt x="255462" y="38012"/>
                </a:lnTo>
                <a:lnTo>
                  <a:pt x="250094" y="35880"/>
                </a:lnTo>
                <a:lnTo>
                  <a:pt x="241993" y="34932"/>
                </a:lnTo>
                <a:lnTo>
                  <a:pt x="237165" y="34679"/>
                </a:lnTo>
                <a:lnTo>
                  <a:pt x="226721" y="34398"/>
                </a:lnTo>
                <a:lnTo>
                  <a:pt x="180078" y="34187"/>
                </a:lnTo>
                <a:lnTo>
                  <a:pt x="174934" y="35135"/>
                </a:lnTo>
                <a:lnTo>
                  <a:pt x="170552" y="36720"/>
                </a:lnTo>
                <a:lnTo>
                  <a:pt x="158931" y="427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6"/>
          <p:cNvSpPr/>
          <p:nvPr/>
        </p:nvSpPr>
        <p:spPr>
          <a:xfrm>
            <a:off x="5823584" y="5357812"/>
            <a:ext cx="34292" cy="428626"/>
          </a:xfrm>
          <a:custGeom>
            <a:avLst/>
            <a:gdLst/>
            <a:ahLst/>
            <a:cxnLst/>
            <a:rect l="0" t="0" r="0" b="0"/>
            <a:pathLst>
              <a:path w="34292" h="428626">
                <a:moveTo>
                  <a:pt x="34291" y="0"/>
                </a:moveTo>
                <a:lnTo>
                  <a:pt x="25749" y="0"/>
                </a:lnTo>
                <a:lnTo>
                  <a:pt x="25718" y="49931"/>
                </a:lnTo>
                <a:lnTo>
                  <a:pt x="24766" y="55195"/>
                </a:lnTo>
                <a:lnTo>
                  <a:pt x="23178" y="60609"/>
                </a:lnTo>
                <a:lnTo>
                  <a:pt x="21168" y="66123"/>
                </a:lnTo>
                <a:lnTo>
                  <a:pt x="19827" y="71705"/>
                </a:lnTo>
                <a:lnTo>
                  <a:pt x="18933" y="77331"/>
                </a:lnTo>
                <a:lnTo>
                  <a:pt x="17940" y="88662"/>
                </a:lnTo>
                <a:lnTo>
                  <a:pt x="17499" y="100048"/>
                </a:lnTo>
                <a:lnTo>
                  <a:pt x="17250" y="117168"/>
                </a:lnTo>
                <a:lnTo>
                  <a:pt x="17176" y="134306"/>
                </a:lnTo>
                <a:lnTo>
                  <a:pt x="16214" y="140019"/>
                </a:lnTo>
                <a:lnTo>
                  <a:pt x="14619" y="145734"/>
                </a:lnTo>
                <a:lnTo>
                  <a:pt x="12604" y="151449"/>
                </a:lnTo>
                <a:lnTo>
                  <a:pt x="11260" y="158116"/>
                </a:lnTo>
                <a:lnTo>
                  <a:pt x="10364" y="165418"/>
                </a:lnTo>
                <a:lnTo>
                  <a:pt x="9768" y="173144"/>
                </a:lnTo>
                <a:lnTo>
                  <a:pt x="9369" y="180199"/>
                </a:lnTo>
                <a:lnTo>
                  <a:pt x="8927" y="193118"/>
                </a:lnTo>
                <a:lnTo>
                  <a:pt x="7856" y="200184"/>
                </a:lnTo>
                <a:lnTo>
                  <a:pt x="6190" y="207751"/>
                </a:lnTo>
                <a:lnTo>
                  <a:pt x="4127" y="215653"/>
                </a:lnTo>
                <a:lnTo>
                  <a:pt x="2752" y="222826"/>
                </a:lnTo>
                <a:lnTo>
                  <a:pt x="1834" y="229513"/>
                </a:lnTo>
                <a:lnTo>
                  <a:pt x="1223" y="235877"/>
                </a:lnTo>
                <a:lnTo>
                  <a:pt x="816" y="242976"/>
                </a:lnTo>
                <a:lnTo>
                  <a:pt x="363" y="258485"/>
                </a:lnTo>
                <a:lnTo>
                  <a:pt x="48" y="29088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27"/>
          <p:cNvSpPr/>
          <p:nvPr/>
        </p:nvSpPr>
        <p:spPr>
          <a:xfrm>
            <a:off x="5926465" y="5323522"/>
            <a:ext cx="300027" cy="420050"/>
          </a:xfrm>
          <a:custGeom>
            <a:avLst/>
            <a:gdLst/>
            <a:ahLst/>
            <a:cxnLst/>
            <a:rect l="0" t="0" r="0" b="0"/>
            <a:pathLst>
              <a:path w="300027" h="420050">
                <a:moveTo>
                  <a:pt x="120005" y="68580"/>
                </a:moveTo>
                <a:lnTo>
                  <a:pt x="112623" y="61199"/>
                </a:lnTo>
                <a:lnTo>
                  <a:pt x="109422" y="60537"/>
                </a:lnTo>
                <a:lnTo>
                  <a:pt x="100490" y="60021"/>
                </a:lnTo>
                <a:lnTo>
                  <a:pt x="98423" y="60017"/>
                </a:lnTo>
                <a:lnTo>
                  <a:pt x="96092" y="60966"/>
                </a:lnTo>
                <a:lnTo>
                  <a:pt x="90962" y="64561"/>
                </a:lnTo>
                <a:lnTo>
                  <a:pt x="89213" y="66854"/>
                </a:lnTo>
                <a:lnTo>
                  <a:pt x="88046" y="69334"/>
                </a:lnTo>
                <a:lnTo>
                  <a:pt x="87269" y="71940"/>
                </a:lnTo>
                <a:lnTo>
                  <a:pt x="83865" y="77376"/>
                </a:lnTo>
                <a:lnTo>
                  <a:pt x="79178" y="83920"/>
                </a:lnTo>
                <a:lnTo>
                  <a:pt x="73919" y="93178"/>
                </a:lnTo>
                <a:lnTo>
                  <a:pt x="62782" y="108752"/>
                </a:lnTo>
                <a:lnTo>
                  <a:pt x="57108" y="118502"/>
                </a:lnTo>
                <a:lnTo>
                  <a:pt x="48871" y="129185"/>
                </a:lnTo>
                <a:lnTo>
                  <a:pt x="39812" y="140283"/>
                </a:lnTo>
                <a:lnTo>
                  <a:pt x="32611" y="151566"/>
                </a:lnTo>
                <a:lnTo>
                  <a:pt x="29357" y="158194"/>
                </a:lnTo>
                <a:lnTo>
                  <a:pt x="26235" y="165470"/>
                </a:lnTo>
                <a:lnTo>
                  <a:pt x="23202" y="173178"/>
                </a:lnTo>
                <a:lnTo>
                  <a:pt x="20227" y="180223"/>
                </a:lnTo>
                <a:lnTo>
                  <a:pt x="14381" y="193129"/>
                </a:lnTo>
                <a:lnTo>
                  <a:pt x="12442" y="200190"/>
                </a:lnTo>
                <a:lnTo>
                  <a:pt x="11148" y="207755"/>
                </a:lnTo>
                <a:lnTo>
                  <a:pt x="10286" y="215656"/>
                </a:lnTo>
                <a:lnTo>
                  <a:pt x="8759" y="222828"/>
                </a:lnTo>
                <a:lnTo>
                  <a:pt x="4522" y="235877"/>
                </a:lnTo>
                <a:lnTo>
                  <a:pt x="2004" y="248027"/>
                </a:lnTo>
                <a:lnTo>
                  <a:pt x="885" y="260729"/>
                </a:lnTo>
                <a:lnTo>
                  <a:pt x="587" y="268117"/>
                </a:lnTo>
                <a:lnTo>
                  <a:pt x="166" y="289628"/>
                </a:lnTo>
                <a:lnTo>
                  <a:pt x="0" y="331363"/>
                </a:lnTo>
                <a:lnTo>
                  <a:pt x="2535" y="342853"/>
                </a:lnTo>
                <a:lnTo>
                  <a:pt x="6836" y="354309"/>
                </a:lnTo>
                <a:lnTo>
                  <a:pt x="11922" y="365751"/>
                </a:lnTo>
                <a:lnTo>
                  <a:pt x="15590" y="378352"/>
                </a:lnTo>
                <a:lnTo>
                  <a:pt x="18988" y="385009"/>
                </a:lnTo>
                <a:lnTo>
                  <a:pt x="21228" y="388118"/>
                </a:lnTo>
                <a:lnTo>
                  <a:pt x="28797" y="394112"/>
                </a:lnTo>
                <a:lnTo>
                  <a:pt x="37558" y="399951"/>
                </a:lnTo>
                <a:lnTo>
                  <a:pt x="44627" y="405721"/>
                </a:lnTo>
                <a:lnTo>
                  <a:pt x="50943" y="408921"/>
                </a:lnTo>
                <a:lnTo>
                  <a:pt x="57878" y="411295"/>
                </a:lnTo>
                <a:lnTo>
                  <a:pt x="62395" y="413262"/>
                </a:lnTo>
                <a:lnTo>
                  <a:pt x="71540" y="417034"/>
                </a:lnTo>
                <a:lnTo>
                  <a:pt x="78780" y="418711"/>
                </a:lnTo>
                <a:lnTo>
                  <a:pt x="87713" y="419457"/>
                </a:lnTo>
                <a:lnTo>
                  <a:pt x="97080" y="419788"/>
                </a:lnTo>
                <a:lnTo>
                  <a:pt x="108661" y="419974"/>
                </a:lnTo>
                <a:lnTo>
                  <a:pt x="151552" y="420049"/>
                </a:lnTo>
                <a:lnTo>
                  <a:pt x="156276" y="419098"/>
                </a:lnTo>
                <a:lnTo>
                  <a:pt x="164065" y="415501"/>
                </a:lnTo>
                <a:lnTo>
                  <a:pt x="173242" y="413267"/>
                </a:lnTo>
                <a:lnTo>
                  <a:pt x="178356" y="412672"/>
                </a:lnTo>
                <a:lnTo>
                  <a:pt x="183671" y="411322"/>
                </a:lnTo>
                <a:lnTo>
                  <a:pt x="189119" y="409470"/>
                </a:lnTo>
                <a:lnTo>
                  <a:pt x="194656" y="407282"/>
                </a:lnTo>
                <a:lnTo>
                  <a:pt x="200252" y="404872"/>
                </a:lnTo>
                <a:lnTo>
                  <a:pt x="211551" y="399653"/>
                </a:lnTo>
                <a:lnTo>
                  <a:pt x="220381" y="394159"/>
                </a:lnTo>
                <a:lnTo>
                  <a:pt x="224070" y="391360"/>
                </a:lnTo>
                <a:lnTo>
                  <a:pt x="230709" y="383171"/>
                </a:lnTo>
                <a:lnTo>
                  <a:pt x="239801" y="370390"/>
                </a:lnTo>
                <a:lnTo>
                  <a:pt x="242731" y="366942"/>
                </a:lnTo>
                <a:lnTo>
                  <a:pt x="251068" y="360570"/>
                </a:lnTo>
                <a:lnTo>
                  <a:pt x="255958" y="357538"/>
                </a:lnTo>
                <a:lnTo>
                  <a:pt x="263930" y="349088"/>
                </a:lnTo>
                <a:lnTo>
                  <a:pt x="267391" y="344168"/>
                </a:lnTo>
                <a:lnTo>
                  <a:pt x="271234" y="333621"/>
                </a:lnTo>
                <a:lnTo>
                  <a:pt x="272260" y="328141"/>
                </a:lnTo>
                <a:lnTo>
                  <a:pt x="275938" y="319514"/>
                </a:lnTo>
                <a:lnTo>
                  <a:pt x="283365" y="306761"/>
                </a:lnTo>
                <a:lnTo>
                  <a:pt x="286061" y="301662"/>
                </a:lnTo>
                <a:lnTo>
                  <a:pt x="289057" y="290917"/>
                </a:lnTo>
                <a:lnTo>
                  <a:pt x="291341" y="279791"/>
                </a:lnTo>
                <a:lnTo>
                  <a:pt x="295532" y="268497"/>
                </a:lnTo>
                <a:lnTo>
                  <a:pt x="298029" y="257127"/>
                </a:lnTo>
                <a:lnTo>
                  <a:pt x="299139" y="245724"/>
                </a:lnTo>
                <a:lnTo>
                  <a:pt x="299632" y="234306"/>
                </a:lnTo>
                <a:lnTo>
                  <a:pt x="299910" y="217167"/>
                </a:lnTo>
                <a:lnTo>
                  <a:pt x="300026" y="148342"/>
                </a:lnTo>
                <a:lnTo>
                  <a:pt x="297487" y="137050"/>
                </a:lnTo>
                <a:lnTo>
                  <a:pt x="294135" y="125681"/>
                </a:lnTo>
                <a:lnTo>
                  <a:pt x="292646" y="114279"/>
                </a:lnTo>
                <a:lnTo>
                  <a:pt x="289444" y="105400"/>
                </a:lnTo>
                <a:lnTo>
                  <a:pt x="282287" y="92508"/>
                </a:lnTo>
                <a:lnTo>
                  <a:pt x="277855" y="83025"/>
                </a:lnTo>
                <a:lnTo>
                  <a:pt x="274407" y="71378"/>
                </a:lnTo>
                <a:lnTo>
                  <a:pt x="270226" y="61569"/>
                </a:lnTo>
                <a:lnTo>
                  <a:pt x="262516" y="49887"/>
                </a:lnTo>
                <a:lnTo>
                  <a:pt x="254463" y="43444"/>
                </a:lnTo>
                <a:lnTo>
                  <a:pt x="245487" y="37406"/>
                </a:lnTo>
                <a:lnTo>
                  <a:pt x="238322" y="31548"/>
                </a:lnTo>
                <a:lnTo>
                  <a:pt x="233484" y="27445"/>
                </a:lnTo>
                <a:lnTo>
                  <a:pt x="227273" y="23945"/>
                </a:lnTo>
                <a:lnTo>
                  <a:pt x="219114" y="20167"/>
                </a:lnTo>
                <a:lnTo>
                  <a:pt x="212313" y="18488"/>
                </a:lnTo>
                <a:lnTo>
                  <a:pt x="206116" y="15202"/>
                </a:lnTo>
                <a:lnTo>
                  <a:pt x="203130" y="12992"/>
                </a:lnTo>
                <a:lnTo>
                  <a:pt x="197272" y="10537"/>
                </a:lnTo>
                <a:lnTo>
                  <a:pt x="188619" y="9154"/>
                </a:lnTo>
                <a:lnTo>
                  <a:pt x="185750" y="8960"/>
                </a:lnTo>
                <a:lnTo>
                  <a:pt x="182884" y="7879"/>
                </a:lnTo>
                <a:lnTo>
                  <a:pt x="174302" y="2758"/>
                </a:lnTo>
                <a:lnTo>
                  <a:pt x="168584" y="1226"/>
                </a:lnTo>
                <a:lnTo>
                  <a:pt x="160328" y="545"/>
                </a:lnTo>
                <a:lnTo>
                  <a:pt x="148607" y="108"/>
                </a:lnTo>
                <a:lnTo>
                  <a:pt x="139448" y="22"/>
                </a:lnTo>
                <a:lnTo>
                  <a:pt x="1200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28"/>
          <p:cNvSpPr/>
          <p:nvPr/>
        </p:nvSpPr>
        <p:spPr>
          <a:xfrm>
            <a:off x="5069558" y="2743200"/>
            <a:ext cx="16793" cy="480061"/>
          </a:xfrm>
          <a:custGeom>
            <a:avLst/>
            <a:gdLst/>
            <a:ahLst/>
            <a:cxnLst/>
            <a:rect l="0" t="0" r="0" b="0"/>
            <a:pathLst>
              <a:path w="16793" h="480061">
                <a:moveTo>
                  <a:pt x="16792" y="0"/>
                </a:moveTo>
                <a:lnTo>
                  <a:pt x="8572" y="8219"/>
                </a:lnTo>
                <a:lnTo>
                  <a:pt x="8240" y="23173"/>
                </a:lnTo>
                <a:lnTo>
                  <a:pt x="8228" y="28714"/>
                </a:lnTo>
                <a:lnTo>
                  <a:pt x="7272" y="31525"/>
                </a:lnTo>
                <a:lnTo>
                  <a:pt x="5683" y="34351"/>
                </a:lnTo>
                <a:lnTo>
                  <a:pt x="3671" y="37189"/>
                </a:lnTo>
                <a:lnTo>
                  <a:pt x="2330" y="40985"/>
                </a:lnTo>
                <a:lnTo>
                  <a:pt x="1435" y="45421"/>
                </a:lnTo>
                <a:lnTo>
                  <a:pt x="839" y="50283"/>
                </a:lnTo>
                <a:lnTo>
                  <a:pt x="441" y="55429"/>
                </a:lnTo>
                <a:lnTo>
                  <a:pt x="0" y="66227"/>
                </a:lnTo>
                <a:lnTo>
                  <a:pt x="835" y="71774"/>
                </a:lnTo>
                <a:lnTo>
                  <a:pt x="2344" y="77377"/>
                </a:lnTo>
                <a:lnTo>
                  <a:pt x="4302" y="83017"/>
                </a:lnTo>
                <a:lnTo>
                  <a:pt x="5608" y="88682"/>
                </a:lnTo>
                <a:lnTo>
                  <a:pt x="6478" y="94364"/>
                </a:lnTo>
                <a:lnTo>
                  <a:pt x="7058" y="100056"/>
                </a:lnTo>
                <a:lnTo>
                  <a:pt x="8398" y="105757"/>
                </a:lnTo>
                <a:lnTo>
                  <a:pt x="10243" y="111462"/>
                </a:lnTo>
                <a:lnTo>
                  <a:pt x="12426" y="117170"/>
                </a:lnTo>
                <a:lnTo>
                  <a:pt x="13881" y="123833"/>
                </a:lnTo>
                <a:lnTo>
                  <a:pt x="14851" y="131133"/>
                </a:lnTo>
                <a:lnTo>
                  <a:pt x="15498" y="138857"/>
                </a:lnTo>
                <a:lnTo>
                  <a:pt x="15929" y="146864"/>
                </a:lnTo>
                <a:lnTo>
                  <a:pt x="16409" y="163380"/>
                </a:lnTo>
                <a:lnTo>
                  <a:pt x="16769" y="222914"/>
                </a:lnTo>
                <a:lnTo>
                  <a:pt x="16792" y="364066"/>
                </a:lnTo>
                <a:lnTo>
                  <a:pt x="15839" y="370346"/>
                </a:lnTo>
                <a:lnTo>
                  <a:pt x="14252" y="376437"/>
                </a:lnTo>
                <a:lnTo>
                  <a:pt x="12241" y="382403"/>
                </a:lnTo>
                <a:lnTo>
                  <a:pt x="11853" y="388285"/>
                </a:lnTo>
                <a:lnTo>
                  <a:pt x="12546" y="394112"/>
                </a:lnTo>
                <a:lnTo>
                  <a:pt x="13961" y="399901"/>
                </a:lnTo>
                <a:lnTo>
                  <a:pt x="14905" y="405665"/>
                </a:lnTo>
                <a:lnTo>
                  <a:pt x="15534" y="411414"/>
                </a:lnTo>
                <a:lnTo>
                  <a:pt x="15953" y="417151"/>
                </a:lnTo>
                <a:lnTo>
                  <a:pt x="16419" y="428605"/>
                </a:lnTo>
                <a:lnTo>
                  <a:pt x="16718" y="446930"/>
                </a:lnTo>
                <a:lnTo>
                  <a:pt x="16792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29"/>
          <p:cNvSpPr/>
          <p:nvPr/>
        </p:nvSpPr>
        <p:spPr>
          <a:xfrm>
            <a:off x="5240654" y="2786211"/>
            <a:ext cx="437199" cy="394187"/>
          </a:xfrm>
          <a:custGeom>
            <a:avLst/>
            <a:gdLst/>
            <a:ahLst/>
            <a:cxnLst/>
            <a:rect l="0" t="0" r="0" b="0"/>
            <a:pathLst>
              <a:path w="437199" h="394187">
                <a:moveTo>
                  <a:pt x="0" y="77003"/>
                </a:moveTo>
                <a:lnTo>
                  <a:pt x="20400" y="56604"/>
                </a:lnTo>
                <a:lnTo>
                  <a:pt x="33244" y="48311"/>
                </a:lnTo>
                <a:lnTo>
                  <a:pt x="43668" y="42661"/>
                </a:lnTo>
                <a:lnTo>
                  <a:pt x="65882" y="31273"/>
                </a:lnTo>
                <a:lnTo>
                  <a:pt x="72497" y="28419"/>
                </a:lnTo>
                <a:lnTo>
                  <a:pt x="79764" y="25564"/>
                </a:lnTo>
                <a:lnTo>
                  <a:pt x="87466" y="22708"/>
                </a:lnTo>
                <a:lnTo>
                  <a:pt x="101104" y="16995"/>
                </a:lnTo>
                <a:lnTo>
                  <a:pt x="114468" y="11280"/>
                </a:lnTo>
                <a:lnTo>
                  <a:pt x="129933" y="5566"/>
                </a:lnTo>
                <a:lnTo>
                  <a:pt x="139009" y="3661"/>
                </a:lnTo>
                <a:lnTo>
                  <a:pt x="148871" y="2391"/>
                </a:lnTo>
                <a:lnTo>
                  <a:pt x="159255" y="1544"/>
                </a:lnTo>
                <a:lnTo>
                  <a:pt x="168082" y="980"/>
                </a:lnTo>
                <a:lnTo>
                  <a:pt x="182971" y="353"/>
                </a:lnTo>
                <a:lnTo>
                  <a:pt x="206614" y="0"/>
                </a:lnTo>
                <a:lnTo>
                  <a:pt x="213943" y="903"/>
                </a:lnTo>
                <a:lnTo>
                  <a:pt x="233359" y="5772"/>
                </a:lnTo>
                <a:lnTo>
                  <a:pt x="245320" y="7245"/>
                </a:lnTo>
                <a:lnTo>
                  <a:pt x="254447" y="10440"/>
                </a:lnTo>
                <a:lnTo>
                  <a:pt x="264940" y="17594"/>
                </a:lnTo>
                <a:lnTo>
                  <a:pt x="268066" y="20252"/>
                </a:lnTo>
                <a:lnTo>
                  <a:pt x="274081" y="28286"/>
                </a:lnTo>
                <a:lnTo>
                  <a:pt x="279929" y="38206"/>
                </a:lnTo>
                <a:lnTo>
                  <a:pt x="285703" y="48965"/>
                </a:lnTo>
                <a:lnTo>
                  <a:pt x="288905" y="57557"/>
                </a:lnTo>
                <a:lnTo>
                  <a:pt x="290328" y="65503"/>
                </a:lnTo>
                <a:lnTo>
                  <a:pt x="290960" y="75385"/>
                </a:lnTo>
                <a:lnTo>
                  <a:pt x="291241" y="88667"/>
                </a:lnTo>
                <a:lnTo>
                  <a:pt x="291316" y="96209"/>
                </a:lnTo>
                <a:lnTo>
                  <a:pt x="289461" y="103142"/>
                </a:lnTo>
                <a:lnTo>
                  <a:pt x="286319" y="109669"/>
                </a:lnTo>
                <a:lnTo>
                  <a:pt x="282320" y="115926"/>
                </a:lnTo>
                <a:lnTo>
                  <a:pt x="275336" y="127957"/>
                </a:lnTo>
                <a:lnTo>
                  <a:pt x="272140" y="133833"/>
                </a:lnTo>
                <a:lnTo>
                  <a:pt x="268104" y="140607"/>
                </a:lnTo>
                <a:lnTo>
                  <a:pt x="258540" y="155754"/>
                </a:lnTo>
                <a:lnTo>
                  <a:pt x="242446" y="180347"/>
                </a:lnTo>
                <a:lnTo>
                  <a:pt x="237831" y="187809"/>
                </a:lnTo>
                <a:lnTo>
                  <a:pt x="233802" y="194689"/>
                </a:lnTo>
                <a:lnTo>
                  <a:pt x="230163" y="201181"/>
                </a:lnTo>
                <a:lnTo>
                  <a:pt x="224879" y="208366"/>
                </a:lnTo>
                <a:lnTo>
                  <a:pt x="218500" y="216013"/>
                </a:lnTo>
                <a:lnTo>
                  <a:pt x="211389" y="223969"/>
                </a:lnTo>
                <a:lnTo>
                  <a:pt x="198408" y="237889"/>
                </a:lnTo>
                <a:lnTo>
                  <a:pt x="192280" y="244268"/>
                </a:lnTo>
                <a:lnTo>
                  <a:pt x="186289" y="251378"/>
                </a:lnTo>
                <a:lnTo>
                  <a:pt x="180391" y="258976"/>
                </a:lnTo>
                <a:lnTo>
                  <a:pt x="174553" y="266898"/>
                </a:lnTo>
                <a:lnTo>
                  <a:pt x="168756" y="274085"/>
                </a:lnTo>
                <a:lnTo>
                  <a:pt x="162987" y="280782"/>
                </a:lnTo>
                <a:lnTo>
                  <a:pt x="157235" y="287150"/>
                </a:lnTo>
                <a:lnTo>
                  <a:pt x="145766" y="299307"/>
                </a:lnTo>
                <a:lnTo>
                  <a:pt x="133365" y="311060"/>
                </a:lnTo>
                <a:lnTo>
                  <a:pt x="126058" y="316861"/>
                </a:lnTo>
                <a:lnTo>
                  <a:pt x="118328" y="322634"/>
                </a:lnTo>
                <a:lnTo>
                  <a:pt x="107201" y="331588"/>
                </a:lnTo>
                <a:lnTo>
                  <a:pt x="98127" y="339695"/>
                </a:lnTo>
                <a:lnTo>
                  <a:pt x="87745" y="349648"/>
                </a:lnTo>
                <a:lnTo>
                  <a:pt x="79321" y="355341"/>
                </a:lnTo>
                <a:lnTo>
                  <a:pt x="75741" y="356859"/>
                </a:lnTo>
                <a:lnTo>
                  <a:pt x="73354" y="358824"/>
                </a:lnTo>
                <a:lnTo>
                  <a:pt x="71763" y="361087"/>
                </a:lnTo>
                <a:lnTo>
                  <a:pt x="70702" y="363547"/>
                </a:lnTo>
                <a:lnTo>
                  <a:pt x="61386" y="375417"/>
                </a:lnTo>
                <a:lnTo>
                  <a:pt x="60621" y="378859"/>
                </a:lnTo>
                <a:lnTo>
                  <a:pt x="60044" y="385218"/>
                </a:lnTo>
                <a:lnTo>
                  <a:pt x="67392" y="392960"/>
                </a:lnTo>
                <a:lnTo>
                  <a:pt x="68740" y="393368"/>
                </a:lnTo>
                <a:lnTo>
                  <a:pt x="80289" y="394025"/>
                </a:lnTo>
                <a:lnTo>
                  <a:pt x="156139" y="394186"/>
                </a:lnTo>
                <a:lnTo>
                  <a:pt x="164100" y="393234"/>
                </a:lnTo>
                <a:lnTo>
                  <a:pt x="172265" y="391646"/>
                </a:lnTo>
                <a:lnTo>
                  <a:pt x="180566" y="389635"/>
                </a:lnTo>
                <a:lnTo>
                  <a:pt x="188957" y="388295"/>
                </a:lnTo>
                <a:lnTo>
                  <a:pt x="197410" y="387401"/>
                </a:lnTo>
                <a:lnTo>
                  <a:pt x="205902" y="386805"/>
                </a:lnTo>
                <a:lnTo>
                  <a:pt x="213468" y="386408"/>
                </a:lnTo>
                <a:lnTo>
                  <a:pt x="226955" y="385966"/>
                </a:lnTo>
                <a:lnTo>
                  <a:pt x="249809" y="385718"/>
                </a:lnTo>
                <a:lnTo>
                  <a:pt x="257979" y="386636"/>
                </a:lnTo>
                <a:lnTo>
                  <a:pt x="266284" y="388200"/>
                </a:lnTo>
                <a:lnTo>
                  <a:pt x="274678" y="390195"/>
                </a:lnTo>
                <a:lnTo>
                  <a:pt x="283131" y="391526"/>
                </a:lnTo>
                <a:lnTo>
                  <a:pt x="291624" y="392413"/>
                </a:lnTo>
                <a:lnTo>
                  <a:pt x="300144" y="393004"/>
                </a:lnTo>
                <a:lnTo>
                  <a:pt x="307728" y="393398"/>
                </a:lnTo>
                <a:lnTo>
                  <a:pt x="321236" y="393836"/>
                </a:lnTo>
                <a:lnTo>
                  <a:pt x="364423" y="394155"/>
                </a:lnTo>
                <a:lnTo>
                  <a:pt x="437198" y="3941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30"/>
          <p:cNvSpPr/>
          <p:nvPr/>
        </p:nvSpPr>
        <p:spPr>
          <a:xfrm>
            <a:off x="5694997" y="3008947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0"/>
                </a:moveTo>
                <a:lnTo>
                  <a:pt x="129908" y="0"/>
                </a:lnTo>
                <a:lnTo>
                  <a:pt x="137088" y="953"/>
                </a:lnTo>
                <a:lnTo>
                  <a:pt x="143779" y="2540"/>
                </a:lnTo>
                <a:lnTo>
                  <a:pt x="150145" y="4551"/>
                </a:lnTo>
                <a:lnTo>
                  <a:pt x="157247" y="5892"/>
                </a:lnTo>
                <a:lnTo>
                  <a:pt x="164839" y="6785"/>
                </a:lnTo>
                <a:lnTo>
                  <a:pt x="172758" y="7381"/>
                </a:lnTo>
                <a:lnTo>
                  <a:pt x="179942" y="7778"/>
                </a:lnTo>
                <a:lnTo>
                  <a:pt x="193004" y="8220"/>
                </a:lnTo>
                <a:lnTo>
                  <a:pt x="235866" y="8542"/>
                </a:lnTo>
                <a:lnTo>
                  <a:pt x="242017" y="9504"/>
                </a:lnTo>
                <a:lnTo>
                  <a:pt x="248022" y="11099"/>
                </a:lnTo>
                <a:lnTo>
                  <a:pt x="253930" y="13114"/>
                </a:lnTo>
                <a:lnTo>
                  <a:pt x="259774" y="14458"/>
                </a:lnTo>
                <a:lnTo>
                  <a:pt x="265576" y="15354"/>
                </a:lnTo>
                <a:lnTo>
                  <a:pt x="271348" y="15951"/>
                </a:lnTo>
                <a:lnTo>
                  <a:pt x="277101" y="16349"/>
                </a:lnTo>
                <a:lnTo>
                  <a:pt x="282842" y="16614"/>
                </a:lnTo>
                <a:lnTo>
                  <a:pt x="297482" y="16988"/>
                </a:lnTo>
                <a:lnTo>
                  <a:pt x="34290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31"/>
          <p:cNvSpPr/>
          <p:nvPr/>
        </p:nvSpPr>
        <p:spPr>
          <a:xfrm>
            <a:off x="5832188" y="2888932"/>
            <a:ext cx="59978" cy="291466"/>
          </a:xfrm>
          <a:custGeom>
            <a:avLst/>
            <a:gdLst/>
            <a:ahLst/>
            <a:cxnLst/>
            <a:rect l="0" t="0" r="0" b="0"/>
            <a:pathLst>
              <a:path w="59978" h="291466">
                <a:moveTo>
                  <a:pt x="25687" y="0"/>
                </a:moveTo>
                <a:lnTo>
                  <a:pt x="12668" y="0"/>
                </a:lnTo>
                <a:lnTo>
                  <a:pt x="11292" y="953"/>
                </a:lnTo>
                <a:lnTo>
                  <a:pt x="10375" y="2540"/>
                </a:lnTo>
                <a:lnTo>
                  <a:pt x="9356" y="6844"/>
                </a:lnTo>
                <a:lnTo>
                  <a:pt x="8783" y="14622"/>
                </a:lnTo>
                <a:lnTo>
                  <a:pt x="8649" y="20151"/>
                </a:lnTo>
                <a:lnTo>
                  <a:pt x="7660" y="23912"/>
                </a:lnTo>
                <a:lnTo>
                  <a:pt x="6049" y="28324"/>
                </a:lnTo>
                <a:lnTo>
                  <a:pt x="4022" y="33170"/>
                </a:lnTo>
                <a:lnTo>
                  <a:pt x="2672" y="37353"/>
                </a:lnTo>
                <a:lnTo>
                  <a:pt x="1170" y="44542"/>
                </a:lnTo>
                <a:lnTo>
                  <a:pt x="503" y="53451"/>
                </a:lnTo>
                <a:lnTo>
                  <a:pt x="207" y="63761"/>
                </a:lnTo>
                <a:lnTo>
                  <a:pt x="0" y="91558"/>
                </a:lnTo>
                <a:lnTo>
                  <a:pt x="942" y="97234"/>
                </a:lnTo>
                <a:lnTo>
                  <a:pt x="2523" y="102923"/>
                </a:lnTo>
                <a:lnTo>
                  <a:pt x="4529" y="108620"/>
                </a:lnTo>
                <a:lnTo>
                  <a:pt x="5867" y="114323"/>
                </a:lnTo>
                <a:lnTo>
                  <a:pt x="6758" y="120031"/>
                </a:lnTo>
                <a:lnTo>
                  <a:pt x="7353" y="125740"/>
                </a:lnTo>
                <a:lnTo>
                  <a:pt x="8701" y="131452"/>
                </a:lnTo>
                <a:lnTo>
                  <a:pt x="10553" y="137165"/>
                </a:lnTo>
                <a:lnTo>
                  <a:pt x="12740" y="142878"/>
                </a:lnTo>
                <a:lnTo>
                  <a:pt x="14198" y="148592"/>
                </a:lnTo>
                <a:lnTo>
                  <a:pt x="15170" y="154306"/>
                </a:lnTo>
                <a:lnTo>
                  <a:pt x="15818" y="160021"/>
                </a:lnTo>
                <a:lnTo>
                  <a:pt x="17203" y="165736"/>
                </a:lnTo>
                <a:lnTo>
                  <a:pt x="19078" y="171451"/>
                </a:lnTo>
                <a:lnTo>
                  <a:pt x="21281" y="177165"/>
                </a:lnTo>
                <a:lnTo>
                  <a:pt x="22749" y="181928"/>
                </a:lnTo>
                <a:lnTo>
                  <a:pt x="24381" y="189759"/>
                </a:lnTo>
                <a:lnTo>
                  <a:pt x="24816" y="194134"/>
                </a:lnTo>
                <a:lnTo>
                  <a:pt x="25106" y="198955"/>
                </a:lnTo>
                <a:lnTo>
                  <a:pt x="25300" y="204074"/>
                </a:lnTo>
                <a:lnTo>
                  <a:pt x="26381" y="209392"/>
                </a:lnTo>
                <a:lnTo>
                  <a:pt x="28055" y="214842"/>
                </a:lnTo>
                <a:lnTo>
                  <a:pt x="30123" y="220381"/>
                </a:lnTo>
                <a:lnTo>
                  <a:pt x="32454" y="225025"/>
                </a:lnTo>
                <a:lnTo>
                  <a:pt x="34961" y="229074"/>
                </a:lnTo>
                <a:lnTo>
                  <a:pt x="37585" y="232726"/>
                </a:lnTo>
                <a:lnTo>
                  <a:pt x="39333" y="236113"/>
                </a:lnTo>
                <a:lnTo>
                  <a:pt x="40500" y="239324"/>
                </a:lnTo>
                <a:lnTo>
                  <a:pt x="41277" y="242417"/>
                </a:lnTo>
                <a:lnTo>
                  <a:pt x="42748" y="245431"/>
                </a:lnTo>
                <a:lnTo>
                  <a:pt x="44681" y="248393"/>
                </a:lnTo>
                <a:lnTo>
                  <a:pt x="46922" y="251321"/>
                </a:lnTo>
                <a:lnTo>
                  <a:pt x="48416" y="254225"/>
                </a:lnTo>
                <a:lnTo>
                  <a:pt x="50076" y="259991"/>
                </a:lnTo>
                <a:lnTo>
                  <a:pt x="51011" y="268593"/>
                </a:lnTo>
                <a:lnTo>
                  <a:pt x="52094" y="271454"/>
                </a:lnTo>
                <a:lnTo>
                  <a:pt x="53769" y="274315"/>
                </a:lnTo>
                <a:lnTo>
                  <a:pt x="55838" y="277174"/>
                </a:lnTo>
                <a:lnTo>
                  <a:pt x="57218" y="280033"/>
                </a:lnTo>
                <a:lnTo>
                  <a:pt x="58750" y="285749"/>
                </a:lnTo>
                <a:lnTo>
                  <a:pt x="59977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2"/>
          <p:cNvSpPr/>
          <p:nvPr/>
        </p:nvSpPr>
        <p:spPr>
          <a:xfrm>
            <a:off x="6064131" y="2811780"/>
            <a:ext cx="273756" cy="334290"/>
          </a:xfrm>
          <a:custGeom>
            <a:avLst/>
            <a:gdLst/>
            <a:ahLst/>
            <a:cxnLst/>
            <a:rect l="0" t="0" r="0" b="0"/>
            <a:pathLst>
              <a:path w="273756" h="334290">
                <a:moveTo>
                  <a:pt x="188078" y="51434"/>
                </a:moveTo>
                <a:lnTo>
                  <a:pt x="188078" y="22493"/>
                </a:lnTo>
                <a:lnTo>
                  <a:pt x="187126" y="20711"/>
                </a:lnTo>
                <a:lnTo>
                  <a:pt x="185539" y="19522"/>
                </a:lnTo>
                <a:lnTo>
                  <a:pt x="183528" y="18729"/>
                </a:lnTo>
                <a:lnTo>
                  <a:pt x="176147" y="17614"/>
                </a:lnTo>
                <a:lnTo>
                  <a:pt x="171551" y="18410"/>
                </a:lnTo>
                <a:lnTo>
                  <a:pt x="165630" y="19893"/>
                </a:lnTo>
                <a:lnTo>
                  <a:pt x="158825" y="21835"/>
                </a:lnTo>
                <a:lnTo>
                  <a:pt x="152384" y="24081"/>
                </a:lnTo>
                <a:lnTo>
                  <a:pt x="146185" y="26532"/>
                </a:lnTo>
                <a:lnTo>
                  <a:pt x="140147" y="29117"/>
                </a:lnTo>
                <a:lnTo>
                  <a:pt x="133264" y="31794"/>
                </a:lnTo>
                <a:lnTo>
                  <a:pt x="117997" y="37308"/>
                </a:lnTo>
                <a:lnTo>
                  <a:pt x="110877" y="40112"/>
                </a:lnTo>
                <a:lnTo>
                  <a:pt x="104226" y="42934"/>
                </a:lnTo>
                <a:lnTo>
                  <a:pt x="97887" y="45767"/>
                </a:lnTo>
                <a:lnTo>
                  <a:pt x="90803" y="49561"/>
                </a:lnTo>
                <a:lnTo>
                  <a:pt x="83224" y="53996"/>
                </a:lnTo>
                <a:lnTo>
                  <a:pt x="75313" y="58857"/>
                </a:lnTo>
                <a:lnTo>
                  <a:pt x="68134" y="63050"/>
                </a:lnTo>
                <a:lnTo>
                  <a:pt x="55078" y="70250"/>
                </a:lnTo>
                <a:lnTo>
                  <a:pt x="48929" y="74456"/>
                </a:lnTo>
                <a:lnTo>
                  <a:pt x="42925" y="79164"/>
                </a:lnTo>
                <a:lnTo>
                  <a:pt x="37017" y="84208"/>
                </a:lnTo>
                <a:lnTo>
                  <a:pt x="32126" y="88524"/>
                </a:lnTo>
                <a:lnTo>
                  <a:pt x="24152" y="95859"/>
                </a:lnTo>
                <a:lnTo>
                  <a:pt x="14307" y="105343"/>
                </a:lnTo>
                <a:lnTo>
                  <a:pt x="5357" y="114186"/>
                </a:lnTo>
                <a:lnTo>
                  <a:pt x="3399" y="117081"/>
                </a:lnTo>
                <a:lnTo>
                  <a:pt x="1224" y="122838"/>
                </a:lnTo>
                <a:lnTo>
                  <a:pt x="0" y="131435"/>
                </a:lnTo>
                <a:lnTo>
                  <a:pt x="780" y="134295"/>
                </a:lnTo>
                <a:lnTo>
                  <a:pt x="4187" y="140014"/>
                </a:lnTo>
                <a:lnTo>
                  <a:pt x="11460" y="148589"/>
                </a:lnTo>
                <a:lnTo>
                  <a:pt x="15088" y="150494"/>
                </a:lnTo>
                <a:lnTo>
                  <a:pt x="19412" y="151764"/>
                </a:lnTo>
                <a:lnTo>
                  <a:pt x="24199" y="152611"/>
                </a:lnTo>
                <a:lnTo>
                  <a:pt x="29295" y="154128"/>
                </a:lnTo>
                <a:lnTo>
                  <a:pt x="34598" y="156092"/>
                </a:lnTo>
                <a:lnTo>
                  <a:pt x="40038" y="158354"/>
                </a:lnTo>
                <a:lnTo>
                  <a:pt x="45570" y="159861"/>
                </a:lnTo>
                <a:lnTo>
                  <a:pt x="51163" y="160867"/>
                </a:lnTo>
                <a:lnTo>
                  <a:pt x="56796" y="161537"/>
                </a:lnTo>
                <a:lnTo>
                  <a:pt x="63410" y="162936"/>
                </a:lnTo>
                <a:lnTo>
                  <a:pt x="70676" y="164821"/>
                </a:lnTo>
                <a:lnTo>
                  <a:pt x="78378" y="167031"/>
                </a:lnTo>
                <a:lnTo>
                  <a:pt x="86369" y="168504"/>
                </a:lnTo>
                <a:lnTo>
                  <a:pt x="94555" y="169486"/>
                </a:lnTo>
                <a:lnTo>
                  <a:pt x="102869" y="170140"/>
                </a:lnTo>
                <a:lnTo>
                  <a:pt x="110318" y="170577"/>
                </a:lnTo>
                <a:lnTo>
                  <a:pt x="123673" y="171062"/>
                </a:lnTo>
                <a:lnTo>
                  <a:pt x="130854" y="172144"/>
                </a:lnTo>
                <a:lnTo>
                  <a:pt x="138499" y="173817"/>
                </a:lnTo>
                <a:lnTo>
                  <a:pt x="146453" y="175885"/>
                </a:lnTo>
                <a:lnTo>
                  <a:pt x="154613" y="178217"/>
                </a:lnTo>
                <a:lnTo>
                  <a:pt x="171300" y="183347"/>
                </a:lnTo>
                <a:lnTo>
                  <a:pt x="178798" y="185096"/>
                </a:lnTo>
                <a:lnTo>
                  <a:pt x="185701" y="186262"/>
                </a:lnTo>
                <a:lnTo>
                  <a:pt x="192209" y="187040"/>
                </a:lnTo>
                <a:lnTo>
                  <a:pt x="198452" y="188511"/>
                </a:lnTo>
                <a:lnTo>
                  <a:pt x="204519" y="190444"/>
                </a:lnTo>
                <a:lnTo>
                  <a:pt x="210469" y="192685"/>
                </a:lnTo>
                <a:lnTo>
                  <a:pt x="216341" y="196084"/>
                </a:lnTo>
                <a:lnTo>
                  <a:pt x="222160" y="200255"/>
                </a:lnTo>
                <a:lnTo>
                  <a:pt x="227945" y="204941"/>
                </a:lnTo>
                <a:lnTo>
                  <a:pt x="233706" y="209017"/>
                </a:lnTo>
                <a:lnTo>
                  <a:pt x="239452" y="212687"/>
                </a:lnTo>
                <a:lnTo>
                  <a:pt x="245187" y="216086"/>
                </a:lnTo>
                <a:lnTo>
                  <a:pt x="249963" y="219305"/>
                </a:lnTo>
                <a:lnTo>
                  <a:pt x="257811" y="225421"/>
                </a:lnTo>
                <a:lnTo>
                  <a:pt x="264473" y="233855"/>
                </a:lnTo>
                <a:lnTo>
                  <a:pt x="269656" y="243000"/>
                </a:lnTo>
                <a:lnTo>
                  <a:pt x="271961" y="250240"/>
                </a:lnTo>
                <a:lnTo>
                  <a:pt x="272985" y="259173"/>
                </a:lnTo>
                <a:lnTo>
                  <a:pt x="273439" y="269492"/>
                </a:lnTo>
                <a:lnTo>
                  <a:pt x="273732" y="289100"/>
                </a:lnTo>
                <a:lnTo>
                  <a:pt x="273755" y="292746"/>
                </a:lnTo>
                <a:lnTo>
                  <a:pt x="272819" y="296129"/>
                </a:lnTo>
                <a:lnTo>
                  <a:pt x="266950" y="306393"/>
                </a:lnTo>
                <a:lnTo>
                  <a:pt x="261868" y="315880"/>
                </a:lnTo>
                <a:lnTo>
                  <a:pt x="258226" y="319171"/>
                </a:lnTo>
                <a:lnTo>
                  <a:pt x="253894" y="321366"/>
                </a:lnTo>
                <a:lnTo>
                  <a:pt x="249100" y="322829"/>
                </a:lnTo>
                <a:lnTo>
                  <a:pt x="241234" y="326994"/>
                </a:lnTo>
                <a:lnTo>
                  <a:pt x="237803" y="329439"/>
                </a:lnTo>
                <a:lnTo>
                  <a:pt x="231451" y="332154"/>
                </a:lnTo>
                <a:lnTo>
                  <a:pt x="224500" y="333361"/>
                </a:lnTo>
                <a:lnTo>
                  <a:pt x="219979" y="333683"/>
                </a:lnTo>
                <a:lnTo>
                  <a:pt x="210829" y="334041"/>
                </a:lnTo>
                <a:lnTo>
                  <a:pt x="203588" y="334200"/>
                </a:lnTo>
                <a:lnTo>
                  <a:pt x="189605" y="334289"/>
                </a:lnTo>
                <a:lnTo>
                  <a:pt x="185286" y="333349"/>
                </a:lnTo>
                <a:lnTo>
                  <a:pt x="177947" y="329765"/>
                </a:lnTo>
                <a:lnTo>
                  <a:pt x="173704" y="328428"/>
                </a:lnTo>
                <a:lnTo>
                  <a:pt x="168971" y="327537"/>
                </a:lnTo>
                <a:lnTo>
                  <a:pt x="163910" y="326943"/>
                </a:lnTo>
                <a:lnTo>
                  <a:pt x="159584" y="325594"/>
                </a:lnTo>
                <a:lnTo>
                  <a:pt x="152237" y="321556"/>
                </a:lnTo>
                <a:lnTo>
                  <a:pt x="145796" y="314046"/>
                </a:lnTo>
                <a:lnTo>
                  <a:pt x="139759" y="305311"/>
                </a:lnTo>
                <a:lnTo>
                  <a:pt x="133901" y="298253"/>
                </a:lnTo>
                <a:lnTo>
                  <a:pt x="131957" y="294085"/>
                </a:lnTo>
                <a:lnTo>
                  <a:pt x="129798" y="284374"/>
                </a:lnTo>
                <a:lnTo>
                  <a:pt x="126299" y="276248"/>
                </a:lnTo>
                <a:lnTo>
                  <a:pt x="124032" y="272748"/>
                </a:lnTo>
                <a:lnTo>
                  <a:pt x="121513" y="263779"/>
                </a:lnTo>
                <a:lnTo>
                  <a:pt x="120842" y="258720"/>
                </a:lnTo>
                <a:lnTo>
                  <a:pt x="121346" y="253442"/>
                </a:lnTo>
                <a:lnTo>
                  <a:pt x="122636" y="248019"/>
                </a:lnTo>
                <a:lnTo>
                  <a:pt x="124447" y="242498"/>
                </a:lnTo>
                <a:lnTo>
                  <a:pt x="125655" y="236913"/>
                </a:lnTo>
                <a:lnTo>
                  <a:pt x="126460" y="231284"/>
                </a:lnTo>
                <a:lnTo>
                  <a:pt x="126997" y="225627"/>
                </a:lnTo>
                <a:lnTo>
                  <a:pt x="128308" y="219950"/>
                </a:lnTo>
                <a:lnTo>
                  <a:pt x="130134" y="214261"/>
                </a:lnTo>
                <a:lnTo>
                  <a:pt x="132304" y="208563"/>
                </a:lnTo>
                <a:lnTo>
                  <a:pt x="134703" y="202860"/>
                </a:lnTo>
                <a:lnTo>
                  <a:pt x="137255" y="197152"/>
                </a:lnTo>
                <a:lnTo>
                  <a:pt x="139908" y="191442"/>
                </a:lnTo>
                <a:lnTo>
                  <a:pt x="143583" y="184778"/>
                </a:lnTo>
                <a:lnTo>
                  <a:pt x="147937" y="177478"/>
                </a:lnTo>
                <a:lnTo>
                  <a:pt x="152745" y="169753"/>
                </a:lnTo>
                <a:lnTo>
                  <a:pt x="156903" y="162699"/>
                </a:lnTo>
                <a:lnTo>
                  <a:pt x="160628" y="156091"/>
                </a:lnTo>
                <a:lnTo>
                  <a:pt x="167306" y="143668"/>
                </a:lnTo>
                <a:lnTo>
                  <a:pt x="173449" y="131797"/>
                </a:lnTo>
                <a:lnTo>
                  <a:pt x="177373" y="125965"/>
                </a:lnTo>
                <a:lnTo>
                  <a:pt x="181894" y="120172"/>
                </a:lnTo>
                <a:lnTo>
                  <a:pt x="186813" y="114404"/>
                </a:lnTo>
                <a:lnTo>
                  <a:pt x="191045" y="108654"/>
                </a:lnTo>
                <a:lnTo>
                  <a:pt x="194819" y="102916"/>
                </a:lnTo>
                <a:lnTo>
                  <a:pt x="198287" y="97186"/>
                </a:lnTo>
                <a:lnTo>
                  <a:pt x="201552" y="91460"/>
                </a:lnTo>
                <a:lnTo>
                  <a:pt x="207719" y="80019"/>
                </a:lnTo>
                <a:lnTo>
                  <a:pt x="216546" y="62867"/>
                </a:lnTo>
                <a:lnTo>
                  <a:pt x="222321" y="53976"/>
                </a:lnTo>
                <a:lnTo>
                  <a:pt x="228062" y="46849"/>
                </a:lnTo>
                <a:lnTo>
                  <a:pt x="233790" y="40506"/>
                </a:lnTo>
                <a:lnTo>
                  <a:pt x="235697" y="37482"/>
                </a:lnTo>
                <a:lnTo>
                  <a:pt x="237818" y="31581"/>
                </a:lnTo>
                <a:lnTo>
                  <a:pt x="239011" y="22904"/>
                </a:lnTo>
                <a:lnTo>
                  <a:pt x="239365" y="14300"/>
                </a:lnTo>
                <a:lnTo>
                  <a:pt x="238462" y="11438"/>
                </a:lnTo>
                <a:lnTo>
                  <a:pt x="234919" y="5718"/>
                </a:lnTo>
                <a:lnTo>
                  <a:pt x="232640" y="3812"/>
                </a:lnTo>
                <a:lnTo>
                  <a:pt x="230169" y="2541"/>
                </a:lnTo>
                <a:lnTo>
                  <a:pt x="224883" y="1129"/>
                </a:lnTo>
                <a:lnTo>
                  <a:pt x="217504" y="334"/>
                </a:lnTo>
                <a:lnTo>
                  <a:pt x="2137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33"/>
          <p:cNvSpPr/>
          <p:nvPr/>
        </p:nvSpPr>
        <p:spPr>
          <a:xfrm>
            <a:off x="5146719" y="3326129"/>
            <a:ext cx="1242652" cy="60009"/>
          </a:xfrm>
          <a:custGeom>
            <a:avLst/>
            <a:gdLst/>
            <a:ahLst/>
            <a:cxnLst/>
            <a:rect l="0" t="0" r="0" b="0"/>
            <a:pathLst>
              <a:path w="1242652" h="60009">
                <a:moveTo>
                  <a:pt x="16783" y="0"/>
                </a:moveTo>
                <a:lnTo>
                  <a:pt x="0" y="0"/>
                </a:lnTo>
                <a:lnTo>
                  <a:pt x="832" y="953"/>
                </a:lnTo>
                <a:lnTo>
                  <a:pt x="7051" y="7381"/>
                </a:lnTo>
                <a:lnTo>
                  <a:pt x="16969" y="8220"/>
                </a:lnTo>
                <a:lnTo>
                  <a:pt x="20717" y="9290"/>
                </a:lnTo>
                <a:lnTo>
                  <a:pt x="24168" y="10956"/>
                </a:lnTo>
                <a:lnTo>
                  <a:pt x="27422" y="13019"/>
                </a:lnTo>
                <a:lnTo>
                  <a:pt x="31495" y="14395"/>
                </a:lnTo>
                <a:lnTo>
                  <a:pt x="41102" y="15923"/>
                </a:lnTo>
                <a:lnTo>
                  <a:pt x="57220" y="16784"/>
                </a:lnTo>
                <a:lnTo>
                  <a:pt x="63744" y="17857"/>
                </a:lnTo>
                <a:lnTo>
                  <a:pt x="70950" y="19525"/>
                </a:lnTo>
                <a:lnTo>
                  <a:pt x="78612" y="21589"/>
                </a:lnTo>
                <a:lnTo>
                  <a:pt x="86577" y="22965"/>
                </a:lnTo>
                <a:lnTo>
                  <a:pt x="103048" y="24495"/>
                </a:lnTo>
                <a:lnTo>
                  <a:pt x="137857" y="25476"/>
                </a:lnTo>
                <a:lnTo>
                  <a:pt x="472582" y="25718"/>
                </a:lnTo>
                <a:lnTo>
                  <a:pt x="489241" y="24766"/>
                </a:lnTo>
                <a:lnTo>
                  <a:pt x="506063" y="23178"/>
                </a:lnTo>
                <a:lnTo>
                  <a:pt x="522992" y="21167"/>
                </a:lnTo>
                <a:lnTo>
                  <a:pt x="540945" y="19827"/>
                </a:lnTo>
                <a:lnTo>
                  <a:pt x="578674" y="18337"/>
                </a:lnTo>
                <a:lnTo>
                  <a:pt x="632849" y="17499"/>
                </a:lnTo>
                <a:lnTo>
                  <a:pt x="912736" y="17146"/>
                </a:lnTo>
                <a:lnTo>
                  <a:pt x="931267" y="18099"/>
                </a:lnTo>
                <a:lnTo>
                  <a:pt x="949337" y="19686"/>
                </a:lnTo>
                <a:lnTo>
                  <a:pt x="967098" y="21696"/>
                </a:lnTo>
                <a:lnTo>
                  <a:pt x="984654" y="23037"/>
                </a:lnTo>
                <a:lnTo>
                  <a:pt x="1019400" y="24526"/>
                </a:lnTo>
                <a:lnTo>
                  <a:pt x="1066542" y="25365"/>
                </a:lnTo>
                <a:lnTo>
                  <a:pt x="1080477" y="26435"/>
                </a:lnTo>
                <a:lnTo>
                  <a:pt x="1093577" y="28101"/>
                </a:lnTo>
                <a:lnTo>
                  <a:pt x="1106121" y="30164"/>
                </a:lnTo>
                <a:lnTo>
                  <a:pt x="1119246" y="31540"/>
                </a:lnTo>
                <a:lnTo>
                  <a:pt x="1146529" y="33068"/>
                </a:lnTo>
                <a:lnTo>
                  <a:pt x="1158567" y="34428"/>
                </a:lnTo>
                <a:lnTo>
                  <a:pt x="1169450" y="36287"/>
                </a:lnTo>
                <a:lnTo>
                  <a:pt x="1179563" y="38479"/>
                </a:lnTo>
                <a:lnTo>
                  <a:pt x="1188210" y="40893"/>
                </a:lnTo>
                <a:lnTo>
                  <a:pt x="1195879" y="43455"/>
                </a:lnTo>
                <a:lnTo>
                  <a:pt x="1202897" y="46115"/>
                </a:lnTo>
                <a:lnTo>
                  <a:pt x="1208528" y="47889"/>
                </a:lnTo>
                <a:lnTo>
                  <a:pt x="1213235" y="49071"/>
                </a:lnTo>
                <a:lnTo>
                  <a:pt x="1217325" y="49859"/>
                </a:lnTo>
                <a:lnTo>
                  <a:pt x="1221957" y="51337"/>
                </a:lnTo>
                <a:lnTo>
                  <a:pt x="1226950" y="53275"/>
                </a:lnTo>
                <a:lnTo>
                  <a:pt x="1242651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34"/>
          <p:cNvSpPr/>
          <p:nvPr/>
        </p:nvSpPr>
        <p:spPr>
          <a:xfrm>
            <a:off x="5542284" y="3540452"/>
            <a:ext cx="349882" cy="214303"/>
          </a:xfrm>
          <a:custGeom>
            <a:avLst/>
            <a:gdLst/>
            <a:ahLst/>
            <a:cxnLst/>
            <a:rect l="0" t="0" r="0" b="0"/>
            <a:pathLst>
              <a:path w="349882" h="214303">
                <a:moveTo>
                  <a:pt x="135568" y="17135"/>
                </a:moveTo>
                <a:lnTo>
                  <a:pt x="131018" y="17135"/>
                </a:lnTo>
                <a:lnTo>
                  <a:pt x="128724" y="16182"/>
                </a:lnTo>
                <a:lnTo>
                  <a:pt x="119968" y="9754"/>
                </a:lnTo>
                <a:lnTo>
                  <a:pt x="118881" y="8915"/>
                </a:lnTo>
                <a:lnTo>
                  <a:pt x="118558" y="4116"/>
                </a:lnTo>
                <a:lnTo>
                  <a:pt x="119466" y="2741"/>
                </a:lnTo>
                <a:lnTo>
                  <a:pt x="121023" y="1824"/>
                </a:lnTo>
                <a:lnTo>
                  <a:pt x="125294" y="805"/>
                </a:lnTo>
                <a:lnTo>
                  <a:pt x="135797" y="151"/>
                </a:lnTo>
                <a:lnTo>
                  <a:pt x="147043" y="22"/>
                </a:lnTo>
                <a:lnTo>
                  <a:pt x="155584" y="0"/>
                </a:lnTo>
                <a:lnTo>
                  <a:pt x="163832" y="2534"/>
                </a:lnTo>
                <a:lnTo>
                  <a:pt x="172895" y="5883"/>
                </a:lnTo>
                <a:lnTo>
                  <a:pt x="180098" y="7372"/>
                </a:lnTo>
                <a:lnTo>
                  <a:pt x="186474" y="10573"/>
                </a:lnTo>
                <a:lnTo>
                  <a:pt x="192483" y="15172"/>
                </a:lnTo>
                <a:lnTo>
                  <a:pt x="198329" y="20390"/>
                </a:lnTo>
                <a:lnTo>
                  <a:pt x="204102" y="25884"/>
                </a:lnTo>
                <a:lnTo>
                  <a:pt x="206974" y="28683"/>
                </a:lnTo>
                <a:lnTo>
                  <a:pt x="208890" y="32453"/>
                </a:lnTo>
                <a:lnTo>
                  <a:pt x="210167" y="36873"/>
                </a:lnTo>
                <a:lnTo>
                  <a:pt x="211018" y="41723"/>
                </a:lnTo>
                <a:lnTo>
                  <a:pt x="211586" y="45910"/>
                </a:lnTo>
                <a:lnTo>
                  <a:pt x="211964" y="49653"/>
                </a:lnTo>
                <a:lnTo>
                  <a:pt x="212216" y="53101"/>
                </a:lnTo>
                <a:lnTo>
                  <a:pt x="211432" y="57305"/>
                </a:lnTo>
                <a:lnTo>
                  <a:pt x="209956" y="62013"/>
                </a:lnTo>
                <a:lnTo>
                  <a:pt x="208020" y="67056"/>
                </a:lnTo>
                <a:lnTo>
                  <a:pt x="206730" y="72323"/>
                </a:lnTo>
                <a:lnTo>
                  <a:pt x="205869" y="77739"/>
                </a:lnTo>
                <a:lnTo>
                  <a:pt x="205295" y="83256"/>
                </a:lnTo>
                <a:lnTo>
                  <a:pt x="203008" y="87885"/>
                </a:lnTo>
                <a:lnTo>
                  <a:pt x="199578" y="91925"/>
                </a:lnTo>
                <a:lnTo>
                  <a:pt x="195387" y="95570"/>
                </a:lnTo>
                <a:lnTo>
                  <a:pt x="191639" y="99905"/>
                </a:lnTo>
                <a:lnTo>
                  <a:pt x="188189" y="104700"/>
                </a:lnTo>
                <a:lnTo>
                  <a:pt x="184936" y="109802"/>
                </a:lnTo>
                <a:lnTo>
                  <a:pt x="180862" y="114155"/>
                </a:lnTo>
                <a:lnTo>
                  <a:pt x="176242" y="118010"/>
                </a:lnTo>
                <a:lnTo>
                  <a:pt x="171257" y="121533"/>
                </a:lnTo>
                <a:lnTo>
                  <a:pt x="166028" y="125786"/>
                </a:lnTo>
                <a:lnTo>
                  <a:pt x="160637" y="130527"/>
                </a:lnTo>
                <a:lnTo>
                  <a:pt x="155138" y="135592"/>
                </a:lnTo>
                <a:lnTo>
                  <a:pt x="149567" y="139921"/>
                </a:lnTo>
                <a:lnTo>
                  <a:pt x="143949" y="143760"/>
                </a:lnTo>
                <a:lnTo>
                  <a:pt x="138298" y="147272"/>
                </a:lnTo>
                <a:lnTo>
                  <a:pt x="132625" y="150566"/>
                </a:lnTo>
                <a:lnTo>
                  <a:pt x="121243" y="156765"/>
                </a:lnTo>
                <a:lnTo>
                  <a:pt x="104124" y="165610"/>
                </a:lnTo>
                <a:lnTo>
                  <a:pt x="98413" y="167554"/>
                </a:lnTo>
                <a:lnTo>
                  <a:pt x="92701" y="168849"/>
                </a:lnTo>
                <a:lnTo>
                  <a:pt x="86987" y="169713"/>
                </a:lnTo>
                <a:lnTo>
                  <a:pt x="81273" y="170288"/>
                </a:lnTo>
                <a:lnTo>
                  <a:pt x="75559" y="170673"/>
                </a:lnTo>
                <a:lnTo>
                  <a:pt x="65083" y="171099"/>
                </a:lnTo>
                <a:lnTo>
                  <a:pt x="57251" y="171289"/>
                </a:lnTo>
                <a:lnTo>
                  <a:pt x="31181" y="171427"/>
                </a:lnTo>
                <a:lnTo>
                  <a:pt x="27877" y="170479"/>
                </a:lnTo>
                <a:lnTo>
                  <a:pt x="21665" y="166886"/>
                </a:lnTo>
                <a:lnTo>
                  <a:pt x="19628" y="164594"/>
                </a:lnTo>
                <a:lnTo>
                  <a:pt x="18270" y="162113"/>
                </a:lnTo>
                <a:lnTo>
                  <a:pt x="17364" y="159507"/>
                </a:lnTo>
                <a:lnTo>
                  <a:pt x="13818" y="154072"/>
                </a:lnTo>
                <a:lnTo>
                  <a:pt x="9067" y="148481"/>
                </a:lnTo>
                <a:lnTo>
                  <a:pt x="3780" y="142821"/>
                </a:lnTo>
                <a:lnTo>
                  <a:pt x="1989" y="139978"/>
                </a:lnTo>
                <a:lnTo>
                  <a:pt x="0" y="134280"/>
                </a:lnTo>
                <a:lnTo>
                  <a:pt x="422" y="131426"/>
                </a:lnTo>
                <a:lnTo>
                  <a:pt x="1656" y="128572"/>
                </a:lnTo>
                <a:lnTo>
                  <a:pt x="5566" y="122860"/>
                </a:lnTo>
                <a:lnTo>
                  <a:pt x="10479" y="117146"/>
                </a:lnTo>
                <a:lnTo>
                  <a:pt x="15838" y="111432"/>
                </a:lnTo>
                <a:lnTo>
                  <a:pt x="18601" y="108575"/>
                </a:lnTo>
                <a:lnTo>
                  <a:pt x="21395" y="106670"/>
                </a:lnTo>
                <a:lnTo>
                  <a:pt x="40123" y="98811"/>
                </a:lnTo>
                <a:lnTo>
                  <a:pt x="56064" y="91077"/>
                </a:lnTo>
                <a:lnTo>
                  <a:pt x="61611" y="89290"/>
                </a:lnTo>
                <a:lnTo>
                  <a:pt x="67213" y="88098"/>
                </a:lnTo>
                <a:lnTo>
                  <a:pt x="72853" y="87304"/>
                </a:lnTo>
                <a:lnTo>
                  <a:pt x="79470" y="86774"/>
                </a:lnTo>
                <a:lnTo>
                  <a:pt x="86740" y="86421"/>
                </a:lnTo>
                <a:lnTo>
                  <a:pt x="94444" y="86186"/>
                </a:lnTo>
                <a:lnTo>
                  <a:pt x="101484" y="86982"/>
                </a:lnTo>
                <a:lnTo>
                  <a:pt x="108083" y="88464"/>
                </a:lnTo>
                <a:lnTo>
                  <a:pt x="114387" y="90405"/>
                </a:lnTo>
                <a:lnTo>
                  <a:pt x="120495" y="92652"/>
                </a:lnTo>
                <a:lnTo>
                  <a:pt x="126472" y="95102"/>
                </a:lnTo>
                <a:lnTo>
                  <a:pt x="132362" y="97688"/>
                </a:lnTo>
                <a:lnTo>
                  <a:pt x="139145" y="99412"/>
                </a:lnTo>
                <a:lnTo>
                  <a:pt x="146525" y="100562"/>
                </a:lnTo>
                <a:lnTo>
                  <a:pt x="154303" y="101328"/>
                </a:lnTo>
                <a:lnTo>
                  <a:pt x="161393" y="102791"/>
                </a:lnTo>
                <a:lnTo>
                  <a:pt x="168025" y="104719"/>
                </a:lnTo>
                <a:lnTo>
                  <a:pt x="174351" y="106957"/>
                </a:lnTo>
                <a:lnTo>
                  <a:pt x="180473" y="109401"/>
                </a:lnTo>
                <a:lnTo>
                  <a:pt x="186460" y="111983"/>
                </a:lnTo>
                <a:lnTo>
                  <a:pt x="198191" y="117392"/>
                </a:lnTo>
                <a:lnTo>
                  <a:pt x="209756" y="122972"/>
                </a:lnTo>
                <a:lnTo>
                  <a:pt x="215507" y="126745"/>
                </a:lnTo>
                <a:lnTo>
                  <a:pt x="221245" y="131166"/>
                </a:lnTo>
                <a:lnTo>
                  <a:pt x="226976" y="136018"/>
                </a:lnTo>
                <a:lnTo>
                  <a:pt x="232702" y="140205"/>
                </a:lnTo>
                <a:lnTo>
                  <a:pt x="238424" y="143950"/>
                </a:lnTo>
                <a:lnTo>
                  <a:pt x="244144" y="147398"/>
                </a:lnTo>
                <a:lnTo>
                  <a:pt x="249862" y="150649"/>
                </a:lnTo>
                <a:lnTo>
                  <a:pt x="261295" y="156802"/>
                </a:lnTo>
                <a:lnTo>
                  <a:pt x="270187" y="162712"/>
                </a:lnTo>
                <a:lnTo>
                  <a:pt x="278266" y="168513"/>
                </a:lnTo>
                <a:lnTo>
                  <a:pt x="288207" y="174267"/>
                </a:lnTo>
                <a:lnTo>
                  <a:pt x="296435" y="179999"/>
                </a:lnTo>
                <a:lnTo>
                  <a:pt x="303267" y="185722"/>
                </a:lnTo>
                <a:lnTo>
                  <a:pt x="309478" y="191440"/>
                </a:lnTo>
                <a:lnTo>
                  <a:pt x="317954" y="197157"/>
                </a:lnTo>
                <a:lnTo>
                  <a:pt x="327119" y="201920"/>
                </a:lnTo>
                <a:lnTo>
                  <a:pt x="337633" y="205553"/>
                </a:lnTo>
                <a:lnTo>
                  <a:pt x="345828" y="211287"/>
                </a:lnTo>
                <a:lnTo>
                  <a:pt x="349881" y="2143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35"/>
          <p:cNvSpPr/>
          <p:nvPr/>
        </p:nvSpPr>
        <p:spPr>
          <a:xfrm>
            <a:off x="6569392" y="3304052"/>
            <a:ext cx="214314" cy="13506"/>
          </a:xfrm>
          <a:custGeom>
            <a:avLst/>
            <a:gdLst/>
            <a:ahLst/>
            <a:cxnLst/>
            <a:rect l="0" t="0" r="0" b="0"/>
            <a:pathLst>
              <a:path w="214314" h="13506">
                <a:moveTo>
                  <a:pt x="0" y="13505"/>
                </a:moveTo>
                <a:lnTo>
                  <a:pt x="40625" y="13505"/>
                </a:lnTo>
                <a:lnTo>
                  <a:pt x="47086" y="12552"/>
                </a:lnTo>
                <a:lnTo>
                  <a:pt x="54250" y="10965"/>
                </a:lnTo>
                <a:lnTo>
                  <a:pt x="61884" y="8954"/>
                </a:lnTo>
                <a:lnTo>
                  <a:pt x="69831" y="7614"/>
                </a:lnTo>
                <a:lnTo>
                  <a:pt x="77986" y="6720"/>
                </a:lnTo>
                <a:lnTo>
                  <a:pt x="86281" y="6124"/>
                </a:lnTo>
                <a:lnTo>
                  <a:pt x="93716" y="5727"/>
                </a:lnTo>
                <a:lnTo>
                  <a:pt x="107057" y="5285"/>
                </a:lnTo>
                <a:lnTo>
                  <a:pt x="132095" y="5002"/>
                </a:lnTo>
                <a:lnTo>
                  <a:pt x="147292" y="4964"/>
                </a:lnTo>
                <a:lnTo>
                  <a:pt x="154392" y="4001"/>
                </a:lnTo>
                <a:lnTo>
                  <a:pt x="161031" y="2407"/>
                </a:lnTo>
                <a:lnTo>
                  <a:pt x="167361" y="391"/>
                </a:lnTo>
                <a:lnTo>
                  <a:pt x="172534" y="0"/>
                </a:lnTo>
                <a:lnTo>
                  <a:pt x="176935" y="692"/>
                </a:lnTo>
                <a:lnTo>
                  <a:pt x="180822" y="2105"/>
                </a:lnTo>
                <a:lnTo>
                  <a:pt x="185318" y="3048"/>
                </a:lnTo>
                <a:lnTo>
                  <a:pt x="190220" y="3676"/>
                </a:lnTo>
                <a:lnTo>
                  <a:pt x="195394" y="4095"/>
                </a:lnTo>
                <a:lnTo>
                  <a:pt x="199795" y="4374"/>
                </a:lnTo>
                <a:lnTo>
                  <a:pt x="214313" y="4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36"/>
          <p:cNvSpPr/>
          <p:nvPr/>
        </p:nvSpPr>
        <p:spPr>
          <a:xfrm>
            <a:off x="6569392" y="3411854"/>
            <a:ext cx="308611" cy="25688"/>
          </a:xfrm>
          <a:custGeom>
            <a:avLst/>
            <a:gdLst/>
            <a:ahLst/>
            <a:cxnLst/>
            <a:rect l="0" t="0" r="0" b="0"/>
            <a:pathLst>
              <a:path w="308611" h="25688">
                <a:moveTo>
                  <a:pt x="0" y="17146"/>
                </a:moveTo>
                <a:lnTo>
                  <a:pt x="4551" y="17146"/>
                </a:lnTo>
                <a:lnTo>
                  <a:pt x="6844" y="18098"/>
                </a:lnTo>
                <a:lnTo>
                  <a:pt x="9325" y="19686"/>
                </a:lnTo>
                <a:lnTo>
                  <a:pt x="11931" y="21696"/>
                </a:lnTo>
                <a:lnTo>
                  <a:pt x="14622" y="23037"/>
                </a:lnTo>
                <a:lnTo>
                  <a:pt x="17368" y="23931"/>
                </a:lnTo>
                <a:lnTo>
                  <a:pt x="20152" y="24526"/>
                </a:lnTo>
                <a:lnTo>
                  <a:pt x="28323" y="25188"/>
                </a:lnTo>
                <a:lnTo>
                  <a:pt x="38306" y="25483"/>
                </a:lnTo>
                <a:lnTo>
                  <a:pt x="65875" y="25687"/>
                </a:lnTo>
                <a:lnTo>
                  <a:pt x="72492" y="24745"/>
                </a:lnTo>
                <a:lnTo>
                  <a:pt x="79761" y="23164"/>
                </a:lnTo>
                <a:lnTo>
                  <a:pt x="87464" y="21158"/>
                </a:lnTo>
                <a:lnTo>
                  <a:pt x="94504" y="19821"/>
                </a:lnTo>
                <a:lnTo>
                  <a:pt x="101103" y="18929"/>
                </a:lnTo>
                <a:lnTo>
                  <a:pt x="107407" y="18335"/>
                </a:lnTo>
                <a:lnTo>
                  <a:pt x="114467" y="17938"/>
                </a:lnTo>
                <a:lnTo>
                  <a:pt x="129932" y="17498"/>
                </a:lnTo>
                <a:lnTo>
                  <a:pt x="175590" y="17177"/>
                </a:lnTo>
                <a:lnTo>
                  <a:pt x="181830" y="16214"/>
                </a:lnTo>
                <a:lnTo>
                  <a:pt x="187895" y="14619"/>
                </a:lnTo>
                <a:lnTo>
                  <a:pt x="193844" y="12604"/>
                </a:lnTo>
                <a:lnTo>
                  <a:pt x="200666" y="11260"/>
                </a:lnTo>
                <a:lnTo>
                  <a:pt x="208073" y="10365"/>
                </a:lnTo>
                <a:lnTo>
                  <a:pt x="215868" y="9767"/>
                </a:lnTo>
                <a:lnTo>
                  <a:pt x="223922" y="9369"/>
                </a:lnTo>
                <a:lnTo>
                  <a:pt x="240491" y="8927"/>
                </a:lnTo>
                <a:lnTo>
                  <a:pt x="248910" y="7857"/>
                </a:lnTo>
                <a:lnTo>
                  <a:pt x="257380" y="6190"/>
                </a:lnTo>
                <a:lnTo>
                  <a:pt x="265884" y="4127"/>
                </a:lnTo>
                <a:lnTo>
                  <a:pt x="273458" y="2752"/>
                </a:lnTo>
                <a:lnTo>
                  <a:pt x="280413" y="1835"/>
                </a:lnTo>
                <a:lnTo>
                  <a:pt x="286955" y="1223"/>
                </a:lnTo>
                <a:lnTo>
                  <a:pt x="292269" y="816"/>
                </a:lnTo>
                <a:lnTo>
                  <a:pt x="296763" y="54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37"/>
          <p:cNvSpPr/>
          <p:nvPr/>
        </p:nvSpPr>
        <p:spPr>
          <a:xfrm>
            <a:off x="6912292" y="3061756"/>
            <a:ext cx="317184" cy="255761"/>
          </a:xfrm>
          <a:custGeom>
            <a:avLst/>
            <a:gdLst/>
            <a:ahLst/>
            <a:cxnLst/>
            <a:rect l="0" t="0" r="0" b="0"/>
            <a:pathLst>
              <a:path w="317184" h="255761">
                <a:moveTo>
                  <a:pt x="0" y="84351"/>
                </a:moveTo>
                <a:lnTo>
                  <a:pt x="0" y="79800"/>
                </a:lnTo>
                <a:lnTo>
                  <a:pt x="953" y="77507"/>
                </a:lnTo>
                <a:lnTo>
                  <a:pt x="5891" y="69729"/>
                </a:lnTo>
                <a:lnTo>
                  <a:pt x="7381" y="64200"/>
                </a:lnTo>
                <a:lnTo>
                  <a:pt x="9683" y="60440"/>
                </a:lnTo>
                <a:lnTo>
                  <a:pt x="13123" y="56028"/>
                </a:lnTo>
                <a:lnTo>
                  <a:pt x="17321" y="51181"/>
                </a:lnTo>
                <a:lnTo>
                  <a:pt x="27066" y="43256"/>
                </a:lnTo>
                <a:lnTo>
                  <a:pt x="32332" y="39810"/>
                </a:lnTo>
                <a:lnTo>
                  <a:pt x="37747" y="35607"/>
                </a:lnTo>
                <a:lnTo>
                  <a:pt x="43262" y="30900"/>
                </a:lnTo>
                <a:lnTo>
                  <a:pt x="48844" y="25857"/>
                </a:lnTo>
                <a:lnTo>
                  <a:pt x="55423" y="21543"/>
                </a:lnTo>
                <a:lnTo>
                  <a:pt x="62666" y="17714"/>
                </a:lnTo>
                <a:lnTo>
                  <a:pt x="70352" y="14209"/>
                </a:lnTo>
                <a:lnTo>
                  <a:pt x="78334" y="11872"/>
                </a:lnTo>
                <a:lnTo>
                  <a:pt x="86513" y="10314"/>
                </a:lnTo>
                <a:lnTo>
                  <a:pt x="94823" y="9276"/>
                </a:lnTo>
                <a:lnTo>
                  <a:pt x="103220" y="7631"/>
                </a:lnTo>
                <a:lnTo>
                  <a:pt x="111676" y="5582"/>
                </a:lnTo>
                <a:lnTo>
                  <a:pt x="120171" y="3263"/>
                </a:lnTo>
                <a:lnTo>
                  <a:pt x="127739" y="1718"/>
                </a:lnTo>
                <a:lnTo>
                  <a:pt x="134689" y="687"/>
                </a:lnTo>
                <a:lnTo>
                  <a:pt x="141228" y="0"/>
                </a:lnTo>
                <a:lnTo>
                  <a:pt x="148445" y="495"/>
                </a:lnTo>
                <a:lnTo>
                  <a:pt x="156113" y="1777"/>
                </a:lnTo>
                <a:lnTo>
                  <a:pt x="164083" y="3584"/>
                </a:lnTo>
                <a:lnTo>
                  <a:pt x="170349" y="5741"/>
                </a:lnTo>
                <a:lnTo>
                  <a:pt x="179851" y="10678"/>
                </a:lnTo>
                <a:lnTo>
                  <a:pt x="187249" y="16048"/>
                </a:lnTo>
                <a:lnTo>
                  <a:pt x="190555" y="18813"/>
                </a:lnTo>
                <a:lnTo>
                  <a:pt x="193712" y="22561"/>
                </a:lnTo>
                <a:lnTo>
                  <a:pt x="196769" y="26966"/>
                </a:lnTo>
                <a:lnTo>
                  <a:pt x="199759" y="31807"/>
                </a:lnTo>
                <a:lnTo>
                  <a:pt x="201752" y="36939"/>
                </a:lnTo>
                <a:lnTo>
                  <a:pt x="203082" y="42265"/>
                </a:lnTo>
                <a:lnTo>
                  <a:pt x="203968" y="47722"/>
                </a:lnTo>
                <a:lnTo>
                  <a:pt x="203606" y="53264"/>
                </a:lnTo>
                <a:lnTo>
                  <a:pt x="202412" y="58864"/>
                </a:lnTo>
                <a:lnTo>
                  <a:pt x="200664" y="64502"/>
                </a:lnTo>
                <a:lnTo>
                  <a:pt x="198546" y="70166"/>
                </a:lnTo>
                <a:lnTo>
                  <a:pt x="196182" y="75847"/>
                </a:lnTo>
                <a:lnTo>
                  <a:pt x="193653" y="81539"/>
                </a:lnTo>
                <a:lnTo>
                  <a:pt x="191967" y="87239"/>
                </a:lnTo>
                <a:lnTo>
                  <a:pt x="190843" y="92944"/>
                </a:lnTo>
                <a:lnTo>
                  <a:pt x="190094" y="98652"/>
                </a:lnTo>
                <a:lnTo>
                  <a:pt x="187690" y="105315"/>
                </a:lnTo>
                <a:lnTo>
                  <a:pt x="184181" y="112614"/>
                </a:lnTo>
                <a:lnTo>
                  <a:pt x="176156" y="127393"/>
                </a:lnTo>
                <a:lnTo>
                  <a:pt x="163243" y="152402"/>
                </a:lnTo>
                <a:lnTo>
                  <a:pt x="151520" y="175687"/>
                </a:lnTo>
                <a:lnTo>
                  <a:pt x="149590" y="180484"/>
                </a:lnTo>
                <a:lnTo>
                  <a:pt x="147447" y="188354"/>
                </a:lnTo>
                <a:lnTo>
                  <a:pt x="146876" y="192739"/>
                </a:lnTo>
                <a:lnTo>
                  <a:pt x="146494" y="197567"/>
                </a:lnTo>
                <a:lnTo>
                  <a:pt x="146071" y="207059"/>
                </a:lnTo>
                <a:lnTo>
                  <a:pt x="145833" y="217758"/>
                </a:lnTo>
                <a:lnTo>
                  <a:pt x="145777" y="223971"/>
                </a:lnTo>
                <a:lnTo>
                  <a:pt x="146715" y="226961"/>
                </a:lnTo>
                <a:lnTo>
                  <a:pt x="150297" y="232823"/>
                </a:lnTo>
                <a:lnTo>
                  <a:pt x="152585" y="234767"/>
                </a:lnTo>
                <a:lnTo>
                  <a:pt x="155064" y="236064"/>
                </a:lnTo>
                <a:lnTo>
                  <a:pt x="157667" y="236928"/>
                </a:lnTo>
                <a:lnTo>
                  <a:pt x="163103" y="240428"/>
                </a:lnTo>
                <a:lnTo>
                  <a:pt x="169645" y="245159"/>
                </a:lnTo>
                <a:lnTo>
                  <a:pt x="178903" y="250436"/>
                </a:lnTo>
                <a:lnTo>
                  <a:pt x="186828" y="253417"/>
                </a:lnTo>
                <a:lnTo>
                  <a:pt x="194477" y="254741"/>
                </a:lnTo>
                <a:lnTo>
                  <a:pt x="204227" y="255330"/>
                </a:lnTo>
                <a:lnTo>
                  <a:pt x="214910" y="255592"/>
                </a:lnTo>
                <a:lnTo>
                  <a:pt x="241841" y="255760"/>
                </a:lnTo>
                <a:lnTo>
                  <a:pt x="248858" y="254821"/>
                </a:lnTo>
                <a:lnTo>
                  <a:pt x="255440" y="253243"/>
                </a:lnTo>
                <a:lnTo>
                  <a:pt x="261733" y="251238"/>
                </a:lnTo>
                <a:lnTo>
                  <a:pt x="268786" y="249901"/>
                </a:lnTo>
                <a:lnTo>
                  <a:pt x="276346" y="249011"/>
                </a:lnTo>
                <a:lnTo>
                  <a:pt x="284243" y="248417"/>
                </a:lnTo>
                <a:lnTo>
                  <a:pt x="290460" y="247068"/>
                </a:lnTo>
                <a:lnTo>
                  <a:pt x="299909" y="243030"/>
                </a:lnTo>
                <a:lnTo>
                  <a:pt x="307282" y="238060"/>
                </a:lnTo>
                <a:lnTo>
                  <a:pt x="317183" y="2300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38"/>
          <p:cNvSpPr/>
          <p:nvPr/>
        </p:nvSpPr>
        <p:spPr>
          <a:xfrm>
            <a:off x="7263765" y="3044923"/>
            <a:ext cx="179874" cy="246870"/>
          </a:xfrm>
          <a:custGeom>
            <a:avLst/>
            <a:gdLst/>
            <a:ahLst/>
            <a:cxnLst/>
            <a:rect l="0" t="0" r="0" b="0"/>
            <a:pathLst>
              <a:path w="179874" h="246870">
                <a:moveTo>
                  <a:pt x="77152" y="49749"/>
                </a:moveTo>
                <a:lnTo>
                  <a:pt x="77152" y="20881"/>
                </a:lnTo>
                <a:lnTo>
                  <a:pt x="76200" y="18122"/>
                </a:lnTo>
                <a:lnTo>
                  <a:pt x="72601" y="12515"/>
                </a:lnTo>
                <a:lnTo>
                  <a:pt x="67827" y="6848"/>
                </a:lnTo>
                <a:lnTo>
                  <a:pt x="65220" y="4003"/>
                </a:lnTo>
                <a:lnTo>
                  <a:pt x="62530" y="2107"/>
                </a:lnTo>
                <a:lnTo>
                  <a:pt x="57001" y="0"/>
                </a:lnTo>
                <a:lnTo>
                  <a:pt x="55145" y="390"/>
                </a:lnTo>
                <a:lnTo>
                  <a:pt x="53908" y="1603"/>
                </a:lnTo>
                <a:lnTo>
                  <a:pt x="53084" y="3364"/>
                </a:lnTo>
                <a:lnTo>
                  <a:pt x="49628" y="7861"/>
                </a:lnTo>
                <a:lnTo>
                  <a:pt x="44917" y="13035"/>
                </a:lnTo>
                <a:lnTo>
                  <a:pt x="36909" y="21302"/>
                </a:lnTo>
                <a:lnTo>
                  <a:pt x="31326" y="26946"/>
                </a:lnTo>
                <a:lnTo>
                  <a:pt x="28504" y="30737"/>
                </a:lnTo>
                <a:lnTo>
                  <a:pt x="25670" y="35170"/>
                </a:lnTo>
                <a:lnTo>
                  <a:pt x="22828" y="40029"/>
                </a:lnTo>
                <a:lnTo>
                  <a:pt x="19981" y="45174"/>
                </a:lnTo>
                <a:lnTo>
                  <a:pt x="14278" y="55971"/>
                </a:lnTo>
                <a:lnTo>
                  <a:pt x="12376" y="61517"/>
                </a:lnTo>
                <a:lnTo>
                  <a:pt x="11108" y="67119"/>
                </a:lnTo>
                <a:lnTo>
                  <a:pt x="10263" y="72759"/>
                </a:lnTo>
                <a:lnTo>
                  <a:pt x="9699" y="78424"/>
                </a:lnTo>
                <a:lnTo>
                  <a:pt x="9323" y="84106"/>
                </a:lnTo>
                <a:lnTo>
                  <a:pt x="9074" y="89799"/>
                </a:lnTo>
                <a:lnTo>
                  <a:pt x="8795" y="101204"/>
                </a:lnTo>
                <a:lnTo>
                  <a:pt x="8585" y="148571"/>
                </a:lnTo>
                <a:lnTo>
                  <a:pt x="9533" y="154683"/>
                </a:lnTo>
                <a:lnTo>
                  <a:pt x="11118" y="160663"/>
                </a:lnTo>
                <a:lnTo>
                  <a:pt x="13127" y="166554"/>
                </a:lnTo>
                <a:lnTo>
                  <a:pt x="14466" y="172387"/>
                </a:lnTo>
                <a:lnTo>
                  <a:pt x="15358" y="178180"/>
                </a:lnTo>
                <a:lnTo>
                  <a:pt x="15954" y="183947"/>
                </a:lnTo>
                <a:lnTo>
                  <a:pt x="17303" y="189697"/>
                </a:lnTo>
                <a:lnTo>
                  <a:pt x="19155" y="195435"/>
                </a:lnTo>
                <a:lnTo>
                  <a:pt x="21343" y="201166"/>
                </a:lnTo>
                <a:lnTo>
                  <a:pt x="24706" y="206891"/>
                </a:lnTo>
                <a:lnTo>
                  <a:pt x="28853" y="212613"/>
                </a:lnTo>
                <a:lnTo>
                  <a:pt x="33522" y="218332"/>
                </a:lnTo>
                <a:lnTo>
                  <a:pt x="37589" y="223098"/>
                </a:lnTo>
                <a:lnTo>
                  <a:pt x="41251" y="227228"/>
                </a:lnTo>
                <a:lnTo>
                  <a:pt x="47861" y="234356"/>
                </a:lnTo>
                <a:lnTo>
                  <a:pt x="53974" y="240699"/>
                </a:lnTo>
                <a:lnTo>
                  <a:pt x="56937" y="242772"/>
                </a:lnTo>
                <a:lnTo>
                  <a:pt x="59866" y="244153"/>
                </a:lnTo>
                <a:lnTo>
                  <a:pt x="62770" y="245074"/>
                </a:lnTo>
                <a:lnTo>
                  <a:pt x="66612" y="245688"/>
                </a:lnTo>
                <a:lnTo>
                  <a:pt x="71078" y="246098"/>
                </a:lnTo>
                <a:lnTo>
                  <a:pt x="80168" y="246553"/>
                </a:lnTo>
                <a:lnTo>
                  <a:pt x="87382" y="246755"/>
                </a:lnTo>
                <a:lnTo>
                  <a:pt x="96799" y="246869"/>
                </a:lnTo>
                <a:lnTo>
                  <a:pt x="100728" y="245932"/>
                </a:lnTo>
                <a:lnTo>
                  <a:pt x="105252" y="244355"/>
                </a:lnTo>
                <a:lnTo>
                  <a:pt x="110173" y="242352"/>
                </a:lnTo>
                <a:lnTo>
                  <a:pt x="115359" y="241015"/>
                </a:lnTo>
                <a:lnTo>
                  <a:pt x="120720" y="240125"/>
                </a:lnTo>
                <a:lnTo>
                  <a:pt x="126200" y="239531"/>
                </a:lnTo>
                <a:lnTo>
                  <a:pt x="130806" y="237231"/>
                </a:lnTo>
                <a:lnTo>
                  <a:pt x="134829" y="233792"/>
                </a:lnTo>
                <a:lnTo>
                  <a:pt x="138463" y="229594"/>
                </a:lnTo>
                <a:lnTo>
                  <a:pt x="141839" y="225844"/>
                </a:lnTo>
                <a:lnTo>
                  <a:pt x="148129" y="219136"/>
                </a:lnTo>
                <a:lnTo>
                  <a:pt x="151141" y="215061"/>
                </a:lnTo>
                <a:lnTo>
                  <a:pt x="154100" y="210439"/>
                </a:lnTo>
                <a:lnTo>
                  <a:pt x="157026" y="205453"/>
                </a:lnTo>
                <a:lnTo>
                  <a:pt x="159929" y="200225"/>
                </a:lnTo>
                <a:lnTo>
                  <a:pt x="165694" y="189335"/>
                </a:lnTo>
                <a:lnTo>
                  <a:pt x="174295" y="172493"/>
                </a:lnTo>
                <a:lnTo>
                  <a:pt x="176204" y="165869"/>
                </a:lnTo>
                <a:lnTo>
                  <a:pt x="177477" y="158595"/>
                </a:lnTo>
                <a:lnTo>
                  <a:pt x="178325" y="150888"/>
                </a:lnTo>
                <a:lnTo>
                  <a:pt x="178891" y="143845"/>
                </a:lnTo>
                <a:lnTo>
                  <a:pt x="179268" y="137245"/>
                </a:lnTo>
                <a:lnTo>
                  <a:pt x="179686" y="124831"/>
                </a:lnTo>
                <a:lnTo>
                  <a:pt x="179873" y="112964"/>
                </a:lnTo>
                <a:lnTo>
                  <a:pt x="178970" y="107132"/>
                </a:lnTo>
                <a:lnTo>
                  <a:pt x="177416" y="101339"/>
                </a:lnTo>
                <a:lnTo>
                  <a:pt x="175427" y="95573"/>
                </a:lnTo>
                <a:lnTo>
                  <a:pt x="173149" y="90776"/>
                </a:lnTo>
                <a:lnTo>
                  <a:pt x="170678" y="86625"/>
                </a:lnTo>
                <a:lnTo>
                  <a:pt x="168077" y="82906"/>
                </a:lnTo>
                <a:lnTo>
                  <a:pt x="164439" y="78521"/>
                </a:lnTo>
                <a:lnTo>
                  <a:pt x="160108" y="73693"/>
                </a:lnTo>
                <a:lnTo>
                  <a:pt x="150217" y="63248"/>
                </a:lnTo>
                <a:lnTo>
                  <a:pt x="127261" y="39909"/>
                </a:lnTo>
                <a:lnTo>
                  <a:pt x="121988" y="36521"/>
                </a:lnTo>
                <a:lnTo>
                  <a:pt x="115615" y="33311"/>
                </a:lnTo>
                <a:lnTo>
                  <a:pt x="108509" y="30218"/>
                </a:lnTo>
                <a:lnTo>
                  <a:pt x="95533" y="24241"/>
                </a:lnTo>
                <a:lnTo>
                  <a:pt x="89407" y="21314"/>
                </a:lnTo>
                <a:lnTo>
                  <a:pt x="83416" y="19362"/>
                </a:lnTo>
                <a:lnTo>
                  <a:pt x="77518" y="18061"/>
                </a:lnTo>
                <a:lnTo>
                  <a:pt x="71681" y="17194"/>
                </a:lnTo>
                <a:lnTo>
                  <a:pt x="65885" y="15663"/>
                </a:lnTo>
                <a:lnTo>
                  <a:pt x="60116" y="13690"/>
                </a:lnTo>
                <a:lnTo>
                  <a:pt x="54365" y="11422"/>
                </a:lnTo>
                <a:lnTo>
                  <a:pt x="48625" y="10863"/>
                </a:lnTo>
                <a:lnTo>
                  <a:pt x="42895" y="11442"/>
                </a:lnTo>
                <a:lnTo>
                  <a:pt x="37169" y="12782"/>
                </a:lnTo>
                <a:lnTo>
                  <a:pt x="31447" y="13674"/>
                </a:lnTo>
                <a:lnTo>
                  <a:pt x="25727" y="14269"/>
                </a:lnTo>
                <a:lnTo>
                  <a:pt x="15244" y="14930"/>
                </a:lnTo>
                <a:lnTo>
                  <a:pt x="0" y="15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9"/>
          <p:cNvSpPr/>
          <p:nvPr/>
        </p:nvSpPr>
        <p:spPr>
          <a:xfrm>
            <a:off x="7015162" y="3360421"/>
            <a:ext cx="540069" cy="94297"/>
          </a:xfrm>
          <a:custGeom>
            <a:avLst/>
            <a:gdLst/>
            <a:ahLst/>
            <a:cxnLst/>
            <a:rect l="0" t="0" r="0" b="0"/>
            <a:pathLst>
              <a:path w="540069" h="94297">
                <a:moveTo>
                  <a:pt x="0" y="94296"/>
                </a:moveTo>
                <a:lnTo>
                  <a:pt x="4551" y="89745"/>
                </a:lnTo>
                <a:lnTo>
                  <a:pt x="6845" y="88404"/>
                </a:lnTo>
                <a:lnTo>
                  <a:pt x="11932" y="86915"/>
                </a:lnTo>
                <a:lnTo>
                  <a:pt x="24702" y="86077"/>
                </a:lnTo>
                <a:lnTo>
                  <a:pt x="35109" y="83340"/>
                </a:lnTo>
                <a:lnTo>
                  <a:pt x="40551" y="81277"/>
                </a:lnTo>
                <a:lnTo>
                  <a:pt x="56758" y="78985"/>
                </a:lnTo>
                <a:lnTo>
                  <a:pt x="66413" y="78374"/>
                </a:lnTo>
                <a:lnTo>
                  <a:pt x="76660" y="77014"/>
                </a:lnTo>
                <a:lnTo>
                  <a:pt x="87302" y="75154"/>
                </a:lnTo>
                <a:lnTo>
                  <a:pt x="98206" y="72962"/>
                </a:lnTo>
                <a:lnTo>
                  <a:pt x="108334" y="70549"/>
                </a:lnTo>
                <a:lnTo>
                  <a:pt x="117942" y="67987"/>
                </a:lnTo>
                <a:lnTo>
                  <a:pt x="127206" y="65327"/>
                </a:lnTo>
                <a:lnTo>
                  <a:pt x="137192" y="61648"/>
                </a:lnTo>
                <a:lnTo>
                  <a:pt x="147658" y="57291"/>
                </a:lnTo>
                <a:lnTo>
                  <a:pt x="158447" y="52481"/>
                </a:lnTo>
                <a:lnTo>
                  <a:pt x="170401" y="48322"/>
                </a:lnTo>
                <a:lnTo>
                  <a:pt x="183134" y="44597"/>
                </a:lnTo>
                <a:lnTo>
                  <a:pt x="196383" y="41160"/>
                </a:lnTo>
                <a:lnTo>
                  <a:pt x="223807" y="34803"/>
                </a:lnTo>
                <a:lnTo>
                  <a:pt x="237787" y="31774"/>
                </a:lnTo>
                <a:lnTo>
                  <a:pt x="268561" y="25869"/>
                </a:lnTo>
                <a:lnTo>
                  <a:pt x="284768" y="22960"/>
                </a:lnTo>
                <a:lnTo>
                  <a:pt x="300335" y="21021"/>
                </a:lnTo>
                <a:lnTo>
                  <a:pt x="315476" y="19729"/>
                </a:lnTo>
                <a:lnTo>
                  <a:pt x="330333" y="18867"/>
                </a:lnTo>
                <a:lnTo>
                  <a:pt x="344046" y="17340"/>
                </a:lnTo>
                <a:lnTo>
                  <a:pt x="356999" y="15370"/>
                </a:lnTo>
                <a:lnTo>
                  <a:pt x="369445" y="13104"/>
                </a:lnTo>
                <a:lnTo>
                  <a:pt x="381552" y="10640"/>
                </a:lnTo>
                <a:lnTo>
                  <a:pt x="405164" y="5363"/>
                </a:lnTo>
                <a:lnTo>
                  <a:pt x="416794" y="3575"/>
                </a:lnTo>
                <a:lnTo>
                  <a:pt x="428358" y="2383"/>
                </a:lnTo>
                <a:lnTo>
                  <a:pt x="439877" y="1588"/>
                </a:lnTo>
                <a:lnTo>
                  <a:pt x="450414" y="1058"/>
                </a:lnTo>
                <a:lnTo>
                  <a:pt x="469742" y="469"/>
                </a:lnTo>
                <a:lnTo>
                  <a:pt x="517706" y="26"/>
                </a:lnTo>
                <a:lnTo>
                  <a:pt x="538283" y="0"/>
                </a:lnTo>
                <a:lnTo>
                  <a:pt x="538877" y="952"/>
                </a:lnTo>
                <a:lnTo>
                  <a:pt x="539274" y="2539"/>
                </a:lnTo>
                <a:lnTo>
                  <a:pt x="540068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40"/>
          <p:cNvSpPr/>
          <p:nvPr/>
        </p:nvSpPr>
        <p:spPr>
          <a:xfrm>
            <a:off x="7179520" y="3531977"/>
            <a:ext cx="324275" cy="222775"/>
          </a:xfrm>
          <a:custGeom>
            <a:avLst/>
            <a:gdLst/>
            <a:ahLst/>
            <a:cxnLst/>
            <a:rect l="0" t="0" r="0" b="0"/>
            <a:pathLst>
              <a:path w="324275" h="222775">
                <a:moveTo>
                  <a:pt x="7092" y="17038"/>
                </a:moveTo>
                <a:lnTo>
                  <a:pt x="14473" y="9657"/>
                </a:lnTo>
                <a:lnTo>
                  <a:pt x="17675" y="8995"/>
                </a:lnTo>
                <a:lnTo>
                  <a:pt x="19863" y="8818"/>
                </a:lnTo>
                <a:lnTo>
                  <a:pt x="27373" y="6082"/>
                </a:lnTo>
                <a:lnTo>
                  <a:pt x="36108" y="2644"/>
                </a:lnTo>
                <a:lnTo>
                  <a:pt x="43166" y="1115"/>
                </a:lnTo>
                <a:lnTo>
                  <a:pt x="52017" y="436"/>
                </a:lnTo>
                <a:lnTo>
                  <a:pt x="62302" y="134"/>
                </a:lnTo>
                <a:lnTo>
                  <a:pt x="73222" y="0"/>
                </a:lnTo>
                <a:lnTo>
                  <a:pt x="78802" y="917"/>
                </a:lnTo>
                <a:lnTo>
                  <a:pt x="84425" y="2480"/>
                </a:lnTo>
                <a:lnTo>
                  <a:pt x="90081" y="4475"/>
                </a:lnTo>
                <a:lnTo>
                  <a:pt x="95756" y="6758"/>
                </a:lnTo>
                <a:lnTo>
                  <a:pt x="101444" y="9232"/>
                </a:lnTo>
                <a:lnTo>
                  <a:pt x="107141" y="11834"/>
                </a:lnTo>
                <a:lnTo>
                  <a:pt x="116010" y="17265"/>
                </a:lnTo>
                <a:lnTo>
                  <a:pt x="119710" y="20047"/>
                </a:lnTo>
                <a:lnTo>
                  <a:pt x="123128" y="23806"/>
                </a:lnTo>
                <a:lnTo>
                  <a:pt x="126359" y="28218"/>
                </a:lnTo>
                <a:lnTo>
                  <a:pt x="129466" y="33063"/>
                </a:lnTo>
                <a:lnTo>
                  <a:pt x="131537" y="38199"/>
                </a:lnTo>
                <a:lnTo>
                  <a:pt x="132918" y="43528"/>
                </a:lnTo>
                <a:lnTo>
                  <a:pt x="133839" y="48985"/>
                </a:lnTo>
                <a:lnTo>
                  <a:pt x="132547" y="54528"/>
                </a:lnTo>
                <a:lnTo>
                  <a:pt x="129781" y="60129"/>
                </a:lnTo>
                <a:lnTo>
                  <a:pt x="126032" y="65768"/>
                </a:lnTo>
                <a:lnTo>
                  <a:pt x="122580" y="71432"/>
                </a:lnTo>
                <a:lnTo>
                  <a:pt x="119327" y="77113"/>
                </a:lnTo>
                <a:lnTo>
                  <a:pt x="116205" y="82805"/>
                </a:lnTo>
                <a:lnTo>
                  <a:pt x="112219" y="88505"/>
                </a:lnTo>
                <a:lnTo>
                  <a:pt x="107657" y="94210"/>
                </a:lnTo>
                <a:lnTo>
                  <a:pt x="102711" y="99919"/>
                </a:lnTo>
                <a:lnTo>
                  <a:pt x="96555" y="106581"/>
                </a:lnTo>
                <a:lnTo>
                  <a:pt x="75192" y="128659"/>
                </a:lnTo>
                <a:lnTo>
                  <a:pt x="62441" y="141577"/>
                </a:lnTo>
                <a:lnTo>
                  <a:pt x="57327" y="147689"/>
                </a:lnTo>
                <a:lnTo>
                  <a:pt x="52964" y="153668"/>
                </a:lnTo>
                <a:lnTo>
                  <a:pt x="49103" y="159560"/>
                </a:lnTo>
                <a:lnTo>
                  <a:pt x="44625" y="164440"/>
                </a:lnTo>
                <a:lnTo>
                  <a:pt x="39734" y="168646"/>
                </a:lnTo>
                <a:lnTo>
                  <a:pt x="34568" y="172402"/>
                </a:lnTo>
                <a:lnTo>
                  <a:pt x="29219" y="176812"/>
                </a:lnTo>
                <a:lnTo>
                  <a:pt x="23749" y="181656"/>
                </a:lnTo>
                <a:lnTo>
                  <a:pt x="18197" y="186791"/>
                </a:lnTo>
                <a:lnTo>
                  <a:pt x="14495" y="191167"/>
                </a:lnTo>
                <a:lnTo>
                  <a:pt x="12027" y="195036"/>
                </a:lnTo>
                <a:lnTo>
                  <a:pt x="8333" y="201876"/>
                </a:lnTo>
                <a:lnTo>
                  <a:pt x="3516" y="208090"/>
                </a:lnTo>
                <a:lnTo>
                  <a:pt x="0" y="212393"/>
                </a:lnTo>
                <a:lnTo>
                  <a:pt x="459" y="213950"/>
                </a:lnTo>
                <a:lnTo>
                  <a:pt x="5500" y="220752"/>
                </a:lnTo>
                <a:lnTo>
                  <a:pt x="6030" y="221427"/>
                </a:lnTo>
                <a:lnTo>
                  <a:pt x="7337" y="221877"/>
                </a:lnTo>
                <a:lnTo>
                  <a:pt x="16277" y="222600"/>
                </a:lnTo>
                <a:lnTo>
                  <a:pt x="22604" y="222699"/>
                </a:lnTo>
                <a:lnTo>
                  <a:pt x="61571" y="222774"/>
                </a:lnTo>
                <a:lnTo>
                  <a:pt x="68177" y="221823"/>
                </a:lnTo>
                <a:lnTo>
                  <a:pt x="74486" y="220236"/>
                </a:lnTo>
                <a:lnTo>
                  <a:pt x="80595" y="218226"/>
                </a:lnTo>
                <a:lnTo>
                  <a:pt x="87527" y="216886"/>
                </a:lnTo>
                <a:lnTo>
                  <a:pt x="95006" y="215992"/>
                </a:lnTo>
                <a:lnTo>
                  <a:pt x="102849" y="215396"/>
                </a:lnTo>
                <a:lnTo>
                  <a:pt x="110934" y="214047"/>
                </a:lnTo>
                <a:lnTo>
                  <a:pt x="119184" y="212195"/>
                </a:lnTo>
                <a:lnTo>
                  <a:pt x="167374" y="199653"/>
                </a:lnTo>
                <a:lnTo>
                  <a:pt x="185962" y="194085"/>
                </a:lnTo>
                <a:lnTo>
                  <a:pt x="212490" y="185595"/>
                </a:lnTo>
                <a:lnTo>
                  <a:pt x="222129" y="182749"/>
                </a:lnTo>
                <a:lnTo>
                  <a:pt x="252946" y="174193"/>
                </a:lnTo>
                <a:lnTo>
                  <a:pt x="271618" y="168482"/>
                </a:lnTo>
                <a:lnTo>
                  <a:pt x="279645" y="165625"/>
                </a:lnTo>
                <a:lnTo>
                  <a:pt x="286902" y="162769"/>
                </a:lnTo>
                <a:lnTo>
                  <a:pt x="293644" y="159912"/>
                </a:lnTo>
                <a:lnTo>
                  <a:pt x="306216" y="154197"/>
                </a:lnTo>
                <a:lnTo>
                  <a:pt x="324274" y="145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41"/>
          <p:cNvSpPr/>
          <p:nvPr/>
        </p:nvSpPr>
        <p:spPr>
          <a:xfrm>
            <a:off x="7726680" y="3283270"/>
            <a:ext cx="300038" cy="77151"/>
          </a:xfrm>
          <a:custGeom>
            <a:avLst/>
            <a:gdLst/>
            <a:ahLst/>
            <a:cxnLst/>
            <a:rect l="0" t="0" r="0" b="0"/>
            <a:pathLst>
              <a:path w="300038" h="77151">
                <a:moveTo>
                  <a:pt x="0" y="77150"/>
                </a:moveTo>
                <a:lnTo>
                  <a:pt x="0" y="68930"/>
                </a:lnTo>
                <a:lnTo>
                  <a:pt x="952" y="67860"/>
                </a:lnTo>
                <a:lnTo>
                  <a:pt x="4551" y="64131"/>
                </a:lnTo>
                <a:lnTo>
                  <a:pt x="5891" y="61803"/>
                </a:lnTo>
                <a:lnTo>
                  <a:pt x="6785" y="59298"/>
                </a:lnTo>
                <a:lnTo>
                  <a:pt x="7381" y="56676"/>
                </a:lnTo>
                <a:lnTo>
                  <a:pt x="8730" y="54928"/>
                </a:lnTo>
                <a:lnTo>
                  <a:pt x="10583" y="53763"/>
                </a:lnTo>
                <a:lnTo>
                  <a:pt x="15848" y="51893"/>
                </a:lnTo>
                <a:lnTo>
                  <a:pt x="21648" y="49097"/>
                </a:lnTo>
                <a:lnTo>
                  <a:pt x="25862" y="47018"/>
                </a:lnTo>
                <a:lnTo>
                  <a:pt x="30576" y="45632"/>
                </a:lnTo>
                <a:lnTo>
                  <a:pt x="35624" y="44708"/>
                </a:lnTo>
                <a:lnTo>
                  <a:pt x="40895" y="44092"/>
                </a:lnTo>
                <a:lnTo>
                  <a:pt x="46312" y="42728"/>
                </a:lnTo>
                <a:lnTo>
                  <a:pt x="51830" y="40867"/>
                </a:lnTo>
                <a:lnTo>
                  <a:pt x="57413" y="38674"/>
                </a:lnTo>
                <a:lnTo>
                  <a:pt x="71237" y="33697"/>
                </a:lnTo>
                <a:lnTo>
                  <a:pt x="78924" y="31036"/>
                </a:lnTo>
                <a:lnTo>
                  <a:pt x="86906" y="29262"/>
                </a:lnTo>
                <a:lnTo>
                  <a:pt x="95085" y="28080"/>
                </a:lnTo>
                <a:lnTo>
                  <a:pt x="103395" y="27291"/>
                </a:lnTo>
                <a:lnTo>
                  <a:pt x="111792" y="25813"/>
                </a:lnTo>
                <a:lnTo>
                  <a:pt x="120248" y="23875"/>
                </a:lnTo>
                <a:lnTo>
                  <a:pt x="158902" y="13921"/>
                </a:lnTo>
                <a:lnTo>
                  <a:pt x="168799" y="12137"/>
                </a:lnTo>
                <a:lnTo>
                  <a:pt x="178256" y="10948"/>
                </a:lnTo>
                <a:lnTo>
                  <a:pt x="187417" y="10156"/>
                </a:lnTo>
                <a:lnTo>
                  <a:pt x="196382" y="8674"/>
                </a:lnTo>
                <a:lnTo>
                  <a:pt x="205216" y="6734"/>
                </a:lnTo>
                <a:lnTo>
                  <a:pt x="213963" y="4489"/>
                </a:lnTo>
                <a:lnTo>
                  <a:pt x="221699" y="2991"/>
                </a:lnTo>
                <a:lnTo>
                  <a:pt x="228763" y="1993"/>
                </a:lnTo>
                <a:lnTo>
                  <a:pt x="235376" y="1328"/>
                </a:lnTo>
                <a:lnTo>
                  <a:pt x="241689" y="884"/>
                </a:lnTo>
                <a:lnTo>
                  <a:pt x="247803" y="589"/>
                </a:lnTo>
                <a:lnTo>
                  <a:pt x="259678" y="260"/>
                </a:lnTo>
                <a:lnTo>
                  <a:pt x="293023" y="2"/>
                </a:lnTo>
                <a:lnTo>
                  <a:pt x="295360" y="0"/>
                </a:lnTo>
                <a:lnTo>
                  <a:pt x="296920" y="952"/>
                </a:lnTo>
                <a:lnTo>
                  <a:pt x="297959" y="2538"/>
                </a:lnTo>
                <a:lnTo>
                  <a:pt x="300037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42"/>
          <p:cNvSpPr/>
          <p:nvPr/>
        </p:nvSpPr>
        <p:spPr>
          <a:xfrm>
            <a:off x="7786687" y="3360420"/>
            <a:ext cx="385764" cy="77153"/>
          </a:xfrm>
          <a:custGeom>
            <a:avLst/>
            <a:gdLst/>
            <a:ahLst/>
            <a:cxnLst/>
            <a:rect l="0" t="0" r="0" b="0"/>
            <a:pathLst>
              <a:path w="385764" h="77153">
                <a:moveTo>
                  <a:pt x="0" y="77152"/>
                </a:moveTo>
                <a:lnTo>
                  <a:pt x="17321" y="77152"/>
                </a:lnTo>
                <a:lnTo>
                  <a:pt x="21072" y="76200"/>
                </a:lnTo>
                <a:lnTo>
                  <a:pt x="24526" y="74612"/>
                </a:lnTo>
                <a:lnTo>
                  <a:pt x="27780" y="72601"/>
                </a:lnTo>
                <a:lnTo>
                  <a:pt x="30904" y="70308"/>
                </a:lnTo>
                <a:lnTo>
                  <a:pt x="33937" y="67827"/>
                </a:lnTo>
                <a:lnTo>
                  <a:pt x="36912" y="65220"/>
                </a:lnTo>
                <a:lnTo>
                  <a:pt x="41753" y="62530"/>
                </a:lnTo>
                <a:lnTo>
                  <a:pt x="47838" y="59784"/>
                </a:lnTo>
                <a:lnTo>
                  <a:pt x="54752" y="57001"/>
                </a:lnTo>
                <a:lnTo>
                  <a:pt x="63171" y="55145"/>
                </a:lnTo>
                <a:lnTo>
                  <a:pt x="72594" y="53909"/>
                </a:lnTo>
                <a:lnTo>
                  <a:pt x="82686" y="53084"/>
                </a:lnTo>
                <a:lnTo>
                  <a:pt x="92272" y="51582"/>
                </a:lnTo>
                <a:lnTo>
                  <a:pt x="101520" y="49628"/>
                </a:lnTo>
                <a:lnTo>
                  <a:pt x="174730" y="31326"/>
                </a:lnTo>
                <a:lnTo>
                  <a:pt x="185068" y="28504"/>
                </a:lnTo>
                <a:lnTo>
                  <a:pt x="214219" y="19981"/>
                </a:lnTo>
                <a:lnTo>
                  <a:pt x="235544" y="14278"/>
                </a:lnTo>
                <a:lnTo>
                  <a:pt x="245612" y="12376"/>
                </a:lnTo>
                <a:lnTo>
                  <a:pt x="255181" y="11108"/>
                </a:lnTo>
                <a:lnTo>
                  <a:pt x="264419" y="10263"/>
                </a:lnTo>
                <a:lnTo>
                  <a:pt x="273434" y="8747"/>
                </a:lnTo>
                <a:lnTo>
                  <a:pt x="282301" y="6783"/>
                </a:lnTo>
                <a:lnTo>
                  <a:pt x="291071" y="4522"/>
                </a:lnTo>
                <a:lnTo>
                  <a:pt x="298823" y="3015"/>
                </a:lnTo>
                <a:lnTo>
                  <a:pt x="305895" y="2010"/>
                </a:lnTo>
                <a:lnTo>
                  <a:pt x="312515" y="1339"/>
                </a:lnTo>
                <a:lnTo>
                  <a:pt x="318834" y="893"/>
                </a:lnTo>
                <a:lnTo>
                  <a:pt x="324950" y="595"/>
                </a:lnTo>
                <a:lnTo>
                  <a:pt x="340122" y="176"/>
                </a:lnTo>
                <a:lnTo>
                  <a:pt x="366586" y="15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43"/>
          <p:cNvSpPr/>
          <p:nvPr/>
        </p:nvSpPr>
        <p:spPr>
          <a:xfrm>
            <a:off x="8250721" y="3175458"/>
            <a:ext cx="33171" cy="416268"/>
          </a:xfrm>
          <a:custGeom>
            <a:avLst/>
            <a:gdLst/>
            <a:ahLst/>
            <a:cxnLst/>
            <a:rect l="0" t="0" r="0" b="0"/>
            <a:pathLst>
              <a:path w="33171" h="416268">
                <a:moveTo>
                  <a:pt x="24598" y="4939"/>
                </a:moveTo>
                <a:lnTo>
                  <a:pt x="31980" y="4939"/>
                </a:lnTo>
                <a:lnTo>
                  <a:pt x="32377" y="3987"/>
                </a:lnTo>
                <a:lnTo>
                  <a:pt x="32936" y="0"/>
                </a:lnTo>
                <a:lnTo>
                  <a:pt x="33165" y="11617"/>
                </a:lnTo>
                <a:lnTo>
                  <a:pt x="33170" y="29619"/>
                </a:lnTo>
                <a:lnTo>
                  <a:pt x="32218" y="34728"/>
                </a:lnTo>
                <a:lnTo>
                  <a:pt x="30631" y="40038"/>
                </a:lnTo>
                <a:lnTo>
                  <a:pt x="28620" y="45483"/>
                </a:lnTo>
                <a:lnTo>
                  <a:pt x="26328" y="51019"/>
                </a:lnTo>
                <a:lnTo>
                  <a:pt x="23846" y="56614"/>
                </a:lnTo>
                <a:lnTo>
                  <a:pt x="21239" y="62249"/>
                </a:lnTo>
                <a:lnTo>
                  <a:pt x="19502" y="67911"/>
                </a:lnTo>
                <a:lnTo>
                  <a:pt x="18343" y="73590"/>
                </a:lnTo>
                <a:lnTo>
                  <a:pt x="17571" y="79282"/>
                </a:lnTo>
                <a:lnTo>
                  <a:pt x="16103" y="85934"/>
                </a:lnTo>
                <a:lnTo>
                  <a:pt x="14172" y="93225"/>
                </a:lnTo>
                <a:lnTo>
                  <a:pt x="11932" y="100944"/>
                </a:lnTo>
                <a:lnTo>
                  <a:pt x="10440" y="108947"/>
                </a:lnTo>
                <a:lnTo>
                  <a:pt x="9444" y="117141"/>
                </a:lnTo>
                <a:lnTo>
                  <a:pt x="8781" y="125460"/>
                </a:lnTo>
                <a:lnTo>
                  <a:pt x="8338" y="133864"/>
                </a:lnTo>
                <a:lnTo>
                  <a:pt x="7847" y="150821"/>
                </a:lnTo>
                <a:lnTo>
                  <a:pt x="7570" y="176433"/>
                </a:lnTo>
                <a:lnTo>
                  <a:pt x="6578" y="185944"/>
                </a:lnTo>
                <a:lnTo>
                  <a:pt x="4965" y="196094"/>
                </a:lnTo>
                <a:lnTo>
                  <a:pt x="2937" y="206671"/>
                </a:lnTo>
                <a:lnTo>
                  <a:pt x="2538" y="216579"/>
                </a:lnTo>
                <a:lnTo>
                  <a:pt x="3224" y="226042"/>
                </a:lnTo>
                <a:lnTo>
                  <a:pt x="4634" y="235209"/>
                </a:lnTo>
                <a:lnTo>
                  <a:pt x="5574" y="244177"/>
                </a:lnTo>
                <a:lnTo>
                  <a:pt x="6201" y="253014"/>
                </a:lnTo>
                <a:lnTo>
                  <a:pt x="6619" y="261762"/>
                </a:lnTo>
                <a:lnTo>
                  <a:pt x="5944" y="269499"/>
                </a:lnTo>
                <a:lnTo>
                  <a:pt x="4542" y="276563"/>
                </a:lnTo>
                <a:lnTo>
                  <a:pt x="2655" y="283177"/>
                </a:lnTo>
                <a:lnTo>
                  <a:pt x="1397" y="290443"/>
                </a:lnTo>
                <a:lnTo>
                  <a:pt x="559" y="298145"/>
                </a:lnTo>
                <a:lnTo>
                  <a:pt x="0" y="306138"/>
                </a:lnTo>
                <a:lnTo>
                  <a:pt x="580" y="313370"/>
                </a:lnTo>
                <a:lnTo>
                  <a:pt x="1918" y="320098"/>
                </a:lnTo>
                <a:lnTo>
                  <a:pt x="3764" y="326487"/>
                </a:lnTo>
                <a:lnTo>
                  <a:pt x="4993" y="333604"/>
                </a:lnTo>
                <a:lnTo>
                  <a:pt x="5814" y="341207"/>
                </a:lnTo>
                <a:lnTo>
                  <a:pt x="6725" y="355369"/>
                </a:lnTo>
                <a:lnTo>
                  <a:pt x="7130" y="364838"/>
                </a:lnTo>
                <a:lnTo>
                  <a:pt x="7357" y="380075"/>
                </a:lnTo>
                <a:lnTo>
                  <a:pt x="8342" y="384570"/>
                </a:lnTo>
                <a:lnTo>
                  <a:pt x="9951" y="388519"/>
                </a:lnTo>
                <a:lnTo>
                  <a:pt x="11976" y="392104"/>
                </a:lnTo>
                <a:lnTo>
                  <a:pt x="13326" y="395446"/>
                </a:lnTo>
                <a:lnTo>
                  <a:pt x="14226" y="398627"/>
                </a:lnTo>
                <a:lnTo>
                  <a:pt x="15227" y="404702"/>
                </a:lnTo>
                <a:lnTo>
                  <a:pt x="15920" y="414688"/>
                </a:lnTo>
                <a:lnTo>
                  <a:pt x="16908" y="415265"/>
                </a:lnTo>
                <a:lnTo>
                  <a:pt x="18519" y="415650"/>
                </a:lnTo>
                <a:lnTo>
                  <a:pt x="23397" y="416267"/>
                </a:lnTo>
                <a:lnTo>
                  <a:pt x="23798" y="415365"/>
                </a:lnTo>
                <a:lnTo>
                  <a:pt x="24598" y="4078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44"/>
          <p:cNvSpPr/>
          <p:nvPr/>
        </p:nvSpPr>
        <p:spPr>
          <a:xfrm>
            <a:off x="8388104" y="3190275"/>
            <a:ext cx="281154" cy="323107"/>
          </a:xfrm>
          <a:custGeom>
            <a:avLst/>
            <a:gdLst/>
            <a:ahLst/>
            <a:cxnLst/>
            <a:rect l="0" t="0" r="0" b="0"/>
            <a:pathLst>
              <a:path w="281154" h="323107">
                <a:moveTo>
                  <a:pt x="101528" y="24412"/>
                </a:moveTo>
                <a:lnTo>
                  <a:pt x="101528" y="0"/>
                </a:lnTo>
                <a:lnTo>
                  <a:pt x="100576" y="518"/>
                </a:lnTo>
                <a:lnTo>
                  <a:pt x="96977" y="3632"/>
                </a:lnTo>
                <a:lnTo>
                  <a:pt x="95637" y="5796"/>
                </a:lnTo>
                <a:lnTo>
                  <a:pt x="92797" y="13393"/>
                </a:lnTo>
                <a:lnTo>
                  <a:pt x="86347" y="21676"/>
                </a:lnTo>
                <a:lnTo>
                  <a:pt x="78404" y="31116"/>
                </a:lnTo>
                <a:lnTo>
                  <a:pt x="72836" y="40409"/>
                </a:lnTo>
                <a:lnTo>
                  <a:pt x="67186" y="50889"/>
                </a:lnTo>
                <a:lnTo>
                  <a:pt x="64345" y="56351"/>
                </a:lnTo>
                <a:lnTo>
                  <a:pt x="60547" y="61897"/>
                </a:lnTo>
                <a:lnTo>
                  <a:pt x="56110" y="67500"/>
                </a:lnTo>
                <a:lnTo>
                  <a:pt x="51247" y="73140"/>
                </a:lnTo>
                <a:lnTo>
                  <a:pt x="47052" y="78804"/>
                </a:lnTo>
                <a:lnTo>
                  <a:pt x="43303" y="84486"/>
                </a:lnTo>
                <a:lnTo>
                  <a:pt x="39852" y="90179"/>
                </a:lnTo>
                <a:lnTo>
                  <a:pt x="36598" y="95879"/>
                </a:lnTo>
                <a:lnTo>
                  <a:pt x="30443" y="107293"/>
                </a:lnTo>
                <a:lnTo>
                  <a:pt x="21622" y="124428"/>
                </a:lnTo>
                <a:lnTo>
                  <a:pt x="18730" y="131095"/>
                </a:lnTo>
                <a:lnTo>
                  <a:pt x="15849" y="138397"/>
                </a:lnTo>
                <a:lnTo>
                  <a:pt x="12977" y="146122"/>
                </a:lnTo>
                <a:lnTo>
                  <a:pt x="11062" y="153177"/>
                </a:lnTo>
                <a:lnTo>
                  <a:pt x="9785" y="159785"/>
                </a:lnTo>
                <a:lnTo>
                  <a:pt x="8933" y="166096"/>
                </a:lnTo>
                <a:lnTo>
                  <a:pt x="7414" y="172208"/>
                </a:lnTo>
                <a:lnTo>
                  <a:pt x="5448" y="178187"/>
                </a:lnTo>
                <a:lnTo>
                  <a:pt x="3184" y="184079"/>
                </a:lnTo>
                <a:lnTo>
                  <a:pt x="1676" y="189912"/>
                </a:lnTo>
                <a:lnTo>
                  <a:pt x="670" y="195705"/>
                </a:lnTo>
                <a:lnTo>
                  <a:pt x="0" y="201473"/>
                </a:lnTo>
                <a:lnTo>
                  <a:pt x="505" y="207222"/>
                </a:lnTo>
                <a:lnTo>
                  <a:pt x="1794" y="212961"/>
                </a:lnTo>
                <a:lnTo>
                  <a:pt x="3607" y="218691"/>
                </a:lnTo>
                <a:lnTo>
                  <a:pt x="5768" y="224416"/>
                </a:lnTo>
                <a:lnTo>
                  <a:pt x="8160" y="230139"/>
                </a:lnTo>
                <a:lnTo>
                  <a:pt x="10708" y="235858"/>
                </a:lnTo>
                <a:lnTo>
                  <a:pt x="12406" y="241576"/>
                </a:lnTo>
                <a:lnTo>
                  <a:pt x="13538" y="247293"/>
                </a:lnTo>
                <a:lnTo>
                  <a:pt x="14293" y="253009"/>
                </a:lnTo>
                <a:lnTo>
                  <a:pt x="17672" y="261901"/>
                </a:lnTo>
                <a:lnTo>
                  <a:pt x="22349" y="269980"/>
                </a:lnTo>
                <a:lnTo>
                  <a:pt x="27602" y="279921"/>
                </a:lnTo>
                <a:lnTo>
                  <a:pt x="35652" y="288149"/>
                </a:lnTo>
                <a:lnTo>
                  <a:pt x="40466" y="291677"/>
                </a:lnTo>
                <a:lnTo>
                  <a:pt x="48355" y="298136"/>
                </a:lnTo>
                <a:lnTo>
                  <a:pt x="55988" y="304182"/>
                </a:lnTo>
                <a:lnTo>
                  <a:pt x="60691" y="307128"/>
                </a:lnTo>
                <a:lnTo>
                  <a:pt x="65730" y="310045"/>
                </a:lnTo>
                <a:lnTo>
                  <a:pt x="73870" y="313285"/>
                </a:lnTo>
                <a:lnTo>
                  <a:pt x="82568" y="315678"/>
                </a:lnTo>
                <a:lnTo>
                  <a:pt x="95959" y="319916"/>
                </a:lnTo>
                <a:lnTo>
                  <a:pt x="102578" y="321427"/>
                </a:lnTo>
                <a:lnTo>
                  <a:pt x="108895" y="322435"/>
                </a:lnTo>
                <a:lnTo>
                  <a:pt x="115011" y="323106"/>
                </a:lnTo>
                <a:lnTo>
                  <a:pt x="120995" y="322602"/>
                </a:lnTo>
                <a:lnTo>
                  <a:pt x="126889" y="321312"/>
                </a:lnTo>
                <a:lnTo>
                  <a:pt x="132723" y="319501"/>
                </a:lnTo>
                <a:lnTo>
                  <a:pt x="138517" y="318293"/>
                </a:lnTo>
                <a:lnTo>
                  <a:pt x="144285" y="317488"/>
                </a:lnTo>
                <a:lnTo>
                  <a:pt x="150035" y="316951"/>
                </a:lnTo>
                <a:lnTo>
                  <a:pt x="155774" y="315640"/>
                </a:lnTo>
                <a:lnTo>
                  <a:pt x="161504" y="313814"/>
                </a:lnTo>
                <a:lnTo>
                  <a:pt x="167229" y="311644"/>
                </a:lnTo>
                <a:lnTo>
                  <a:pt x="172951" y="309245"/>
                </a:lnTo>
                <a:lnTo>
                  <a:pt x="178671" y="306694"/>
                </a:lnTo>
                <a:lnTo>
                  <a:pt x="190107" y="301318"/>
                </a:lnTo>
                <a:lnTo>
                  <a:pt x="201539" y="295754"/>
                </a:lnTo>
                <a:lnTo>
                  <a:pt x="206302" y="292937"/>
                </a:lnTo>
                <a:lnTo>
                  <a:pt x="214134" y="287266"/>
                </a:lnTo>
                <a:lnTo>
                  <a:pt x="218510" y="283468"/>
                </a:lnTo>
                <a:lnTo>
                  <a:pt x="223330" y="279031"/>
                </a:lnTo>
                <a:lnTo>
                  <a:pt x="236678" y="266225"/>
                </a:lnTo>
                <a:lnTo>
                  <a:pt x="243510" y="258567"/>
                </a:lnTo>
                <a:lnTo>
                  <a:pt x="249721" y="248813"/>
                </a:lnTo>
                <a:lnTo>
                  <a:pt x="252711" y="243546"/>
                </a:lnTo>
                <a:lnTo>
                  <a:pt x="258572" y="232612"/>
                </a:lnTo>
                <a:lnTo>
                  <a:pt x="264353" y="223943"/>
                </a:lnTo>
                <a:lnTo>
                  <a:pt x="267229" y="220298"/>
                </a:lnTo>
                <a:lnTo>
                  <a:pt x="269145" y="215962"/>
                </a:lnTo>
                <a:lnTo>
                  <a:pt x="271275" y="206066"/>
                </a:lnTo>
                <a:lnTo>
                  <a:pt x="272795" y="200759"/>
                </a:lnTo>
                <a:lnTo>
                  <a:pt x="274761" y="195317"/>
                </a:lnTo>
                <a:lnTo>
                  <a:pt x="277025" y="189784"/>
                </a:lnTo>
                <a:lnTo>
                  <a:pt x="278534" y="184190"/>
                </a:lnTo>
                <a:lnTo>
                  <a:pt x="279539" y="178556"/>
                </a:lnTo>
                <a:lnTo>
                  <a:pt x="280209" y="172895"/>
                </a:lnTo>
                <a:lnTo>
                  <a:pt x="280954" y="164064"/>
                </a:lnTo>
                <a:lnTo>
                  <a:pt x="281153" y="160376"/>
                </a:lnTo>
                <a:lnTo>
                  <a:pt x="278834" y="151198"/>
                </a:lnTo>
                <a:lnTo>
                  <a:pt x="276881" y="146084"/>
                </a:lnTo>
                <a:lnTo>
                  <a:pt x="275581" y="140769"/>
                </a:lnTo>
                <a:lnTo>
                  <a:pt x="274713" y="135321"/>
                </a:lnTo>
                <a:lnTo>
                  <a:pt x="274134" y="129784"/>
                </a:lnTo>
                <a:lnTo>
                  <a:pt x="272797" y="124187"/>
                </a:lnTo>
                <a:lnTo>
                  <a:pt x="270952" y="118552"/>
                </a:lnTo>
                <a:lnTo>
                  <a:pt x="268770" y="112889"/>
                </a:lnTo>
                <a:lnTo>
                  <a:pt x="263806" y="104058"/>
                </a:lnTo>
                <a:lnTo>
                  <a:pt x="258424" y="96005"/>
                </a:lnTo>
                <a:lnTo>
                  <a:pt x="252857" y="86076"/>
                </a:lnTo>
                <a:lnTo>
                  <a:pt x="247208" y="77853"/>
                </a:lnTo>
                <a:lnTo>
                  <a:pt x="244368" y="74327"/>
                </a:lnTo>
                <a:lnTo>
                  <a:pt x="236133" y="67869"/>
                </a:lnTo>
                <a:lnTo>
                  <a:pt x="231270" y="64813"/>
                </a:lnTo>
                <a:lnTo>
                  <a:pt x="223326" y="58878"/>
                </a:lnTo>
                <a:lnTo>
                  <a:pt x="215668" y="53065"/>
                </a:lnTo>
                <a:lnTo>
                  <a:pt x="210959" y="50182"/>
                </a:lnTo>
                <a:lnTo>
                  <a:pt x="205914" y="47307"/>
                </a:lnTo>
                <a:lnTo>
                  <a:pt x="199695" y="44438"/>
                </a:lnTo>
                <a:lnTo>
                  <a:pt x="192690" y="41573"/>
                </a:lnTo>
                <a:lnTo>
                  <a:pt x="185162" y="38710"/>
                </a:lnTo>
                <a:lnTo>
                  <a:pt x="178240" y="36802"/>
                </a:lnTo>
                <a:lnTo>
                  <a:pt x="171720" y="35529"/>
                </a:lnTo>
                <a:lnTo>
                  <a:pt x="165467" y="34681"/>
                </a:lnTo>
                <a:lnTo>
                  <a:pt x="159395" y="34115"/>
                </a:lnTo>
                <a:lnTo>
                  <a:pt x="153440" y="33739"/>
                </a:lnTo>
                <a:lnTo>
                  <a:pt x="147567" y="33487"/>
                </a:lnTo>
                <a:lnTo>
                  <a:pt x="141745" y="32367"/>
                </a:lnTo>
                <a:lnTo>
                  <a:pt x="135960" y="30668"/>
                </a:lnTo>
                <a:lnTo>
                  <a:pt x="130197" y="28583"/>
                </a:lnTo>
                <a:lnTo>
                  <a:pt x="124450" y="27192"/>
                </a:lnTo>
                <a:lnTo>
                  <a:pt x="118715" y="26266"/>
                </a:lnTo>
                <a:lnTo>
                  <a:pt x="112986" y="25648"/>
                </a:lnTo>
                <a:lnTo>
                  <a:pt x="107261" y="25236"/>
                </a:lnTo>
                <a:lnTo>
                  <a:pt x="101541" y="24961"/>
                </a:lnTo>
                <a:lnTo>
                  <a:pt x="90104" y="24656"/>
                </a:lnTo>
                <a:lnTo>
                  <a:pt x="66074" y="24444"/>
                </a:lnTo>
                <a:lnTo>
                  <a:pt x="62653" y="25386"/>
                </a:lnTo>
                <a:lnTo>
                  <a:pt x="56310" y="28972"/>
                </a:lnTo>
                <a:lnTo>
                  <a:pt x="50316" y="31201"/>
                </a:lnTo>
                <a:lnTo>
                  <a:pt x="47384" y="31796"/>
                </a:lnTo>
                <a:lnTo>
                  <a:pt x="45430" y="33145"/>
                </a:lnTo>
                <a:lnTo>
                  <a:pt x="44127" y="34996"/>
                </a:lnTo>
                <a:lnTo>
                  <a:pt x="41521" y="415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88889"/>
          <a:stretch>
            <a:fillRect/>
          </a:stretch>
        </p:blipFill>
        <p:spPr bwMode="auto">
          <a:xfrm>
            <a:off x="0" y="4876800"/>
            <a:ext cx="659472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b="38889"/>
          <a:stretch>
            <a:fillRect/>
          </a:stretch>
        </p:blipFill>
        <p:spPr bwMode="auto">
          <a:xfrm>
            <a:off x="0" y="0"/>
            <a:ext cx="6594722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279"/>
          <p:cNvSpPr/>
          <p:nvPr/>
        </p:nvSpPr>
        <p:spPr>
          <a:xfrm>
            <a:off x="2831782" y="2211705"/>
            <a:ext cx="291431" cy="377191"/>
          </a:xfrm>
          <a:custGeom>
            <a:avLst/>
            <a:gdLst/>
            <a:ahLst/>
            <a:cxnLst/>
            <a:rect l="0" t="0" r="0" b="0"/>
            <a:pathLst>
              <a:path w="291431" h="377191">
                <a:moveTo>
                  <a:pt x="8572" y="102870"/>
                </a:moveTo>
                <a:lnTo>
                  <a:pt x="1192" y="102870"/>
                </a:lnTo>
                <a:lnTo>
                  <a:pt x="794" y="101917"/>
                </a:lnTo>
                <a:lnTo>
                  <a:pt x="9" y="94402"/>
                </a:lnTo>
                <a:lnTo>
                  <a:pt x="0" y="56784"/>
                </a:lnTo>
                <a:lnTo>
                  <a:pt x="953" y="54049"/>
                </a:lnTo>
                <a:lnTo>
                  <a:pt x="5891" y="45647"/>
                </a:lnTo>
                <a:lnTo>
                  <a:pt x="8731" y="37126"/>
                </a:lnTo>
                <a:lnTo>
                  <a:pt x="15181" y="28568"/>
                </a:lnTo>
                <a:lnTo>
                  <a:pt x="23125" y="20000"/>
                </a:lnTo>
                <a:lnTo>
                  <a:pt x="32632" y="10265"/>
                </a:lnTo>
                <a:lnTo>
                  <a:pt x="38633" y="6784"/>
                </a:lnTo>
                <a:lnTo>
                  <a:pt x="46698" y="3015"/>
                </a:lnTo>
                <a:lnTo>
                  <a:pt x="53457" y="1340"/>
                </a:lnTo>
                <a:lnTo>
                  <a:pt x="59636" y="595"/>
                </a:lnTo>
                <a:lnTo>
                  <a:pt x="68355" y="78"/>
                </a:lnTo>
                <a:lnTo>
                  <a:pt x="113956" y="0"/>
                </a:lnTo>
                <a:lnTo>
                  <a:pt x="116928" y="952"/>
                </a:lnTo>
                <a:lnTo>
                  <a:pt x="122770" y="4551"/>
                </a:lnTo>
                <a:lnTo>
                  <a:pt x="131082" y="6785"/>
                </a:lnTo>
                <a:lnTo>
                  <a:pt x="140174" y="7778"/>
                </a:lnTo>
                <a:lnTo>
                  <a:pt x="147390" y="8219"/>
                </a:lnTo>
                <a:lnTo>
                  <a:pt x="153772" y="8415"/>
                </a:lnTo>
                <a:lnTo>
                  <a:pt x="156807" y="8467"/>
                </a:lnTo>
                <a:lnTo>
                  <a:pt x="165259" y="11065"/>
                </a:lnTo>
                <a:lnTo>
                  <a:pt x="170181" y="13092"/>
                </a:lnTo>
                <a:lnTo>
                  <a:pt x="175366" y="14443"/>
                </a:lnTo>
                <a:lnTo>
                  <a:pt x="180728" y="15343"/>
                </a:lnTo>
                <a:lnTo>
                  <a:pt x="186208" y="15944"/>
                </a:lnTo>
                <a:lnTo>
                  <a:pt x="194837" y="16611"/>
                </a:lnTo>
                <a:lnTo>
                  <a:pt x="202799" y="16907"/>
                </a:lnTo>
                <a:lnTo>
                  <a:pt x="228965" y="17113"/>
                </a:lnTo>
                <a:lnTo>
                  <a:pt x="250990" y="17142"/>
                </a:lnTo>
                <a:lnTo>
                  <a:pt x="254004" y="18095"/>
                </a:lnTo>
                <a:lnTo>
                  <a:pt x="262797" y="23036"/>
                </a:lnTo>
                <a:lnTo>
                  <a:pt x="268564" y="24525"/>
                </a:lnTo>
                <a:lnTo>
                  <a:pt x="277166" y="25364"/>
                </a:lnTo>
                <a:lnTo>
                  <a:pt x="279075" y="26434"/>
                </a:lnTo>
                <a:lnTo>
                  <a:pt x="280347" y="28100"/>
                </a:lnTo>
                <a:lnTo>
                  <a:pt x="281196" y="30163"/>
                </a:lnTo>
                <a:lnTo>
                  <a:pt x="288449" y="40318"/>
                </a:lnTo>
                <a:lnTo>
                  <a:pt x="291068" y="49782"/>
                </a:lnTo>
                <a:lnTo>
                  <a:pt x="291347" y="60047"/>
                </a:lnTo>
                <a:lnTo>
                  <a:pt x="291430" y="70602"/>
                </a:lnTo>
                <a:lnTo>
                  <a:pt x="290489" y="73738"/>
                </a:lnTo>
                <a:lnTo>
                  <a:pt x="286904" y="79762"/>
                </a:lnTo>
                <a:lnTo>
                  <a:pt x="284675" y="88155"/>
                </a:lnTo>
                <a:lnTo>
                  <a:pt x="282733" y="98235"/>
                </a:lnTo>
                <a:lnTo>
                  <a:pt x="278694" y="109064"/>
                </a:lnTo>
                <a:lnTo>
                  <a:pt x="273724" y="120228"/>
                </a:lnTo>
                <a:lnTo>
                  <a:pt x="269293" y="131539"/>
                </a:lnTo>
                <a:lnTo>
                  <a:pt x="267323" y="142917"/>
                </a:lnTo>
                <a:lnTo>
                  <a:pt x="264893" y="148618"/>
                </a:lnTo>
                <a:lnTo>
                  <a:pt x="257113" y="160032"/>
                </a:lnTo>
                <a:lnTo>
                  <a:pt x="249845" y="171455"/>
                </a:lnTo>
                <a:lnTo>
                  <a:pt x="246573" y="177168"/>
                </a:lnTo>
                <a:lnTo>
                  <a:pt x="242938" y="188596"/>
                </a:lnTo>
                <a:lnTo>
                  <a:pt x="241969" y="194311"/>
                </a:lnTo>
                <a:lnTo>
                  <a:pt x="239417" y="200978"/>
                </a:lnTo>
                <a:lnTo>
                  <a:pt x="235812" y="208280"/>
                </a:lnTo>
                <a:lnTo>
                  <a:pt x="231503" y="216006"/>
                </a:lnTo>
                <a:lnTo>
                  <a:pt x="228630" y="223061"/>
                </a:lnTo>
                <a:lnTo>
                  <a:pt x="226715" y="229670"/>
                </a:lnTo>
                <a:lnTo>
                  <a:pt x="225438" y="235981"/>
                </a:lnTo>
                <a:lnTo>
                  <a:pt x="223635" y="242093"/>
                </a:lnTo>
                <a:lnTo>
                  <a:pt x="221480" y="248072"/>
                </a:lnTo>
                <a:lnTo>
                  <a:pt x="217498" y="259797"/>
                </a:lnTo>
                <a:lnTo>
                  <a:pt x="215728" y="271357"/>
                </a:lnTo>
                <a:lnTo>
                  <a:pt x="212402" y="282846"/>
                </a:lnTo>
                <a:lnTo>
                  <a:pt x="207748" y="294301"/>
                </a:lnTo>
                <a:lnTo>
                  <a:pt x="202505" y="305743"/>
                </a:lnTo>
                <a:lnTo>
                  <a:pt x="199540" y="317178"/>
                </a:lnTo>
                <a:lnTo>
                  <a:pt x="198222" y="327658"/>
                </a:lnTo>
                <a:lnTo>
                  <a:pt x="197480" y="338913"/>
                </a:lnTo>
                <a:lnTo>
                  <a:pt x="197260" y="348280"/>
                </a:lnTo>
                <a:lnTo>
                  <a:pt x="197168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80"/>
          <p:cNvSpPr/>
          <p:nvPr/>
        </p:nvSpPr>
        <p:spPr>
          <a:xfrm>
            <a:off x="2857500" y="2400300"/>
            <a:ext cx="454343" cy="77153"/>
          </a:xfrm>
          <a:custGeom>
            <a:avLst/>
            <a:gdLst/>
            <a:ahLst/>
            <a:cxnLst/>
            <a:rect l="0" t="0" r="0" b="0"/>
            <a:pathLst>
              <a:path w="454343" h="77153">
                <a:moveTo>
                  <a:pt x="0" y="77152"/>
                </a:moveTo>
                <a:lnTo>
                  <a:pt x="0" y="68684"/>
                </a:lnTo>
                <a:lnTo>
                  <a:pt x="11865" y="68593"/>
                </a:lnTo>
                <a:lnTo>
                  <a:pt x="48770" y="68580"/>
                </a:lnTo>
                <a:lnTo>
                  <a:pt x="55373" y="67628"/>
                </a:lnTo>
                <a:lnTo>
                  <a:pt x="62633" y="66040"/>
                </a:lnTo>
                <a:lnTo>
                  <a:pt x="70330" y="64029"/>
                </a:lnTo>
                <a:lnTo>
                  <a:pt x="78319" y="62688"/>
                </a:lnTo>
                <a:lnTo>
                  <a:pt x="86503" y="61795"/>
                </a:lnTo>
                <a:lnTo>
                  <a:pt x="94816" y="61199"/>
                </a:lnTo>
                <a:lnTo>
                  <a:pt x="103215" y="60802"/>
                </a:lnTo>
                <a:lnTo>
                  <a:pt x="120168" y="60360"/>
                </a:lnTo>
                <a:lnTo>
                  <a:pt x="128690" y="59290"/>
                </a:lnTo>
                <a:lnTo>
                  <a:pt x="137228" y="57624"/>
                </a:lnTo>
                <a:lnTo>
                  <a:pt x="145777" y="55561"/>
                </a:lnTo>
                <a:lnTo>
                  <a:pt x="154335" y="53233"/>
                </a:lnTo>
                <a:lnTo>
                  <a:pt x="171463" y="48106"/>
                </a:lnTo>
                <a:lnTo>
                  <a:pt x="180984" y="46358"/>
                </a:lnTo>
                <a:lnTo>
                  <a:pt x="191141" y="45193"/>
                </a:lnTo>
                <a:lnTo>
                  <a:pt x="201722" y="44416"/>
                </a:lnTo>
                <a:lnTo>
                  <a:pt x="211633" y="42946"/>
                </a:lnTo>
                <a:lnTo>
                  <a:pt x="221099" y="41013"/>
                </a:lnTo>
                <a:lnTo>
                  <a:pt x="261373" y="31067"/>
                </a:lnTo>
                <a:lnTo>
                  <a:pt x="272356" y="29284"/>
                </a:lnTo>
                <a:lnTo>
                  <a:pt x="283488" y="28095"/>
                </a:lnTo>
                <a:lnTo>
                  <a:pt x="294719" y="27302"/>
                </a:lnTo>
                <a:lnTo>
                  <a:pt x="305064" y="26774"/>
                </a:lnTo>
                <a:lnTo>
                  <a:pt x="324179" y="26187"/>
                </a:lnTo>
                <a:lnTo>
                  <a:pt x="333277" y="25078"/>
                </a:lnTo>
                <a:lnTo>
                  <a:pt x="342199" y="23386"/>
                </a:lnTo>
                <a:lnTo>
                  <a:pt x="351005" y="21306"/>
                </a:lnTo>
                <a:lnTo>
                  <a:pt x="358781" y="19918"/>
                </a:lnTo>
                <a:lnTo>
                  <a:pt x="372501" y="18377"/>
                </a:lnTo>
                <a:lnTo>
                  <a:pt x="379778" y="17967"/>
                </a:lnTo>
                <a:lnTo>
                  <a:pt x="395485" y="17510"/>
                </a:lnTo>
                <a:lnTo>
                  <a:pt x="402721" y="16436"/>
                </a:lnTo>
                <a:lnTo>
                  <a:pt x="409451" y="14767"/>
                </a:lnTo>
                <a:lnTo>
                  <a:pt x="415842" y="12702"/>
                </a:lnTo>
                <a:lnTo>
                  <a:pt x="425484" y="10408"/>
                </a:lnTo>
                <a:lnTo>
                  <a:pt x="439434" y="8935"/>
                </a:lnTo>
                <a:lnTo>
                  <a:pt x="452594" y="8604"/>
                </a:lnTo>
                <a:lnTo>
                  <a:pt x="453177" y="7641"/>
                </a:lnTo>
                <a:lnTo>
                  <a:pt x="453565" y="6046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81"/>
          <p:cNvSpPr/>
          <p:nvPr/>
        </p:nvSpPr>
        <p:spPr>
          <a:xfrm>
            <a:off x="1657350" y="2323147"/>
            <a:ext cx="50244" cy="334329"/>
          </a:xfrm>
          <a:custGeom>
            <a:avLst/>
            <a:gdLst/>
            <a:ahLst/>
            <a:cxnLst/>
            <a:rect l="0" t="0" r="0" b="0"/>
            <a:pathLst>
              <a:path w="50244" h="334329">
                <a:moveTo>
                  <a:pt x="42862" y="0"/>
                </a:moveTo>
                <a:lnTo>
                  <a:pt x="42862" y="50283"/>
                </a:lnTo>
                <a:lnTo>
                  <a:pt x="43814" y="54477"/>
                </a:lnTo>
                <a:lnTo>
                  <a:pt x="45402" y="58226"/>
                </a:lnTo>
                <a:lnTo>
                  <a:pt x="47413" y="61677"/>
                </a:lnTo>
                <a:lnTo>
                  <a:pt x="48754" y="66836"/>
                </a:lnTo>
                <a:lnTo>
                  <a:pt x="49647" y="73132"/>
                </a:lnTo>
                <a:lnTo>
                  <a:pt x="50243" y="80187"/>
                </a:lnTo>
                <a:lnTo>
                  <a:pt x="49688" y="86796"/>
                </a:lnTo>
                <a:lnTo>
                  <a:pt x="48365" y="93106"/>
                </a:lnTo>
                <a:lnTo>
                  <a:pt x="46531" y="99218"/>
                </a:lnTo>
                <a:lnTo>
                  <a:pt x="45308" y="105198"/>
                </a:lnTo>
                <a:lnTo>
                  <a:pt x="44493" y="111090"/>
                </a:lnTo>
                <a:lnTo>
                  <a:pt x="43949" y="116922"/>
                </a:lnTo>
                <a:lnTo>
                  <a:pt x="43587" y="123668"/>
                </a:lnTo>
                <a:lnTo>
                  <a:pt x="43184" y="138784"/>
                </a:lnTo>
                <a:lnTo>
                  <a:pt x="42124" y="146815"/>
                </a:lnTo>
                <a:lnTo>
                  <a:pt x="40465" y="155027"/>
                </a:lnTo>
                <a:lnTo>
                  <a:pt x="38407" y="163359"/>
                </a:lnTo>
                <a:lnTo>
                  <a:pt x="36082" y="170818"/>
                </a:lnTo>
                <a:lnTo>
                  <a:pt x="33579" y="177696"/>
                </a:lnTo>
                <a:lnTo>
                  <a:pt x="30959" y="184187"/>
                </a:lnTo>
                <a:lnTo>
                  <a:pt x="27306" y="191371"/>
                </a:lnTo>
                <a:lnTo>
                  <a:pt x="22967" y="199019"/>
                </a:lnTo>
                <a:lnTo>
                  <a:pt x="18168" y="206974"/>
                </a:lnTo>
                <a:lnTo>
                  <a:pt x="14970" y="215135"/>
                </a:lnTo>
                <a:lnTo>
                  <a:pt x="12837" y="223433"/>
                </a:lnTo>
                <a:lnTo>
                  <a:pt x="11415" y="231823"/>
                </a:lnTo>
                <a:lnTo>
                  <a:pt x="9515" y="239321"/>
                </a:lnTo>
                <a:lnTo>
                  <a:pt x="7296" y="246225"/>
                </a:lnTo>
                <a:lnTo>
                  <a:pt x="4864" y="252733"/>
                </a:lnTo>
                <a:lnTo>
                  <a:pt x="3242" y="258976"/>
                </a:lnTo>
                <a:lnTo>
                  <a:pt x="2161" y="265043"/>
                </a:lnTo>
                <a:lnTo>
                  <a:pt x="1441" y="270993"/>
                </a:lnTo>
                <a:lnTo>
                  <a:pt x="640" y="280144"/>
                </a:lnTo>
                <a:lnTo>
                  <a:pt x="284" y="287386"/>
                </a:lnTo>
                <a:lnTo>
                  <a:pt x="84" y="296818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82"/>
          <p:cNvSpPr/>
          <p:nvPr/>
        </p:nvSpPr>
        <p:spPr>
          <a:xfrm>
            <a:off x="1785937" y="2357440"/>
            <a:ext cx="214312" cy="239913"/>
          </a:xfrm>
          <a:custGeom>
            <a:avLst/>
            <a:gdLst/>
            <a:ahLst/>
            <a:cxnLst/>
            <a:rect l="0" t="0" r="0" b="0"/>
            <a:pathLst>
              <a:path w="214312" h="239913">
                <a:moveTo>
                  <a:pt x="60007" y="8570"/>
                </a:moveTo>
                <a:lnTo>
                  <a:pt x="60007" y="4019"/>
                </a:lnTo>
                <a:lnTo>
                  <a:pt x="59055" y="2678"/>
                </a:lnTo>
                <a:lnTo>
                  <a:pt x="57467" y="1784"/>
                </a:lnTo>
                <a:lnTo>
                  <a:pt x="51788" y="102"/>
                </a:lnTo>
                <a:lnTo>
                  <a:pt x="45613" y="18"/>
                </a:lnTo>
                <a:lnTo>
                  <a:pt x="43225" y="0"/>
                </a:lnTo>
                <a:lnTo>
                  <a:pt x="42970" y="4549"/>
                </a:lnTo>
                <a:lnTo>
                  <a:pt x="43887" y="6842"/>
                </a:lnTo>
                <a:lnTo>
                  <a:pt x="47445" y="11929"/>
                </a:lnTo>
                <a:lnTo>
                  <a:pt x="49662" y="17365"/>
                </a:lnTo>
                <a:lnTo>
                  <a:pt x="50253" y="20148"/>
                </a:lnTo>
                <a:lnTo>
                  <a:pt x="49694" y="22956"/>
                </a:lnTo>
                <a:lnTo>
                  <a:pt x="46534" y="28616"/>
                </a:lnTo>
                <a:lnTo>
                  <a:pt x="44494" y="34307"/>
                </a:lnTo>
                <a:lnTo>
                  <a:pt x="43950" y="37158"/>
                </a:lnTo>
                <a:lnTo>
                  <a:pt x="40806" y="42865"/>
                </a:lnTo>
                <a:lnTo>
                  <a:pt x="38634" y="45721"/>
                </a:lnTo>
                <a:lnTo>
                  <a:pt x="37186" y="49530"/>
                </a:lnTo>
                <a:lnTo>
                  <a:pt x="36221" y="53974"/>
                </a:lnTo>
                <a:lnTo>
                  <a:pt x="35577" y="58841"/>
                </a:lnTo>
                <a:lnTo>
                  <a:pt x="34195" y="63039"/>
                </a:lnTo>
                <a:lnTo>
                  <a:pt x="30121" y="70243"/>
                </a:lnTo>
                <a:lnTo>
                  <a:pt x="25134" y="76620"/>
                </a:lnTo>
                <a:lnTo>
                  <a:pt x="19743" y="83582"/>
                </a:lnTo>
                <a:lnTo>
                  <a:pt x="16972" y="88105"/>
                </a:lnTo>
                <a:lnTo>
                  <a:pt x="14172" y="93026"/>
                </a:lnTo>
                <a:lnTo>
                  <a:pt x="12306" y="97259"/>
                </a:lnTo>
                <a:lnTo>
                  <a:pt x="10232" y="104502"/>
                </a:lnTo>
                <a:lnTo>
                  <a:pt x="8726" y="108720"/>
                </a:lnTo>
                <a:lnTo>
                  <a:pt x="6770" y="113436"/>
                </a:lnTo>
                <a:lnTo>
                  <a:pt x="4513" y="118486"/>
                </a:lnTo>
                <a:lnTo>
                  <a:pt x="3009" y="122804"/>
                </a:lnTo>
                <a:lnTo>
                  <a:pt x="1337" y="130143"/>
                </a:lnTo>
                <a:lnTo>
                  <a:pt x="594" y="136580"/>
                </a:lnTo>
                <a:lnTo>
                  <a:pt x="264" y="143568"/>
                </a:lnTo>
                <a:lnTo>
                  <a:pt x="52" y="161036"/>
                </a:lnTo>
                <a:lnTo>
                  <a:pt x="10" y="173941"/>
                </a:lnTo>
                <a:lnTo>
                  <a:pt x="959" y="176920"/>
                </a:lnTo>
                <a:lnTo>
                  <a:pt x="4554" y="182769"/>
                </a:lnTo>
                <a:lnTo>
                  <a:pt x="9326" y="188544"/>
                </a:lnTo>
                <a:lnTo>
                  <a:pt x="11933" y="191418"/>
                </a:lnTo>
                <a:lnTo>
                  <a:pt x="13670" y="194286"/>
                </a:lnTo>
                <a:lnTo>
                  <a:pt x="15601" y="200013"/>
                </a:lnTo>
                <a:lnTo>
                  <a:pt x="18998" y="205733"/>
                </a:lnTo>
                <a:lnTo>
                  <a:pt x="21238" y="208592"/>
                </a:lnTo>
                <a:lnTo>
                  <a:pt x="24636" y="211450"/>
                </a:lnTo>
                <a:lnTo>
                  <a:pt x="28807" y="214308"/>
                </a:lnTo>
                <a:lnTo>
                  <a:pt x="40086" y="221189"/>
                </a:lnTo>
                <a:lnTo>
                  <a:pt x="46708" y="224669"/>
                </a:lnTo>
                <a:lnTo>
                  <a:pt x="51141" y="226931"/>
                </a:lnTo>
                <a:lnTo>
                  <a:pt x="55049" y="228439"/>
                </a:lnTo>
                <a:lnTo>
                  <a:pt x="58607" y="229444"/>
                </a:lnTo>
                <a:lnTo>
                  <a:pt x="61931" y="230114"/>
                </a:lnTo>
                <a:lnTo>
                  <a:pt x="68165" y="233399"/>
                </a:lnTo>
                <a:lnTo>
                  <a:pt x="71161" y="235608"/>
                </a:lnTo>
                <a:lnTo>
                  <a:pt x="77029" y="238063"/>
                </a:lnTo>
                <a:lnTo>
                  <a:pt x="82813" y="239154"/>
                </a:lnTo>
                <a:lnTo>
                  <a:pt x="88558" y="239639"/>
                </a:lnTo>
                <a:lnTo>
                  <a:pt x="92376" y="239769"/>
                </a:lnTo>
                <a:lnTo>
                  <a:pt x="101698" y="239912"/>
                </a:lnTo>
                <a:lnTo>
                  <a:pt x="105899" y="238998"/>
                </a:lnTo>
                <a:lnTo>
                  <a:pt x="109652" y="237436"/>
                </a:lnTo>
                <a:lnTo>
                  <a:pt x="113106" y="235442"/>
                </a:lnTo>
                <a:lnTo>
                  <a:pt x="119484" y="233227"/>
                </a:lnTo>
                <a:lnTo>
                  <a:pt x="122519" y="232636"/>
                </a:lnTo>
                <a:lnTo>
                  <a:pt x="128430" y="229440"/>
                </a:lnTo>
                <a:lnTo>
                  <a:pt x="131340" y="227254"/>
                </a:lnTo>
                <a:lnTo>
                  <a:pt x="137113" y="224825"/>
                </a:lnTo>
                <a:lnTo>
                  <a:pt x="143807" y="222793"/>
                </a:lnTo>
                <a:lnTo>
                  <a:pt x="148259" y="220918"/>
                </a:lnTo>
                <a:lnTo>
                  <a:pt x="153132" y="218715"/>
                </a:lnTo>
                <a:lnTo>
                  <a:pt x="157333" y="216294"/>
                </a:lnTo>
                <a:lnTo>
                  <a:pt x="161086" y="213727"/>
                </a:lnTo>
                <a:lnTo>
                  <a:pt x="164541" y="211064"/>
                </a:lnTo>
                <a:lnTo>
                  <a:pt x="170919" y="205565"/>
                </a:lnTo>
                <a:lnTo>
                  <a:pt x="173954" y="202765"/>
                </a:lnTo>
                <a:lnTo>
                  <a:pt x="176929" y="198993"/>
                </a:lnTo>
                <a:lnTo>
                  <a:pt x="179865" y="194573"/>
                </a:lnTo>
                <a:lnTo>
                  <a:pt x="182775" y="189722"/>
                </a:lnTo>
                <a:lnTo>
                  <a:pt x="185668" y="185536"/>
                </a:lnTo>
                <a:lnTo>
                  <a:pt x="191421" y="178344"/>
                </a:lnTo>
                <a:lnTo>
                  <a:pt x="197153" y="171972"/>
                </a:lnTo>
                <a:lnTo>
                  <a:pt x="202876" y="165013"/>
                </a:lnTo>
                <a:lnTo>
                  <a:pt x="205736" y="160490"/>
                </a:lnTo>
                <a:lnTo>
                  <a:pt x="208595" y="155570"/>
                </a:lnTo>
                <a:lnTo>
                  <a:pt x="210501" y="151337"/>
                </a:lnTo>
                <a:lnTo>
                  <a:pt x="212618" y="144094"/>
                </a:lnTo>
                <a:lnTo>
                  <a:pt x="213183" y="139877"/>
                </a:lnTo>
                <a:lnTo>
                  <a:pt x="213559" y="135160"/>
                </a:lnTo>
                <a:lnTo>
                  <a:pt x="213978" y="125792"/>
                </a:lnTo>
                <a:lnTo>
                  <a:pt x="214213" y="115163"/>
                </a:lnTo>
                <a:lnTo>
                  <a:pt x="214311" y="74655"/>
                </a:lnTo>
                <a:lnTo>
                  <a:pt x="213359" y="71677"/>
                </a:lnTo>
                <a:lnTo>
                  <a:pt x="209761" y="65827"/>
                </a:lnTo>
                <a:lnTo>
                  <a:pt x="204987" y="60052"/>
                </a:lnTo>
                <a:lnTo>
                  <a:pt x="199690" y="54311"/>
                </a:lnTo>
                <a:lnTo>
                  <a:pt x="191353" y="45723"/>
                </a:lnTo>
                <a:lnTo>
                  <a:pt x="185693" y="40005"/>
                </a:lnTo>
                <a:lnTo>
                  <a:pt x="181898" y="37146"/>
                </a:lnTo>
                <a:lnTo>
                  <a:pt x="177463" y="34288"/>
                </a:lnTo>
                <a:lnTo>
                  <a:pt x="172601" y="31430"/>
                </a:lnTo>
                <a:lnTo>
                  <a:pt x="168407" y="29525"/>
                </a:lnTo>
                <a:lnTo>
                  <a:pt x="164659" y="28255"/>
                </a:lnTo>
                <a:lnTo>
                  <a:pt x="161208" y="27408"/>
                </a:lnTo>
                <a:lnTo>
                  <a:pt x="157002" y="25891"/>
                </a:lnTo>
                <a:lnTo>
                  <a:pt x="152293" y="23927"/>
                </a:lnTo>
                <a:lnTo>
                  <a:pt x="147248" y="21666"/>
                </a:lnTo>
                <a:lnTo>
                  <a:pt x="141981" y="20158"/>
                </a:lnTo>
                <a:lnTo>
                  <a:pt x="136564" y="19153"/>
                </a:lnTo>
                <a:lnTo>
                  <a:pt x="131047" y="18482"/>
                </a:lnTo>
                <a:lnTo>
                  <a:pt x="125465" y="17083"/>
                </a:lnTo>
                <a:lnTo>
                  <a:pt x="119838" y="15198"/>
                </a:lnTo>
                <a:lnTo>
                  <a:pt x="114182" y="12988"/>
                </a:lnTo>
                <a:lnTo>
                  <a:pt x="108506" y="11515"/>
                </a:lnTo>
                <a:lnTo>
                  <a:pt x="102818" y="10533"/>
                </a:lnTo>
                <a:lnTo>
                  <a:pt x="97120" y="9879"/>
                </a:lnTo>
                <a:lnTo>
                  <a:pt x="91417" y="9442"/>
                </a:lnTo>
                <a:lnTo>
                  <a:pt x="85709" y="9151"/>
                </a:lnTo>
                <a:lnTo>
                  <a:pt x="80000" y="8957"/>
                </a:lnTo>
                <a:lnTo>
                  <a:pt x="74288" y="9781"/>
                </a:lnTo>
                <a:lnTo>
                  <a:pt x="68575" y="11282"/>
                </a:lnTo>
                <a:lnTo>
                  <a:pt x="62862" y="13235"/>
                </a:lnTo>
                <a:lnTo>
                  <a:pt x="58100" y="14538"/>
                </a:lnTo>
                <a:lnTo>
                  <a:pt x="53974" y="15406"/>
                </a:lnTo>
                <a:lnTo>
                  <a:pt x="50270" y="15984"/>
                </a:lnTo>
                <a:lnTo>
                  <a:pt x="45896" y="16370"/>
                </a:lnTo>
                <a:lnTo>
                  <a:pt x="41075" y="16628"/>
                </a:lnTo>
                <a:lnTo>
                  <a:pt x="35956" y="16799"/>
                </a:lnTo>
                <a:lnTo>
                  <a:pt x="31590" y="17866"/>
                </a:lnTo>
                <a:lnTo>
                  <a:pt x="27728" y="19530"/>
                </a:lnTo>
                <a:lnTo>
                  <a:pt x="24200" y="21591"/>
                </a:lnTo>
                <a:lnTo>
                  <a:pt x="19943" y="23918"/>
                </a:lnTo>
                <a:lnTo>
                  <a:pt x="0" y="3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83"/>
          <p:cNvSpPr/>
          <p:nvPr/>
        </p:nvSpPr>
        <p:spPr>
          <a:xfrm>
            <a:off x="4341733" y="5554979"/>
            <a:ext cx="58818" cy="445772"/>
          </a:xfrm>
          <a:custGeom>
            <a:avLst/>
            <a:gdLst/>
            <a:ahLst/>
            <a:cxnLst/>
            <a:rect l="0" t="0" r="0" b="0"/>
            <a:pathLst>
              <a:path w="58818" h="445772">
                <a:moveTo>
                  <a:pt x="7382" y="0"/>
                </a:moveTo>
                <a:lnTo>
                  <a:pt x="0" y="0"/>
                </a:lnTo>
                <a:lnTo>
                  <a:pt x="556" y="953"/>
                </a:lnTo>
                <a:lnTo>
                  <a:pt x="1879" y="2541"/>
                </a:lnTo>
                <a:lnTo>
                  <a:pt x="3713" y="4552"/>
                </a:lnTo>
                <a:lnTo>
                  <a:pt x="4936" y="6844"/>
                </a:lnTo>
                <a:lnTo>
                  <a:pt x="6294" y="11932"/>
                </a:lnTo>
                <a:lnTo>
                  <a:pt x="8119" y="23912"/>
                </a:lnTo>
                <a:lnTo>
                  <a:pt x="9778" y="28324"/>
                </a:lnTo>
                <a:lnTo>
                  <a:pt x="11837" y="33170"/>
                </a:lnTo>
                <a:lnTo>
                  <a:pt x="13209" y="38306"/>
                </a:lnTo>
                <a:lnTo>
                  <a:pt x="14734" y="49093"/>
                </a:lnTo>
                <a:lnTo>
                  <a:pt x="15412" y="60237"/>
                </a:lnTo>
                <a:lnTo>
                  <a:pt x="15592" y="65875"/>
                </a:lnTo>
                <a:lnTo>
                  <a:pt x="16666" y="71540"/>
                </a:lnTo>
                <a:lnTo>
                  <a:pt x="18334" y="77221"/>
                </a:lnTo>
                <a:lnTo>
                  <a:pt x="20398" y="82913"/>
                </a:lnTo>
                <a:lnTo>
                  <a:pt x="21774" y="89566"/>
                </a:lnTo>
                <a:lnTo>
                  <a:pt x="22692" y="96858"/>
                </a:lnTo>
                <a:lnTo>
                  <a:pt x="23303" y="104577"/>
                </a:lnTo>
                <a:lnTo>
                  <a:pt x="24664" y="111628"/>
                </a:lnTo>
                <a:lnTo>
                  <a:pt x="26523" y="118235"/>
                </a:lnTo>
                <a:lnTo>
                  <a:pt x="28715" y="124543"/>
                </a:lnTo>
                <a:lnTo>
                  <a:pt x="30176" y="130654"/>
                </a:lnTo>
                <a:lnTo>
                  <a:pt x="31800" y="142524"/>
                </a:lnTo>
                <a:lnTo>
                  <a:pt x="32522" y="154149"/>
                </a:lnTo>
                <a:lnTo>
                  <a:pt x="33795" y="166619"/>
                </a:lnTo>
                <a:lnTo>
                  <a:pt x="35468" y="173944"/>
                </a:lnTo>
                <a:lnTo>
                  <a:pt x="37536" y="181686"/>
                </a:lnTo>
                <a:lnTo>
                  <a:pt x="38915" y="189704"/>
                </a:lnTo>
                <a:lnTo>
                  <a:pt x="39834" y="197907"/>
                </a:lnTo>
                <a:lnTo>
                  <a:pt x="40446" y="206234"/>
                </a:lnTo>
                <a:lnTo>
                  <a:pt x="40855" y="214642"/>
                </a:lnTo>
                <a:lnTo>
                  <a:pt x="41308" y="231604"/>
                </a:lnTo>
                <a:lnTo>
                  <a:pt x="42382" y="240128"/>
                </a:lnTo>
                <a:lnTo>
                  <a:pt x="44050" y="248668"/>
                </a:lnTo>
                <a:lnTo>
                  <a:pt x="46115" y="257219"/>
                </a:lnTo>
                <a:lnTo>
                  <a:pt x="47491" y="264825"/>
                </a:lnTo>
                <a:lnTo>
                  <a:pt x="49021" y="278355"/>
                </a:lnTo>
                <a:lnTo>
                  <a:pt x="49428" y="285583"/>
                </a:lnTo>
                <a:lnTo>
                  <a:pt x="49881" y="301234"/>
                </a:lnTo>
                <a:lnTo>
                  <a:pt x="50196" y="336273"/>
                </a:lnTo>
                <a:lnTo>
                  <a:pt x="50213" y="344197"/>
                </a:lnTo>
                <a:lnTo>
                  <a:pt x="51175" y="351385"/>
                </a:lnTo>
                <a:lnTo>
                  <a:pt x="52770" y="358082"/>
                </a:lnTo>
                <a:lnTo>
                  <a:pt x="54786" y="364452"/>
                </a:lnTo>
                <a:lnTo>
                  <a:pt x="56129" y="369650"/>
                </a:lnTo>
                <a:lnTo>
                  <a:pt x="57622" y="377967"/>
                </a:lnTo>
                <a:lnTo>
                  <a:pt x="58286" y="387378"/>
                </a:lnTo>
                <a:lnTo>
                  <a:pt x="58580" y="397911"/>
                </a:lnTo>
                <a:lnTo>
                  <a:pt x="58815" y="436928"/>
                </a:lnTo>
                <a:lnTo>
                  <a:pt x="58817" y="4457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4"/>
          <p:cNvSpPr/>
          <p:nvPr/>
        </p:nvSpPr>
        <p:spPr>
          <a:xfrm>
            <a:off x="4554854" y="5503558"/>
            <a:ext cx="298695" cy="411468"/>
          </a:xfrm>
          <a:custGeom>
            <a:avLst/>
            <a:gdLst/>
            <a:ahLst/>
            <a:cxnLst/>
            <a:rect l="0" t="0" r="0" b="0"/>
            <a:pathLst>
              <a:path w="298695" h="411468">
                <a:moveTo>
                  <a:pt x="0" y="59994"/>
                </a:moveTo>
                <a:lnTo>
                  <a:pt x="7382" y="59994"/>
                </a:lnTo>
                <a:lnTo>
                  <a:pt x="7779" y="59042"/>
                </a:lnTo>
                <a:lnTo>
                  <a:pt x="8220" y="55444"/>
                </a:lnTo>
                <a:lnTo>
                  <a:pt x="9290" y="54103"/>
                </a:lnTo>
                <a:lnTo>
                  <a:pt x="10956" y="53209"/>
                </a:lnTo>
                <a:lnTo>
                  <a:pt x="15347" y="52216"/>
                </a:lnTo>
                <a:lnTo>
                  <a:pt x="20474" y="51775"/>
                </a:lnTo>
                <a:lnTo>
                  <a:pt x="23174" y="50705"/>
                </a:lnTo>
                <a:lnTo>
                  <a:pt x="28715" y="46975"/>
                </a:lnTo>
                <a:lnTo>
                  <a:pt x="37189" y="39521"/>
                </a:lnTo>
                <a:lnTo>
                  <a:pt x="45733" y="31280"/>
                </a:lnTo>
                <a:lnTo>
                  <a:pt x="53981" y="25642"/>
                </a:lnTo>
                <a:lnTo>
                  <a:pt x="58848" y="22805"/>
                </a:lnTo>
                <a:lnTo>
                  <a:pt x="63997" y="19962"/>
                </a:lnTo>
                <a:lnTo>
                  <a:pt x="74799" y="14262"/>
                </a:lnTo>
                <a:lnTo>
                  <a:pt x="83409" y="8554"/>
                </a:lnTo>
                <a:lnTo>
                  <a:pt x="87039" y="5698"/>
                </a:lnTo>
                <a:lnTo>
                  <a:pt x="93611" y="2525"/>
                </a:lnTo>
                <a:lnTo>
                  <a:pt x="100661" y="1115"/>
                </a:lnTo>
                <a:lnTo>
                  <a:pt x="105207" y="739"/>
                </a:lnTo>
                <a:lnTo>
                  <a:pt x="114386" y="321"/>
                </a:lnTo>
                <a:lnTo>
                  <a:pt x="121641" y="135"/>
                </a:lnTo>
                <a:lnTo>
                  <a:pt x="147291" y="0"/>
                </a:lnTo>
                <a:lnTo>
                  <a:pt x="149629" y="948"/>
                </a:lnTo>
                <a:lnTo>
                  <a:pt x="151188" y="2533"/>
                </a:lnTo>
                <a:lnTo>
                  <a:pt x="152227" y="4541"/>
                </a:lnTo>
                <a:lnTo>
                  <a:pt x="153872" y="5881"/>
                </a:lnTo>
                <a:lnTo>
                  <a:pt x="155922" y="6773"/>
                </a:lnTo>
                <a:lnTo>
                  <a:pt x="158241" y="7369"/>
                </a:lnTo>
                <a:lnTo>
                  <a:pt x="160739" y="9670"/>
                </a:lnTo>
                <a:lnTo>
                  <a:pt x="166055" y="17308"/>
                </a:lnTo>
                <a:lnTo>
                  <a:pt x="169053" y="24513"/>
                </a:lnTo>
                <a:lnTo>
                  <a:pt x="171338" y="31842"/>
                </a:lnTo>
                <a:lnTo>
                  <a:pt x="175528" y="41450"/>
                </a:lnTo>
                <a:lnTo>
                  <a:pt x="176074" y="46679"/>
                </a:lnTo>
                <a:lnTo>
                  <a:pt x="174140" y="57568"/>
                </a:lnTo>
                <a:lnTo>
                  <a:pt x="170106" y="68759"/>
                </a:lnTo>
                <a:lnTo>
                  <a:pt x="165138" y="80082"/>
                </a:lnTo>
                <a:lnTo>
                  <a:pt x="159755" y="91464"/>
                </a:lnTo>
                <a:lnTo>
                  <a:pt x="151369" y="108583"/>
                </a:lnTo>
                <a:lnTo>
                  <a:pt x="148538" y="115247"/>
                </a:lnTo>
                <a:lnTo>
                  <a:pt x="145698" y="122547"/>
                </a:lnTo>
                <a:lnTo>
                  <a:pt x="142852" y="130271"/>
                </a:lnTo>
                <a:lnTo>
                  <a:pt x="139050" y="137325"/>
                </a:lnTo>
                <a:lnTo>
                  <a:pt x="134610" y="143933"/>
                </a:lnTo>
                <a:lnTo>
                  <a:pt x="125550" y="156355"/>
                </a:lnTo>
                <a:lnTo>
                  <a:pt x="118348" y="168226"/>
                </a:lnTo>
                <a:lnTo>
                  <a:pt x="109432" y="177313"/>
                </a:lnTo>
                <a:lnTo>
                  <a:pt x="104387" y="181069"/>
                </a:lnTo>
                <a:lnTo>
                  <a:pt x="96242" y="187782"/>
                </a:lnTo>
                <a:lnTo>
                  <a:pt x="88494" y="193941"/>
                </a:lnTo>
                <a:lnTo>
                  <a:pt x="83762" y="196918"/>
                </a:lnTo>
                <a:lnTo>
                  <a:pt x="78701" y="199854"/>
                </a:lnTo>
                <a:lnTo>
                  <a:pt x="70538" y="205657"/>
                </a:lnTo>
                <a:lnTo>
                  <a:pt x="67029" y="208537"/>
                </a:lnTo>
                <a:lnTo>
                  <a:pt x="60588" y="211738"/>
                </a:lnTo>
                <a:lnTo>
                  <a:pt x="53243" y="213794"/>
                </a:lnTo>
                <a:lnTo>
                  <a:pt x="44213" y="214255"/>
                </a:lnTo>
                <a:lnTo>
                  <a:pt x="43763" y="213317"/>
                </a:lnTo>
                <a:lnTo>
                  <a:pt x="42873" y="205831"/>
                </a:lnTo>
                <a:lnTo>
                  <a:pt x="47417" y="201206"/>
                </a:lnTo>
                <a:lnTo>
                  <a:pt x="49709" y="199856"/>
                </a:lnTo>
                <a:lnTo>
                  <a:pt x="57486" y="197002"/>
                </a:lnTo>
                <a:lnTo>
                  <a:pt x="66775" y="190547"/>
                </a:lnTo>
                <a:lnTo>
                  <a:pt x="76033" y="185328"/>
                </a:lnTo>
                <a:lnTo>
                  <a:pt x="91956" y="177034"/>
                </a:lnTo>
                <a:lnTo>
                  <a:pt x="97499" y="175168"/>
                </a:lnTo>
                <a:lnTo>
                  <a:pt x="103100" y="173924"/>
                </a:lnTo>
                <a:lnTo>
                  <a:pt x="108738" y="173095"/>
                </a:lnTo>
                <a:lnTo>
                  <a:pt x="114402" y="171590"/>
                </a:lnTo>
                <a:lnTo>
                  <a:pt x="120083" y="169634"/>
                </a:lnTo>
                <a:lnTo>
                  <a:pt x="125776" y="167378"/>
                </a:lnTo>
                <a:lnTo>
                  <a:pt x="131476" y="165873"/>
                </a:lnTo>
                <a:lnTo>
                  <a:pt x="137181" y="164870"/>
                </a:lnTo>
                <a:lnTo>
                  <a:pt x="142889" y="164201"/>
                </a:lnTo>
                <a:lnTo>
                  <a:pt x="148599" y="163756"/>
                </a:lnTo>
                <a:lnTo>
                  <a:pt x="154311" y="163458"/>
                </a:lnTo>
                <a:lnTo>
                  <a:pt x="160024" y="163260"/>
                </a:lnTo>
                <a:lnTo>
                  <a:pt x="166691" y="164080"/>
                </a:lnTo>
                <a:lnTo>
                  <a:pt x="173992" y="165580"/>
                </a:lnTo>
                <a:lnTo>
                  <a:pt x="181718" y="167532"/>
                </a:lnTo>
                <a:lnTo>
                  <a:pt x="188773" y="168834"/>
                </a:lnTo>
                <a:lnTo>
                  <a:pt x="195381" y="169701"/>
                </a:lnTo>
                <a:lnTo>
                  <a:pt x="201692" y="170280"/>
                </a:lnTo>
                <a:lnTo>
                  <a:pt x="207804" y="171618"/>
                </a:lnTo>
                <a:lnTo>
                  <a:pt x="213783" y="173462"/>
                </a:lnTo>
                <a:lnTo>
                  <a:pt x="219675" y="175645"/>
                </a:lnTo>
                <a:lnTo>
                  <a:pt x="225508" y="178052"/>
                </a:lnTo>
                <a:lnTo>
                  <a:pt x="231301" y="180609"/>
                </a:lnTo>
                <a:lnTo>
                  <a:pt x="242818" y="185991"/>
                </a:lnTo>
                <a:lnTo>
                  <a:pt x="254287" y="191558"/>
                </a:lnTo>
                <a:lnTo>
                  <a:pt x="263194" y="197207"/>
                </a:lnTo>
                <a:lnTo>
                  <a:pt x="266903" y="200047"/>
                </a:lnTo>
                <a:lnTo>
                  <a:pt x="273564" y="208282"/>
                </a:lnTo>
                <a:lnTo>
                  <a:pt x="279699" y="218292"/>
                </a:lnTo>
                <a:lnTo>
                  <a:pt x="285601" y="229091"/>
                </a:lnTo>
                <a:lnTo>
                  <a:pt x="288859" y="240241"/>
                </a:lnTo>
                <a:lnTo>
                  <a:pt x="291260" y="251546"/>
                </a:lnTo>
                <a:lnTo>
                  <a:pt x="295502" y="262921"/>
                </a:lnTo>
                <a:lnTo>
                  <a:pt x="298694" y="275484"/>
                </a:lnTo>
                <a:lnTo>
                  <a:pt x="296901" y="287212"/>
                </a:lnTo>
                <a:lnTo>
                  <a:pt x="295089" y="294340"/>
                </a:lnTo>
                <a:lnTo>
                  <a:pt x="293881" y="300997"/>
                </a:lnTo>
                <a:lnTo>
                  <a:pt x="292539" y="313474"/>
                </a:lnTo>
                <a:lnTo>
                  <a:pt x="290276" y="319468"/>
                </a:lnTo>
                <a:lnTo>
                  <a:pt x="282682" y="331209"/>
                </a:lnTo>
                <a:lnTo>
                  <a:pt x="275497" y="342776"/>
                </a:lnTo>
                <a:lnTo>
                  <a:pt x="272247" y="348528"/>
                </a:lnTo>
                <a:lnTo>
                  <a:pt x="263557" y="357459"/>
                </a:lnTo>
                <a:lnTo>
                  <a:pt x="258572" y="361174"/>
                </a:lnTo>
                <a:lnTo>
                  <a:pt x="250494" y="370382"/>
                </a:lnTo>
                <a:lnTo>
                  <a:pt x="247006" y="375504"/>
                </a:lnTo>
                <a:lnTo>
                  <a:pt x="238051" y="383736"/>
                </a:lnTo>
                <a:lnTo>
                  <a:pt x="232996" y="387265"/>
                </a:lnTo>
                <a:lnTo>
                  <a:pt x="227721" y="389617"/>
                </a:lnTo>
                <a:lnTo>
                  <a:pt x="222299" y="391186"/>
                </a:lnTo>
                <a:lnTo>
                  <a:pt x="216779" y="392231"/>
                </a:lnTo>
                <a:lnTo>
                  <a:pt x="211195" y="393880"/>
                </a:lnTo>
                <a:lnTo>
                  <a:pt x="205567" y="395932"/>
                </a:lnTo>
                <a:lnTo>
                  <a:pt x="199910" y="398253"/>
                </a:lnTo>
                <a:lnTo>
                  <a:pt x="191084" y="400831"/>
                </a:lnTo>
                <a:lnTo>
                  <a:pt x="183034" y="402930"/>
                </a:lnTo>
                <a:lnTo>
                  <a:pt x="178221" y="404823"/>
                </a:lnTo>
                <a:lnTo>
                  <a:pt x="173107" y="407038"/>
                </a:lnTo>
                <a:lnTo>
                  <a:pt x="167792" y="408514"/>
                </a:lnTo>
                <a:lnTo>
                  <a:pt x="162344" y="409498"/>
                </a:lnTo>
                <a:lnTo>
                  <a:pt x="156807" y="410154"/>
                </a:lnTo>
                <a:lnTo>
                  <a:pt x="148115" y="410884"/>
                </a:lnTo>
                <a:lnTo>
                  <a:pt x="140124" y="411208"/>
                </a:lnTo>
                <a:lnTo>
                  <a:pt x="119472" y="411415"/>
                </a:lnTo>
                <a:lnTo>
                  <a:pt x="51436" y="411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85"/>
          <p:cNvSpPr/>
          <p:nvPr/>
        </p:nvSpPr>
        <p:spPr>
          <a:xfrm>
            <a:off x="4520567" y="2494597"/>
            <a:ext cx="214311" cy="385764"/>
          </a:xfrm>
          <a:custGeom>
            <a:avLst/>
            <a:gdLst/>
            <a:ahLst/>
            <a:cxnLst/>
            <a:rect l="0" t="0" r="0" b="0"/>
            <a:pathLst>
              <a:path w="214311" h="385764">
                <a:moveTo>
                  <a:pt x="8570" y="0"/>
                </a:moveTo>
                <a:lnTo>
                  <a:pt x="351" y="0"/>
                </a:lnTo>
                <a:lnTo>
                  <a:pt x="11" y="10583"/>
                </a:lnTo>
                <a:lnTo>
                  <a:pt x="0" y="20400"/>
                </a:lnTo>
                <a:lnTo>
                  <a:pt x="952" y="23125"/>
                </a:lnTo>
                <a:lnTo>
                  <a:pt x="5890" y="31511"/>
                </a:lnTo>
                <a:lnTo>
                  <a:pt x="8729" y="40028"/>
                </a:lnTo>
                <a:lnTo>
                  <a:pt x="15179" y="48584"/>
                </a:lnTo>
                <a:lnTo>
                  <a:pt x="20398" y="54296"/>
                </a:lnTo>
                <a:lnTo>
                  <a:pt x="28690" y="62866"/>
                </a:lnTo>
                <a:lnTo>
                  <a:pt x="37180" y="71438"/>
                </a:lnTo>
                <a:lnTo>
                  <a:pt x="42876" y="82233"/>
                </a:lnTo>
                <a:lnTo>
                  <a:pt x="45728" y="89112"/>
                </a:lnTo>
                <a:lnTo>
                  <a:pt x="51437" y="99295"/>
                </a:lnTo>
                <a:lnTo>
                  <a:pt x="58102" y="108901"/>
                </a:lnTo>
                <a:lnTo>
                  <a:pt x="67414" y="122696"/>
                </a:lnTo>
                <a:lnTo>
                  <a:pt x="72565" y="129422"/>
                </a:lnTo>
                <a:lnTo>
                  <a:pt x="77903" y="135812"/>
                </a:lnTo>
                <a:lnTo>
                  <a:pt x="83367" y="141976"/>
                </a:lnTo>
                <a:lnTo>
                  <a:pt x="87962" y="147991"/>
                </a:lnTo>
                <a:lnTo>
                  <a:pt x="91978" y="153906"/>
                </a:lnTo>
                <a:lnTo>
                  <a:pt x="99933" y="166510"/>
                </a:lnTo>
                <a:lnTo>
                  <a:pt x="109818" y="181637"/>
                </a:lnTo>
                <a:lnTo>
                  <a:pt x="114169" y="189671"/>
                </a:lnTo>
                <a:lnTo>
                  <a:pt x="118021" y="197885"/>
                </a:lnTo>
                <a:lnTo>
                  <a:pt x="121543" y="206218"/>
                </a:lnTo>
                <a:lnTo>
                  <a:pt x="127995" y="220558"/>
                </a:lnTo>
                <a:lnTo>
                  <a:pt x="131049" y="227049"/>
                </a:lnTo>
                <a:lnTo>
                  <a:pt x="134038" y="234233"/>
                </a:lnTo>
                <a:lnTo>
                  <a:pt x="136983" y="241880"/>
                </a:lnTo>
                <a:lnTo>
                  <a:pt x="139899" y="249836"/>
                </a:lnTo>
                <a:lnTo>
                  <a:pt x="143747" y="257045"/>
                </a:lnTo>
                <a:lnTo>
                  <a:pt x="148218" y="263756"/>
                </a:lnTo>
                <a:lnTo>
                  <a:pt x="153104" y="270135"/>
                </a:lnTo>
                <a:lnTo>
                  <a:pt x="157314" y="276292"/>
                </a:lnTo>
                <a:lnTo>
                  <a:pt x="161072" y="282302"/>
                </a:lnTo>
                <a:lnTo>
                  <a:pt x="164531" y="288214"/>
                </a:lnTo>
                <a:lnTo>
                  <a:pt x="167789" y="295013"/>
                </a:lnTo>
                <a:lnTo>
                  <a:pt x="170913" y="302403"/>
                </a:lnTo>
                <a:lnTo>
                  <a:pt x="173949" y="310187"/>
                </a:lnTo>
                <a:lnTo>
                  <a:pt x="179862" y="321376"/>
                </a:lnTo>
                <a:lnTo>
                  <a:pt x="182772" y="325693"/>
                </a:lnTo>
                <a:lnTo>
                  <a:pt x="186006" y="335570"/>
                </a:lnTo>
                <a:lnTo>
                  <a:pt x="186868" y="340871"/>
                </a:lnTo>
                <a:lnTo>
                  <a:pt x="190366" y="349301"/>
                </a:lnTo>
                <a:lnTo>
                  <a:pt x="194143" y="356222"/>
                </a:lnTo>
                <a:lnTo>
                  <a:pt x="195823" y="362474"/>
                </a:lnTo>
                <a:lnTo>
                  <a:pt x="197222" y="364522"/>
                </a:lnTo>
                <a:lnTo>
                  <a:pt x="199108" y="365887"/>
                </a:lnTo>
                <a:lnTo>
                  <a:pt x="201318" y="366797"/>
                </a:lnTo>
                <a:lnTo>
                  <a:pt x="206313" y="370349"/>
                </a:lnTo>
                <a:lnTo>
                  <a:pt x="213842" y="376789"/>
                </a:lnTo>
                <a:lnTo>
                  <a:pt x="214310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86"/>
          <p:cNvSpPr/>
          <p:nvPr/>
        </p:nvSpPr>
        <p:spPr>
          <a:xfrm>
            <a:off x="4451984" y="2537460"/>
            <a:ext cx="282894" cy="265748"/>
          </a:xfrm>
          <a:custGeom>
            <a:avLst/>
            <a:gdLst/>
            <a:ahLst/>
            <a:cxnLst/>
            <a:rect l="0" t="0" r="0" b="0"/>
            <a:pathLst>
              <a:path w="282894" h="265748">
                <a:moveTo>
                  <a:pt x="282893" y="0"/>
                </a:moveTo>
                <a:lnTo>
                  <a:pt x="282893" y="4551"/>
                </a:lnTo>
                <a:lnTo>
                  <a:pt x="281941" y="5891"/>
                </a:lnTo>
                <a:lnTo>
                  <a:pt x="280353" y="6785"/>
                </a:lnTo>
                <a:lnTo>
                  <a:pt x="278343" y="7380"/>
                </a:lnTo>
                <a:lnTo>
                  <a:pt x="277002" y="8730"/>
                </a:lnTo>
                <a:lnTo>
                  <a:pt x="276108" y="10583"/>
                </a:lnTo>
                <a:lnTo>
                  <a:pt x="275512" y="12770"/>
                </a:lnTo>
                <a:lnTo>
                  <a:pt x="273210" y="15181"/>
                </a:lnTo>
                <a:lnTo>
                  <a:pt x="265572" y="20399"/>
                </a:lnTo>
                <a:lnTo>
                  <a:pt x="258368" y="28434"/>
                </a:lnTo>
                <a:lnTo>
                  <a:pt x="255112" y="33243"/>
                </a:lnTo>
                <a:lnTo>
                  <a:pt x="246416" y="41127"/>
                </a:lnTo>
                <a:lnTo>
                  <a:pt x="241430" y="44563"/>
                </a:lnTo>
                <a:lnTo>
                  <a:pt x="236201" y="48759"/>
                </a:lnTo>
                <a:lnTo>
                  <a:pt x="230810" y="53460"/>
                </a:lnTo>
                <a:lnTo>
                  <a:pt x="225311" y="58500"/>
                </a:lnTo>
                <a:lnTo>
                  <a:pt x="214121" y="69180"/>
                </a:lnTo>
                <a:lnTo>
                  <a:pt x="208470" y="74695"/>
                </a:lnTo>
                <a:lnTo>
                  <a:pt x="201845" y="80276"/>
                </a:lnTo>
                <a:lnTo>
                  <a:pt x="194571" y="85902"/>
                </a:lnTo>
                <a:lnTo>
                  <a:pt x="186864" y="91558"/>
                </a:lnTo>
                <a:lnTo>
                  <a:pt x="180774" y="97234"/>
                </a:lnTo>
                <a:lnTo>
                  <a:pt x="175761" y="102922"/>
                </a:lnTo>
                <a:lnTo>
                  <a:pt x="171467" y="108620"/>
                </a:lnTo>
                <a:lnTo>
                  <a:pt x="166699" y="114323"/>
                </a:lnTo>
                <a:lnTo>
                  <a:pt x="161615" y="120030"/>
                </a:lnTo>
                <a:lnTo>
                  <a:pt x="156321" y="125740"/>
                </a:lnTo>
                <a:lnTo>
                  <a:pt x="149935" y="131451"/>
                </a:lnTo>
                <a:lnTo>
                  <a:pt x="142819" y="137164"/>
                </a:lnTo>
                <a:lnTo>
                  <a:pt x="135218" y="142878"/>
                </a:lnTo>
                <a:lnTo>
                  <a:pt x="129198" y="148592"/>
                </a:lnTo>
                <a:lnTo>
                  <a:pt x="124232" y="154306"/>
                </a:lnTo>
                <a:lnTo>
                  <a:pt x="119969" y="160021"/>
                </a:lnTo>
                <a:lnTo>
                  <a:pt x="115222" y="164783"/>
                </a:lnTo>
                <a:lnTo>
                  <a:pt x="110152" y="168910"/>
                </a:lnTo>
                <a:lnTo>
                  <a:pt x="104868" y="172614"/>
                </a:lnTo>
                <a:lnTo>
                  <a:pt x="99439" y="176988"/>
                </a:lnTo>
                <a:lnTo>
                  <a:pt x="93916" y="181810"/>
                </a:lnTo>
                <a:lnTo>
                  <a:pt x="83650" y="191294"/>
                </a:lnTo>
                <a:lnTo>
                  <a:pt x="75914" y="198684"/>
                </a:lnTo>
                <a:lnTo>
                  <a:pt x="72517" y="202941"/>
                </a:lnTo>
                <a:lnTo>
                  <a:pt x="69299" y="207684"/>
                </a:lnTo>
                <a:lnTo>
                  <a:pt x="66203" y="212751"/>
                </a:lnTo>
                <a:lnTo>
                  <a:pt x="57681" y="220921"/>
                </a:lnTo>
                <a:lnTo>
                  <a:pt x="52742" y="224433"/>
                </a:lnTo>
                <a:lnTo>
                  <a:pt x="44714" y="230875"/>
                </a:lnTo>
                <a:lnTo>
                  <a:pt x="37970" y="236914"/>
                </a:lnTo>
                <a:lnTo>
                  <a:pt x="31798" y="242772"/>
                </a:lnTo>
                <a:lnTo>
                  <a:pt x="28819" y="244716"/>
                </a:lnTo>
                <a:lnTo>
                  <a:pt x="20075" y="248403"/>
                </a:lnTo>
                <a:lnTo>
                  <a:pt x="12405" y="254152"/>
                </a:lnTo>
                <a:lnTo>
                  <a:pt x="4527" y="26132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87"/>
          <p:cNvSpPr/>
          <p:nvPr/>
        </p:nvSpPr>
        <p:spPr>
          <a:xfrm>
            <a:off x="4880609" y="2666047"/>
            <a:ext cx="342901" cy="42864"/>
          </a:xfrm>
          <a:custGeom>
            <a:avLst/>
            <a:gdLst/>
            <a:ahLst/>
            <a:cxnLst/>
            <a:rect l="0" t="0" r="0" b="0"/>
            <a:pathLst>
              <a:path w="342901" h="42864">
                <a:moveTo>
                  <a:pt x="0" y="0"/>
                </a:moveTo>
                <a:lnTo>
                  <a:pt x="12771" y="0"/>
                </a:lnTo>
                <a:lnTo>
                  <a:pt x="16134" y="953"/>
                </a:lnTo>
                <a:lnTo>
                  <a:pt x="20281" y="2540"/>
                </a:lnTo>
                <a:lnTo>
                  <a:pt x="24951" y="4551"/>
                </a:lnTo>
                <a:lnTo>
                  <a:pt x="29016" y="5892"/>
                </a:lnTo>
                <a:lnTo>
                  <a:pt x="32679" y="6785"/>
                </a:lnTo>
                <a:lnTo>
                  <a:pt x="40242" y="7778"/>
                </a:lnTo>
                <a:lnTo>
                  <a:pt x="49953" y="8220"/>
                </a:lnTo>
                <a:lnTo>
                  <a:pt x="66130" y="8468"/>
                </a:lnTo>
                <a:lnTo>
                  <a:pt x="82988" y="8542"/>
                </a:lnTo>
                <a:lnTo>
                  <a:pt x="89616" y="9504"/>
                </a:lnTo>
                <a:lnTo>
                  <a:pt x="96892" y="11099"/>
                </a:lnTo>
                <a:lnTo>
                  <a:pt x="104600" y="13114"/>
                </a:lnTo>
                <a:lnTo>
                  <a:pt x="111644" y="14458"/>
                </a:lnTo>
                <a:lnTo>
                  <a:pt x="118244" y="15354"/>
                </a:lnTo>
                <a:lnTo>
                  <a:pt x="124550" y="15951"/>
                </a:lnTo>
                <a:lnTo>
                  <a:pt x="131611" y="16349"/>
                </a:lnTo>
                <a:lnTo>
                  <a:pt x="147077" y="16791"/>
                </a:lnTo>
                <a:lnTo>
                  <a:pt x="171849" y="17040"/>
                </a:lnTo>
                <a:lnTo>
                  <a:pt x="179336" y="18028"/>
                </a:lnTo>
                <a:lnTo>
                  <a:pt x="186233" y="19638"/>
                </a:lnTo>
                <a:lnTo>
                  <a:pt x="192735" y="21665"/>
                </a:lnTo>
                <a:lnTo>
                  <a:pt x="199928" y="23016"/>
                </a:lnTo>
                <a:lnTo>
                  <a:pt x="207580" y="23916"/>
                </a:lnTo>
                <a:lnTo>
                  <a:pt x="215540" y="24517"/>
                </a:lnTo>
                <a:lnTo>
                  <a:pt x="222751" y="24917"/>
                </a:lnTo>
                <a:lnTo>
                  <a:pt x="235843" y="25362"/>
                </a:lnTo>
                <a:lnTo>
                  <a:pt x="242001" y="26433"/>
                </a:lnTo>
                <a:lnTo>
                  <a:pt x="248012" y="28099"/>
                </a:lnTo>
                <a:lnTo>
                  <a:pt x="253924" y="30163"/>
                </a:lnTo>
                <a:lnTo>
                  <a:pt x="260723" y="31539"/>
                </a:lnTo>
                <a:lnTo>
                  <a:pt x="268113" y="32456"/>
                </a:lnTo>
                <a:lnTo>
                  <a:pt x="282039" y="33475"/>
                </a:lnTo>
                <a:lnTo>
                  <a:pt x="291404" y="33928"/>
                </a:lnTo>
                <a:lnTo>
                  <a:pt x="296187" y="35001"/>
                </a:lnTo>
                <a:lnTo>
                  <a:pt x="301281" y="36669"/>
                </a:lnTo>
                <a:lnTo>
                  <a:pt x="306581" y="38734"/>
                </a:lnTo>
                <a:lnTo>
                  <a:pt x="311068" y="40110"/>
                </a:lnTo>
                <a:lnTo>
                  <a:pt x="315011" y="41027"/>
                </a:lnTo>
                <a:lnTo>
                  <a:pt x="325112" y="42319"/>
                </a:lnTo>
                <a:lnTo>
                  <a:pt x="334067" y="42791"/>
                </a:lnTo>
                <a:lnTo>
                  <a:pt x="34290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88"/>
          <p:cNvSpPr/>
          <p:nvPr/>
        </p:nvSpPr>
        <p:spPr>
          <a:xfrm>
            <a:off x="5000738" y="2537460"/>
            <a:ext cx="59895" cy="317183"/>
          </a:xfrm>
          <a:custGeom>
            <a:avLst/>
            <a:gdLst/>
            <a:ahLst/>
            <a:cxnLst/>
            <a:rect l="0" t="0" r="0" b="0"/>
            <a:pathLst>
              <a:path w="59895" h="317183">
                <a:moveTo>
                  <a:pt x="34177" y="0"/>
                </a:moveTo>
                <a:lnTo>
                  <a:pt x="25957" y="0"/>
                </a:lnTo>
                <a:lnTo>
                  <a:pt x="24887" y="952"/>
                </a:lnTo>
                <a:lnTo>
                  <a:pt x="18254" y="7380"/>
                </a:lnTo>
                <a:lnTo>
                  <a:pt x="17575" y="13123"/>
                </a:lnTo>
                <a:lnTo>
                  <a:pt x="17394" y="17321"/>
                </a:lnTo>
                <a:lnTo>
                  <a:pt x="16320" y="21072"/>
                </a:lnTo>
                <a:lnTo>
                  <a:pt x="14652" y="24525"/>
                </a:lnTo>
                <a:lnTo>
                  <a:pt x="12588" y="27780"/>
                </a:lnTo>
                <a:lnTo>
                  <a:pt x="11212" y="30902"/>
                </a:lnTo>
                <a:lnTo>
                  <a:pt x="9682" y="36912"/>
                </a:lnTo>
                <a:lnTo>
                  <a:pt x="8322" y="39848"/>
                </a:lnTo>
                <a:lnTo>
                  <a:pt x="6463" y="42757"/>
                </a:lnTo>
                <a:lnTo>
                  <a:pt x="4271" y="45650"/>
                </a:lnTo>
                <a:lnTo>
                  <a:pt x="2809" y="49483"/>
                </a:lnTo>
                <a:lnTo>
                  <a:pt x="1186" y="58822"/>
                </a:lnTo>
                <a:lnTo>
                  <a:pt x="752" y="63980"/>
                </a:lnTo>
                <a:lnTo>
                  <a:pt x="464" y="69323"/>
                </a:lnTo>
                <a:lnTo>
                  <a:pt x="143" y="80340"/>
                </a:lnTo>
                <a:lnTo>
                  <a:pt x="0" y="91586"/>
                </a:lnTo>
                <a:lnTo>
                  <a:pt x="915" y="97253"/>
                </a:lnTo>
                <a:lnTo>
                  <a:pt x="2477" y="102935"/>
                </a:lnTo>
                <a:lnTo>
                  <a:pt x="4471" y="108628"/>
                </a:lnTo>
                <a:lnTo>
                  <a:pt x="5800" y="114329"/>
                </a:lnTo>
                <a:lnTo>
                  <a:pt x="6687" y="120034"/>
                </a:lnTo>
                <a:lnTo>
                  <a:pt x="7278" y="125742"/>
                </a:lnTo>
                <a:lnTo>
                  <a:pt x="8624" y="131453"/>
                </a:lnTo>
                <a:lnTo>
                  <a:pt x="10474" y="137165"/>
                </a:lnTo>
                <a:lnTo>
                  <a:pt x="12660" y="142878"/>
                </a:lnTo>
                <a:lnTo>
                  <a:pt x="14117" y="148592"/>
                </a:lnTo>
                <a:lnTo>
                  <a:pt x="15089" y="154306"/>
                </a:lnTo>
                <a:lnTo>
                  <a:pt x="15736" y="160021"/>
                </a:lnTo>
                <a:lnTo>
                  <a:pt x="17120" y="165735"/>
                </a:lnTo>
                <a:lnTo>
                  <a:pt x="18996" y="171450"/>
                </a:lnTo>
                <a:lnTo>
                  <a:pt x="21199" y="177165"/>
                </a:lnTo>
                <a:lnTo>
                  <a:pt x="22667" y="182880"/>
                </a:lnTo>
                <a:lnTo>
                  <a:pt x="23646" y="188595"/>
                </a:lnTo>
                <a:lnTo>
                  <a:pt x="24299" y="194310"/>
                </a:lnTo>
                <a:lnTo>
                  <a:pt x="25686" y="200025"/>
                </a:lnTo>
                <a:lnTo>
                  <a:pt x="27564" y="205740"/>
                </a:lnTo>
                <a:lnTo>
                  <a:pt x="29768" y="211454"/>
                </a:lnTo>
                <a:lnTo>
                  <a:pt x="31238" y="217170"/>
                </a:lnTo>
                <a:lnTo>
                  <a:pt x="32217" y="222885"/>
                </a:lnTo>
                <a:lnTo>
                  <a:pt x="32870" y="228600"/>
                </a:lnTo>
                <a:lnTo>
                  <a:pt x="33306" y="234315"/>
                </a:lnTo>
                <a:lnTo>
                  <a:pt x="33596" y="240029"/>
                </a:lnTo>
                <a:lnTo>
                  <a:pt x="33790" y="245744"/>
                </a:lnTo>
                <a:lnTo>
                  <a:pt x="34871" y="250507"/>
                </a:lnTo>
                <a:lnTo>
                  <a:pt x="36545" y="254635"/>
                </a:lnTo>
                <a:lnTo>
                  <a:pt x="38613" y="258339"/>
                </a:lnTo>
                <a:lnTo>
                  <a:pt x="39991" y="262713"/>
                </a:lnTo>
                <a:lnTo>
                  <a:pt x="40911" y="267534"/>
                </a:lnTo>
                <a:lnTo>
                  <a:pt x="41932" y="277019"/>
                </a:lnTo>
                <a:lnTo>
                  <a:pt x="42386" y="284409"/>
                </a:lnTo>
                <a:lnTo>
                  <a:pt x="43459" y="287714"/>
                </a:lnTo>
                <a:lnTo>
                  <a:pt x="45128" y="290869"/>
                </a:lnTo>
                <a:lnTo>
                  <a:pt x="47192" y="293925"/>
                </a:lnTo>
                <a:lnTo>
                  <a:pt x="48569" y="296915"/>
                </a:lnTo>
                <a:lnTo>
                  <a:pt x="50098" y="302777"/>
                </a:lnTo>
                <a:lnTo>
                  <a:pt x="50959" y="311432"/>
                </a:lnTo>
                <a:lnTo>
                  <a:pt x="51290" y="316677"/>
                </a:lnTo>
                <a:lnTo>
                  <a:pt x="52253" y="316846"/>
                </a:lnTo>
                <a:lnTo>
                  <a:pt x="53848" y="316958"/>
                </a:lnTo>
                <a:lnTo>
                  <a:pt x="59894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89"/>
          <p:cNvSpPr/>
          <p:nvPr/>
        </p:nvSpPr>
        <p:spPr>
          <a:xfrm>
            <a:off x="5274945" y="2468882"/>
            <a:ext cx="248568" cy="368616"/>
          </a:xfrm>
          <a:custGeom>
            <a:avLst/>
            <a:gdLst/>
            <a:ahLst/>
            <a:cxnLst/>
            <a:rect l="0" t="0" r="0" b="0"/>
            <a:pathLst>
              <a:path w="248568" h="368616">
                <a:moveTo>
                  <a:pt x="0" y="34288"/>
                </a:moveTo>
                <a:lnTo>
                  <a:pt x="4550" y="29737"/>
                </a:lnTo>
                <a:lnTo>
                  <a:pt x="7796" y="28396"/>
                </a:lnTo>
                <a:lnTo>
                  <a:pt x="11865" y="27502"/>
                </a:lnTo>
                <a:lnTo>
                  <a:pt x="16482" y="26907"/>
                </a:lnTo>
                <a:lnTo>
                  <a:pt x="24152" y="26244"/>
                </a:lnTo>
                <a:lnTo>
                  <a:pt x="31690" y="25950"/>
                </a:lnTo>
                <a:lnTo>
                  <a:pt x="41389" y="25820"/>
                </a:lnTo>
                <a:lnTo>
                  <a:pt x="46642" y="24832"/>
                </a:lnTo>
                <a:lnTo>
                  <a:pt x="52050" y="23222"/>
                </a:lnTo>
                <a:lnTo>
                  <a:pt x="57560" y="21195"/>
                </a:lnTo>
                <a:lnTo>
                  <a:pt x="64091" y="19844"/>
                </a:lnTo>
                <a:lnTo>
                  <a:pt x="71302" y="18944"/>
                </a:lnTo>
                <a:lnTo>
                  <a:pt x="78967" y="18343"/>
                </a:lnTo>
                <a:lnTo>
                  <a:pt x="85982" y="16991"/>
                </a:lnTo>
                <a:lnTo>
                  <a:pt x="92564" y="15136"/>
                </a:lnTo>
                <a:lnTo>
                  <a:pt x="98856" y="12948"/>
                </a:lnTo>
                <a:lnTo>
                  <a:pt x="104957" y="11488"/>
                </a:lnTo>
                <a:lnTo>
                  <a:pt x="110929" y="10516"/>
                </a:lnTo>
                <a:lnTo>
                  <a:pt x="116815" y="9867"/>
                </a:lnTo>
                <a:lnTo>
                  <a:pt x="123596" y="8482"/>
                </a:lnTo>
                <a:lnTo>
                  <a:pt x="130975" y="6607"/>
                </a:lnTo>
                <a:lnTo>
                  <a:pt x="138751" y="4404"/>
                </a:lnTo>
                <a:lnTo>
                  <a:pt x="145841" y="2935"/>
                </a:lnTo>
                <a:lnTo>
                  <a:pt x="152472" y="1956"/>
                </a:lnTo>
                <a:lnTo>
                  <a:pt x="158798" y="1303"/>
                </a:lnTo>
                <a:lnTo>
                  <a:pt x="165872" y="868"/>
                </a:lnTo>
                <a:lnTo>
                  <a:pt x="181354" y="384"/>
                </a:lnTo>
                <a:lnTo>
                  <a:pt x="201840" y="74"/>
                </a:lnTo>
                <a:lnTo>
                  <a:pt x="226502" y="0"/>
                </a:lnTo>
                <a:lnTo>
                  <a:pt x="229107" y="952"/>
                </a:lnTo>
                <a:lnTo>
                  <a:pt x="236370" y="5890"/>
                </a:lnTo>
                <a:lnTo>
                  <a:pt x="244099" y="12768"/>
                </a:lnTo>
                <a:lnTo>
                  <a:pt x="245600" y="15179"/>
                </a:lnTo>
                <a:lnTo>
                  <a:pt x="247268" y="20397"/>
                </a:lnTo>
                <a:lnTo>
                  <a:pt x="248338" y="31508"/>
                </a:lnTo>
                <a:lnTo>
                  <a:pt x="248524" y="40978"/>
                </a:lnTo>
                <a:lnTo>
                  <a:pt x="248567" y="50279"/>
                </a:lnTo>
                <a:lnTo>
                  <a:pt x="246047" y="60762"/>
                </a:lnTo>
                <a:lnTo>
                  <a:pt x="242704" y="71772"/>
                </a:lnTo>
                <a:lnTo>
                  <a:pt x="241218" y="83015"/>
                </a:lnTo>
                <a:lnTo>
                  <a:pt x="240558" y="94361"/>
                </a:lnTo>
                <a:lnTo>
                  <a:pt x="240382" y="100054"/>
                </a:lnTo>
                <a:lnTo>
                  <a:pt x="237646" y="111460"/>
                </a:lnTo>
                <a:lnTo>
                  <a:pt x="234208" y="122879"/>
                </a:lnTo>
                <a:lnTo>
                  <a:pt x="232680" y="134304"/>
                </a:lnTo>
                <a:lnTo>
                  <a:pt x="229460" y="145732"/>
                </a:lnTo>
                <a:lnTo>
                  <a:pt x="227269" y="151446"/>
                </a:lnTo>
                <a:lnTo>
                  <a:pt x="226759" y="157161"/>
                </a:lnTo>
                <a:lnTo>
                  <a:pt x="228735" y="168590"/>
                </a:lnTo>
                <a:lnTo>
                  <a:pt x="228689" y="175258"/>
                </a:lnTo>
                <a:lnTo>
                  <a:pt x="227707" y="182560"/>
                </a:lnTo>
                <a:lnTo>
                  <a:pt x="226100" y="190286"/>
                </a:lnTo>
                <a:lnTo>
                  <a:pt x="225028" y="197341"/>
                </a:lnTo>
                <a:lnTo>
                  <a:pt x="224313" y="203950"/>
                </a:lnTo>
                <a:lnTo>
                  <a:pt x="223837" y="210261"/>
                </a:lnTo>
                <a:lnTo>
                  <a:pt x="222567" y="216373"/>
                </a:lnTo>
                <a:lnTo>
                  <a:pt x="220768" y="222353"/>
                </a:lnTo>
                <a:lnTo>
                  <a:pt x="218616" y="228245"/>
                </a:lnTo>
                <a:lnTo>
                  <a:pt x="217181" y="234077"/>
                </a:lnTo>
                <a:lnTo>
                  <a:pt x="216225" y="239871"/>
                </a:lnTo>
                <a:lnTo>
                  <a:pt x="215162" y="251388"/>
                </a:lnTo>
                <a:lnTo>
                  <a:pt x="214690" y="262857"/>
                </a:lnTo>
                <a:lnTo>
                  <a:pt x="214424" y="280023"/>
                </a:lnTo>
                <a:lnTo>
                  <a:pt x="214312" y="353961"/>
                </a:lnTo>
                <a:lnTo>
                  <a:pt x="213360" y="355988"/>
                </a:lnTo>
                <a:lnTo>
                  <a:pt x="211772" y="357340"/>
                </a:lnTo>
                <a:lnTo>
                  <a:pt x="209762" y="358241"/>
                </a:lnTo>
                <a:lnTo>
                  <a:pt x="208421" y="359794"/>
                </a:lnTo>
                <a:lnTo>
                  <a:pt x="207527" y="361782"/>
                </a:lnTo>
                <a:lnTo>
                  <a:pt x="205739" y="3686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90"/>
          <p:cNvSpPr/>
          <p:nvPr/>
        </p:nvSpPr>
        <p:spPr>
          <a:xfrm>
            <a:off x="4529137" y="2991811"/>
            <a:ext cx="1131571" cy="34282"/>
          </a:xfrm>
          <a:custGeom>
            <a:avLst/>
            <a:gdLst/>
            <a:ahLst/>
            <a:cxnLst/>
            <a:rect l="0" t="0" r="0" b="0"/>
            <a:pathLst>
              <a:path w="1131571" h="34282">
                <a:moveTo>
                  <a:pt x="0" y="34281"/>
                </a:moveTo>
                <a:lnTo>
                  <a:pt x="74955" y="34281"/>
                </a:lnTo>
                <a:lnTo>
                  <a:pt x="85212" y="33328"/>
                </a:lnTo>
                <a:lnTo>
                  <a:pt x="95861" y="31741"/>
                </a:lnTo>
                <a:lnTo>
                  <a:pt x="106769" y="29730"/>
                </a:lnTo>
                <a:lnTo>
                  <a:pt x="117852" y="28390"/>
                </a:lnTo>
                <a:lnTo>
                  <a:pt x="129051" y="27496"/>
                </a:lnTo>
                <a:lnTo>
                  <a:pt x="151653" y="26503"/>
                </a:lnTo>
                <a:lnTo>
                  <a:pt x="186751" y="25944"/>
                </a:lnTo>
                <a:lnTo>
                  <a:pt x="259378" y="25740"/>
                </a:lnTo>
                <a:lnTo>
                  <a:pt x="274836" y="24777"/>
                </a:lnTo>
                <a:lnTo>
                  <a:pt x="289904" y="23182"/>
                </a:lnTo>
                <a:lnTo>
                  <a:pt x="304712" y="21167"/>
                </a:lnTo>
                <a:lnTo>
                  <a:pt x="320299" y="19823"/>
                </a:lnTo>
                <a:lnTo>
                  <a:pt x="336405" y="18928"/>
                </a:lnTo>
                <a:lnTo>
                  <a:pt x="352858" y="18330"/>
                </a:lnTo>
                <a:lnTo>
                  <a:pt x="370493" y="16980"/>
                </a:lnTo>
                <a:lnTo>
                  <a:pt x="388918" y="15127"/>
                </a:lnTo>
                <a:lnTo>
                  <a:pt x="407869" y="12939"/>
                </a:lnTo>
                <a:lnTo>
                  <a:pt x="427170" y="11481"/>
                </a:lnTo>
                <a:lnTo>
                  <a:pt x="446705" y="10508"/>
                </a:lnTo>
                <a:lnTo>
                  <a:pt x="486190" y="9428"/>
                </a:lnTo>
                <a:lnTo>
                  <a:pt x="525965" y="8948"/>
                </a:lnTo>
                <a:lnTo>
                  <a:pt x="544953" y="7867"/>
                </a:lnTo>
                <a:lnTo>
                  <a:pt x="563327" y="6194"/>
                </a:lnTo>
                <a:lnTo>
                  <a:pt x="581291" y="4127"/>
                </a:lnTo>
                <a:lnTo>
                  <a:pt x="599935" y="2748"/>
                </a:lnTo>
                <a:lnTo>
                  <a:pt x="619032" y="1829"/>
                </a:lnTo>
                <a:lnTo>
                  <a:pt x="658030" y="808"/>
                </a:lnTo>
                <a:lnTo>
                  <a:pt x="857111" y="0"/>
                </a:lnTo>
                <a:lnTo>
                  <a:pt x="873349" y="950"/>
                </a:lnTo>
                <a:lnTo>
                  <a:pt x="888938" y="2535"/>
                </a:lnTo>
                <a:lnTo>
                  <a:pt x="904093" y="4545"/>
                </a:lnTo>
                <a:lnTo>
                  <a:pt x="919911" y="5884"/>
                </a:lnTo>
                <a:lnTo>
                  <a:pt x="936172" y="6778"/>
                </a:lnTo>
                <a:lnTo>
                  <a:pt x="967574" y="7770"/>
                </a:lnTo>
                <a:lnTo>
                  <a:pt x="994230" y="8211"/>
                </a:lnTo>
                <a:lnTo>
                  <a:pt x="1005720" y="9281"/>
                </a:lnTo>
                <a:lnTo>
                  <a:pt x="1016238" y="10947"/>
                </a:lnTo>
                <a:lnTo>
                  <a:pt x="1026107" y="13010"/>
                </a:lnTo>
                <a:lnTo>
                  <a:pt x="1035544" y="14385"/>
                </a:lnTo>
                <a:lnTo>
                  <a:pt x="1044693" y="15302"/>
                </a:lnTo>
                <a:lnTo>
                  <a:pt x="1062478" y="16321"/>
                </a:lnTo>
                <a:lnTo>
                  <a:pt x="1079907" y="16774"/>
                </a:lnTo>
                <a:lnTo>
                  <a:pt x="1087603" y="17847"/>
                </a:lnTo>
                <a:lnTo>
                  <a:pt x="1094639" y="19515"/>
                </a:lnTo>
                <a:lnTo>
                  <a:pt x="1101234" y="21580"/>
                </a:lnTo>
                <a:lnTo>
                  <a:pt x="1106584" y="22956"/>
                </a:lnTo>
                <a:lnTo>
                  <a:pt x="1111102" y="23874"/>
                </a:lnTo>
                <a:lnTo>
                  <a:pt x="1118663" y="24893"/>
                </a:lnTo>
                <a:lnTo>
                  <a:pt x="1125199" y="25346"/>
                </a:lnTo>
                <a:lnTo>
                  <a:pt x="1127322" y="26419"/>
                </a:lnTo>
                <a:lnTo>
                  <a:pt x="1128738" y="28087"/>
                </a:lnTo>
                <a:lnTo>
                  <a:pt x="1131570" y="34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91"/>
          <p:cNvSpPr/>
          <p:nvPr/>
        </p:nvSpPr>
        <p:spPr>
          <a:xfrm>
            <a:off x="4919692" y="3180406"/>
            <a:ext cx="380971" cy="195816"/>
          </a:xfrm>
          <a:custGeom>
            <a:avLst/>
            <a:gdLst/>
            <a:ahLst/>
            <a:cxnLst/>
            <a:rect l="0" t="0" r="0" b="0"/>
            <a:pathLst>
              <a:path w="380971" h="195816">
                <a:moveTo>
                  <a:pt x="123795" y="8564"/>
                </a:moveTo>
                <a:lnTo>
                  <a:pt x="115576" y="8564"/>
                </a:lnTo>
                <a:lnTo>
                  <a:pt x="115292" y="2672"/>
                </a:lnTo>
                <a:lnTo>
                  <a:pt x="115253" y="1183"/>
                </a:lnTo>
                <a:lnTo>
                  <a:pt x="116196" y="786"/>
                </a:lnTo>
                <a:lnTo>
                  <a:pt x="122606" y="96"/>
                </a:lnTo>
                <a:lnTo>
                  <a:pt x="142289" y="5"/>
                </a:lnTo>
                <a:lnTo>
                  <a:pt x="147554" y="0"/>
                </a:lnTo>
                <a:lnTo>
                  <a:pt x="158485" y="2535"/>
                </a:lnTo>
                <a:lnTo>
                  <a:pt x="169693" y="5884"/>
                </a:lnTo>
                <a:lnTo>
                  <a:pt x="181024" y="7373"/>
                </a:lnTo>
                <a:lnTo>
                  <a:pt x="192410" y="10574"/>
                </a:lnTo>
                <a:lnTo>
                  <a:pt x="202868" y="15172"/>
                </a:lnTo>
                <a:lnTo>
                  <a:pt x="210691" y="20391"/>
                </a:lnTo>
                <a:lnTo>
                  <a:pt x="217343" y="25885"/>
                </a:lnTo>
                <a:lnTo>
                  <a:pt x="220451" y="28684"/>
                </a:lnTo>
                <a:lnTo>
                  <a:pt x="223474" y="32455"/>
                </a:lnTo>
                <a:lnTo>
                  <a:pt x="226443" y="36873"/>
                </a:lnTo>
                <a:lnTo>
                  <a:pt x="229375" y="41724"/>
                </a:lnTo>
                <a:lnTo>
                  <a:pt x="232281" y="45911"/>
                </a:lnTo>
                <a:lnTo>
                  <a:pt x="235172" y="49654"/>
                </a:lnTo>
                <a:lnTo>
                  <a:pt x="238051" y="53103"/>
                </a:lnTo>
                <a:lnTo>
                  <a:pt x="239971" y="56353"/>
                </a:lnTo>
                <a:lnTo>
                  <a:pt x="241251" y="59474"/>
                </a:lnTo>
                <a:lnTo>
                  <a:pt x="242104" y="62506"/>
                </a:lnTo>
                <a:lnTo>
                  <a:pt x="242673" y="66433"/>
                </a:lnTo>
                <a:lnTo>
                  <a:pt x="243052" y="70956"/>
                </a:lnTo>
                <a:lnTo>
                  <a:pt x="243304" y="75876"/>
                </a:lnTo>
                <a:lnTo>
                  <a:pt x="242521" y="80108"/>
                </a:lnTo>
                <a:lnTo>
                  <a:pt x="241045" y="83883"/>
                </a:lnTo>
                <a:lnTo>
                  <a:pt x="239109" y="87351"/>
                </a:lnTo>
                <a:lnTo>
                  <a:pt x="234418" y="96285"/>
                </a:lnTo>
                <a:lnTo>
                  <a:pt x="231834" y="101335"/>
                </a:lnTo>
                <a:lnTo>
                  <a:pt x="228206" y="106606"/>
                </a:lnTo>
                <a:lnTo>
                  <a:pt x="223882" y="112025"/>
                </a:lnTo>
                <a:lnTo>
                  <a:pt x="219095" y="117543"/>
                </a:lnTo>
                <a:lnTo>
                  <a:pt x="213998" y="122174"/>
                </a:lnTo>
                <a:lnTo>
                  <a:pt x="208695" y="126214"/>
                </a:lnTo>
                <a:lnTo>
                  <a:pt x="203255" y="129860"/>
                </a:lnTo>
                <a:lnTo>
                  <a:pt x="197723" y="133242"/>
                </a:lnTo>
                <a:lnTo>
                  <a:pt x="192131" y="136450"/>
                </a:lnTo>
                <a:lnTo>
                  <a:pt x="186497" y="139541"/>
                </a:lnTo>
                <a:lnTo>
                  <a:pt x="180836" y="143507"/>
                </a:lnTo>
                <a:lnTo>
                  <a:pt x="175158" y="148056"/>
                </a:lnTo>
                <a:lnTo>
                  <a:pt x="169467" y="152994"/>
                </a:lnTo>
                <a:lnTo>
                  <a:pt x="163768" y="157237"/>
                </a:lnTo>
                <a:lnTo>
                  <a:pt x="158063" y="161020"/>
                </a:lnTo>
                <a:lnTo>
                  <a:pt x="152356" y="164494"/>
                </a:lnTo>
                <a:lnTo>
                  <a:pt x="146646" y="167762"/>
                </a:lnTo>
                <a:lnTo>
                  <a:pt x="135221" y="173933"/>
                </a:lnTo>
                <a:lnTo>
                  <a:pt x="118079" y="182763"/>
                </a:lnTo>
                <a:lnTo>
                  <a:pt x="111412" y="184704"/>
                </a:lnTo>
                <a:lnTo>
                  <a:pt x="104110" y="185998"/>
                </a:lnTo>
                <a:lnTo>
                  <a:pt x="96384" y="186861"/>
                </a:lnTo>
                <a:lnTo>
                  <a:pt x="89328" y="188388"/>
                </a:lnTo>
                <a:lnTo>
                  <a:pt x="82720" y="190359"/>
                </a:lnTo>
                <a:lnTo>
                  <a:pt x="76409" y="192626"/>
                </a:lnTo>
                <a:lnTo>
                  <a:pt x="70297" y="194137"/>
                </a:lnTo>
                <a:lnTo>
                  <a:pt x="58425" y="195815"/>
                </a:lnTo>
                <a:lnTo>
                  <a:pt x="46799" y="194022"/>
                </a:lnTo>
                <a:lnTo>
                  <a:pt x="36235" y="191002"/>
                </a:lnTo>
                <a:lnTo>
                  <a:pt x="28365" y="189660"/>
                </a:lnTo>
                <a:lnTo>
                  <a:pt x="24932" y="188349"/>
                </a:lnTo>
                <a:lnTo>
                  <a:pt x="18578" y="184354"/>
                </a:lnTo>
                <a:lnTo>
                  <a:pt x="12580" y="179402"/>
                </a:lnTo>
                <a:lnTo>
                  <a:pt x="6738" y="174027"/>
                </a:lnTo>
                <a:lnTo>
                  <a:pt x="968" y="168463"/>
                </a:lnTo>
                <a:lnTo>
                  <a:pt x="0" y="164693"/>
                </a:lnTo>
                <a:lnTo>
                  <a:pt x="307" y="160275"/>
                </a:lnTo>
                <a:lnTo>
                  <a:pt x="1465" y="155425"/>
                </a:lnTo>
                <a:lnTo>
                  <a:pt x="2237" y="151238"/>
                </a:lnTo>
                <a:lnTo>
                  <a:pt x="2751" y="147495"/>
                </a:lnTo>
                <a:lnTo>
                  <a:pt x="3094" y="144047"/>
                </a:lnTo>
                <a:lnTo>
                  <a:pt x="4276" y="139843"/>
                </a:lnTo>
                <a:lnTo>
                  <a:pt x="6015" y="135136"/>
                </a:lnTo>
                <a:lnTo>
                  <a:pt x="8127" y="130093"/>
                </a:lnTo>
                <a:lnTo>
                  <a:pt x="11441" y="125778"/>
                </a:lnTo>
                <a:lnTo>
                  <a:pt x="15555" y="121949"/>
                </a:lnTo>
                <a:lnTo>
                  <a:pt x="20202" y="118444"/>
                </a:lnTo>
                <a:lnTo>
                  <a:pt x="25205" y="115155"/>
                </a:lnTo>
                <a:lnTo>
                  <a:pt x="30446" y="112009"/>
                </a:lnTo>
                <a:lnTo>
                  <a:pt x="41349" y="105975"/>
                </a:lnTo>
                <a:lnTo>
                  <a:pt x="52545" y="100117"/>
                </a:lnTo>
                <a:lnTo>
                  <a:pt x="59150" y="97222"/>
                </a:lnTo>
                <a:lnTo>
                  <a:pt x="66411" y="94339"/>
                </a:lnTo>
                <a:lnTo>
                  <a:pt x="74109" y="91465"/>
                </a:lnTo>
                <a:lnTo>
                  <a:pt x="83051" y="89549"/>
                </a:lnTo>
                <a:lnTo>
                  <a:pt x="92822" y="88271"/>
                </a:lnTo>
                <a:lnTo>
                  <a:pt x="103147" y="87419"/>
                </a:lnTo>
                <a:lnTo>
                  <a:pt x="113839" y="86852"/>
                </a:lnTo>
                <a:lnTo>
                  <a:pt x="135880" y="86221"/>
                </a:lnTo>
                <a:lnTo>
                  <a:pt x="165158" y="85866"/>
                </a:lnTo>
                <a:lnTo>
                  <a:pt x="174231" y="86768"/>
                </a:lnTo>
                <a:lnTo>
                  <a:pt x="183136" y="88323"/>
                </a:lnTo>
                <a:lnTo>
                  <a:pt x="211863" y="95061"/>
                </a:lnTo>
                <a:lnTo>
                  <a:pt x="222511" y="97661"/>
                </a:lnTo>
                <a:lnTo>
                  <a:pt x="232469" y="99394"/>
                </a:lnTo>
                <a:lnTo>
                  <a:pt x="241964" y="100550"/>
                </a:lnTo>
                <a:lnTo>
                  <a:pt x="251152" y="101320"/>
                </a:lnTo>
                <a:lnTo>
                  <a:pt x="259182" y="103739"/>
                </a:lnTo>
                <a:lnTo>
                  <a:pt x="266441" y="107256"/>
                </a:lnTo>
                <a:lnTo>
                  <a:pt x="273185" y="111506"/>
                </a:lnTo>
                <a:lnTo>
                  <a:pt x="280538" y="115292"/>
                </a:lnTo>
                <a:lnTo>
                  <a:pt x="288298" y="118768"/>
                </a:lnTo>
                <a:lnTo>
                  <a:pt x="296329" y="122038"/>
                </a:lnTo>
                <a:lnTo>
                  <a:pt x="303587" y="125171"/>
                </a:lnTo>
                <a:lnTo>
                  <a:pt x="316733" y="131191"/>
                </a:lnTo>
                <a:lnTo>
                  <a:pt x="334844" y="139936"/>
                </a:lnTo>
                <a:lnTo>
                  <a:pt x="346500" y="143151"/>
                </a:lnTo>
                <a:lnTo>
                  <a:pt x="352275" y="144009"/>
                </a:lnTo>
                <a:lnTo>
                  <a:pt x="361231" y="147502"/>
                </a:lnTo>
                <a:lnTo>
                  <a:pt x="368387" y="151276"/>
                </a:lnTo>
                <a:lnTo>
                  <a:pt x="371629" y="152283"/>
                </a:lnTo>
                <a:lnTo>
                  <a:pt x="380970" y="154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92"/>
          <p:cNvSpPr/>
          <p:nvPr/>
        </p:nvSpPr>
        <p:spPr>
          <a:xfrm>
            <a:off x="6012179" y="2888941"/>
            <a:ext cx="300039" cy="8565"/>
          </a:xfrm>
          <a:custGeom>
            <a:avLst/>
            <a:gdLst/>
            <a:ahLst/>
            <a:cxnLst/>
            <a:rect l="0" t="0" r="0" b="0"/>
            <a:pathLst>
              <a:path w="300039" h="8565">
                <a:moveTo>
                  <a:pt x="0" y="8564"/>
                </a:moveTo>
                <a:lnTo>
                  <a:pt x="86304" y="8564"/>
                </a:lnTo>
                <a:lnTo>
                  <a:pt x="94683" y="7611"/>
                </a:lnTo>
                <a:lnTo>
                  <a:pt x="103127" y="6024"/>
                </a:lnTo>
                <a:lnTo>
                  <a:pt x="111614" y="4013"/>
                </a:lnTo>
                <a:lnTo>
                  <a:pt x="120130" y="2672"/>
                </a:lnTo>
                <a:lnTo>
                  <a:pt x="128664" y="1778"/>
                </a:lnTo>
                <a:lnTo>
                  <a:pt x="137211" y="1183"/>
                </a:lnTo>
                <a:lnTo>
                  <a:pt x="145767" y="786"/>
                </a:lnTo>
                <a:lnTo>
                  <a:pt x="162893" y="344"/>
                </a:lnTo>
                <a:lnTo>
                  <a:pt x="230930" y="0"/>
                </a:lnTo>
                <a:lnTo>
                  <a:pt x="236820" y="950"/>
                </a:lnTo>
                <a:lnTo>
                  <a:pt x="243606" y="2535"/>
                </a:lnTo>
                <a:lnTo>
                  <a:pt x="250986" y="4545"/>
                </a:lnTo>
                <a:lnTo>
                  <a:pt x="256860" y="5884"/>
                </a:lnTo>
                <a:lnTo>
                  <a:pt x="261727" y="6777"/>
                </a:lnTo>
                <a:lnTo>
                  <a:pt x="265925" y="7373"/>
                </a:lnTo>
                <a:lnTo>
                  <a:pt x="269676" y="7770"/>
                </a:lnTo>
                <a:lnTo>
                  <a:pt x="273129" y="8034"/>
                </a:lnTo>
                <a:lnTo>
                  <a:pt x="276384" y="8211"/>
                </a:lnTo>
                <a:lnTo>
                  <a:pt x="285080" y="8407"/>
                </a:lnTo>
                <a:lnTo>
                  <a:pt x="300038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93"/>
          <p:cNvSpPr/>
          <p:nvPr/>
        </p:nvSpPr>
        <p:spPr>
          <a:xfrm>
            <a:off x="6072187" y="2991802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0"/>
                </a:moveTo>
                <a:lnTo>
                  <a:pt x="298009" y="0"/>
                </a:lnTo>
                <a:lnTo>
                  <a:pt x="302495" y="953"/>
                </a:lnTo>
                <a:lnTo>
                  <a:pt x="306438" y="2540"/>
                </a:lnTo>
                <a:lnTo>
                  <a:pt x="315060" y="7381"/>
                </a:lnTo>
                <a:lnTo>
                  <a:pt x="316720" y="7778"/>
                </a:lnTo>
                <a:lnTo>
                  <a:pt x="318779" y="8043"/>
                </a:lnTo>
                <a:lnTo>
                  <a:pt x="32575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94"/>
          <p:cNvSpPr/>
          <p:nvPr/>
        </p:nvSpPr>
        <p:spPr>
          <a:xfrm>
            <a:off x="6569392" y="2820352"/>
            <a:ext cx="17146" cy="265749"/>
          </a:xfrm>
          <a:custGeom>
            <a:avLst/>
            <a:gdLst/>
            <a:ahLst/>
            <a:cxnLst/>
            <a:rect l="0" t="0" r="0" b="0"/>
            <a:pathLst>
              <a:path w="17146" h="265749">
                <a:moveTo>
                  <a:pt x="0" y="0"/>
                </a:moveTo>
                <a:lnTo>
                  <a:pt x="0" y="185707"/>
                </a:lnTo>
                <a:lnTo>
                  <a:pt x="953" y="190479"/>
                </a:lnTo>
                <a:lnTo>
                  <a:pt x="2540" y="194614"/>
                </a:lnTo>
                <a:lnTo>
                  <a:pt x="4551" y="198323"/>
                </a:lnTo>
                <a:lnTo>
                  <a:pt x="5891" y="202700"/>
                </a:lnTo>
                <a:lnTo>
                  <a:pt x="6785" y="207524"/>
                </a:lnTo>
                <a:lnTo>
                  <a:pt x="7381" y="212644"/>
                </a:lnTo>
                <a:lnTo>
                  <a:pt x="7778" y="217010"/>
                </a:lnTo>
                <a:lnTo>
                  <a:pt x="8219" y="224402"/>
                </a:lnTo>
                <a:lnTo>
                  <a:pt x="8415" y="230862"/>
                </a:lnTo>
                <a:lnTo>
                  <a:pt x="8552" y="245667"/>
                </a:lnTo>
                <a:lnTo>
                  <a:pt x="8563" y="251425"/>
                </a:lnTo>
                <a:lnTo>
                  <a:pt x="9519" y="254295"/>
                </a:lnTo>
                <a:lnTo>
                  <a:pt x="11109" y="257160"/>
                </a:lnTo>
                <a:lnTo>
                  <a:pt x="17145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95"/>
          <p:cNvSpPr/>
          <p:nvPr/>
        </p:nvSpPr>
        <p:spPr>
          <a:xfrm>
            <a:off x="6723836" y="2794751"/>
            <a:ext cx="298556" cy="299524"/>
          </a:xfrm>
          <a:custGeom>
            <a:avLst/>
            <a:gdLst/>
            <a:ahLst/>
            <a:cxnLst/>
            <a:rect l="0" t="0" r="0" b="0"/>
            <a:pathLst>
              <a:path w="298556" h="299524">
                <a:moveTo>
                  <a:pt x="77014" y="25601"/>
                </a:moveTo>
                <a:lnTo>
                  <a:pt x="77014" y="10001"/>
                </a:lnTo>
                <a:lnTo>
                  <a:pt x="79554" y="6603"/>
                </a:lnTo>
                <a:lnTo>
                  <a:pt x="85481" y="0"/>
                </a:lnTo>
                <a:lnTo>
                  <a:pt x="85555" y="4469"/>
                </a:lnTo>
                <a:lnTo>
                  <a:pt x="84613" y="5798"/>
                </a:lnTo>
                <a:lnTo>
                  <a:pt x="83033" y="6684"/>
                </a:lnTo>
                <a:lnTo>
                  <a:pt x="81026" y="7275"/>
                </a:lnTo>
                <a:lnTo>
                  <a:pt x="79689" y="8621"/>
                </a:lnTo>
                <a:lnTo>
                  <a:pt x="78797" y="10471"/>
                </a:lnTo>
                <a:lnTo>
                  <a:pt x="78203" y="12657"/>
                </a:lnTo>
                <a:lnTo>
                  <a:pt x="75002" y="17625"/>
                </a:lnTo>
                <a:lnTo>
                  <a:pt x="70405" y="23961"/>
                </a:lnTo>
                <a:lnTo>
                  <a:pt x="65186" y="33127"/>
                </a:lnTo>
                <a:lnTo>
                  <a:pt x="59692" y="43551"/>
                </a:lnTo>
                <a:lnTo>
                  <a:pt x="56894" y="48998"/>
                </a:lnTo>
                <a:lnTo>
                  <a:pt x="51244" y="57590"/>
                </a:lnTo>
                <a:lnTo>
                  <a:pt x="45558" y="65536"/>
                </a:lnTo>
                <a:lnTo>
                  <a:pt x="42709" y="70322"/>
                </a:lnTo>
                <a:lnTo>
                  <a:pt x="39856" y="75417"/>
                </a:lnTo>
                <a:lnTo>
                  <a:pt x="34147" y="86159"/>
                </a:lnTo>
                <a:lnTo>
                  <a:pt x="22720" y="108577"/>
                </a:lnTo>
                <a:lnTo>
                  <a:pt x="20815" y="114256"/>
                </a:lnTo>
                <a:lnTo>
                  <a:pt x="19546" y="119947"/>
                </a:lnTo>
                <a:lnTo>
                  <a:pt x="18699" y="125646"/>
                </a:lnTo>
                <a:lnTo>
                  <a:pt x="17182" y="131350"/>
                </a:lnTo>
                <a:lnTo>
                  <a:pt x="15219" y="137058"/>
                </a:lnTo>
                <a:lnTo>
                  <a:pt x="12957" y="142768"/>
                </a:lnTo>
                <a:lnTo>
                  <a:pt x="10497" y="148480"/>
                </a:lnTo>
                <a:lnTo>
                  <a:pt x="5223" y="159906"/>
                </a:lnTo>
                <a:lnTo>
                  <a:pt x="3436" y="165621"/>
                </a:lnTo>
                <a:lnTo>
                  <a:pt x="2244" y="171335"/>
                </a:lnTo>
                <a:lnTo>
                  <a:pt x="1450" y="177049"/>
                </a:lnTo>
                <a:lnTo>
                  <a:pt x="920" y="182764"/>
                </a:lnTo>
                <a:lnTo>
                  <a:pt x="567" y="188479"/>
                </a:lnTo>
                <a:lnTo>
                  <a:pt x="175" y="199909"/>
                </a:lnTo>
                <a:lnTo>
                  <a:pt x="0" y="211339"/>
                </a:lnTo>
                <a:lnTo>
                  <a:pt x="907" y="217054"/>
                </a:lnTo>
                <a:lnTo>
                  <a:pt x="2463" y="222769"/>
                </a:lnTo>
                <a:lnTo>
                  <a:pt x="4454" y="228484"/>
                </a:lnTo>
                <a:lnTo>
                  <a:pt x="6664" y="237374"/>
                </a:lnTo>
                <a:lnTo>
                  <a:pt x="8600" y="245452"/>
                </a:lnTo>
                <a:lnTo>
                  <a:pt x="10449" y="250273"/>
                </a:lnTo>
                <a:lnTo>
                  <a:pt x="12635" y="255393"/>
                </a:lnTo>
                <a:lnTo>
                  <a:pt x="17603" y="263621"/>
                </a:lnTo>
                <a:lnTo>
                  <a:pt x="22987" y="270452"/>
                </a:lnTo>
                <a:lnTo>
                  <a:pt x="28554" y="276664"/>
                </a:lnTo>
                <a:lnTo>
                  <a:pt x="36744" y="282600"/>
                </a:lnTo>
                <a:lnTo>
                  <a:pt x="45781" y="287460"/>
                </a:lnTo>
                <a:lnTo>
                  <a:pt x="52972" y="289620"/>
                </a:lnTo>
                <a:lnTo>
                  <a:pt x="61883" y="293120"/>
                </a:lnTo>
                <a:lnTo>
                  <a:pt x="66927" y="295387"/>
                </a:lnTo>
                <a:lnTo>
                  <a:pt x="72194" y="296899"/>
                </a:lnTo>
                <a:lnTo>
                  <a:pt x="77610" y="297906"/>
                </a:lnTo>
                <a:lnTo>
                  <a:pt x="83127" y="298578"/>
                </a:lnTo>
                <a:lnTo>
                  <a:pt x="88709" y="299026"/>
                </a:lnTo>
                <a:lnTo>
                  <a:pt x="94336" y="299324"/>
                </a:lnTo>
                <a:lnTo>
                  <a:pt x="99992" y="299523"/>
                </a:lnTo>
                <a:lnTo>
                  <a:pt x="105668" y="298703"/>
                </a:lnTo>
                <a:lnTo>
                  <a:pt x="111356" y="297204"/>
                </a:lnTo>
                <a:lnTo>
                  <a:pt x="117054" y="295252"/>
                </a:lnTo>
                <a:lnTo>
                  <a:pt x="123710" y="293951"/>
                </a:lnTo>
                <a:lnTo>
                  <a:pt x="131005" y="293083"/>
                </a:lnTo>
                <a:lnTo>
                  <a:pt x="138724" y="292505"/>
                </a:lnTo>
                <a:lnTo>
                  <a:pt x="145778" y="291167"/>
                </a:lnTo>
                <a:lnTo>
                  <a:pt x="152383" y="289323"/>
                </a:lnTo>
                <a:lnTo>
                  <a:pt x="181225" y="279518"/>
                </a:lnTo>
                <a:lnTo>
                  <a:pt x="188398" y="275842"/>
                </a:lnTo>
                <a:lnTo>
                  <a:pt x="195085" y="271486"/>
                </a:lnTo>
                <a:lnTo>
                  <a:pt x="201448" y="266677"/>
                </a:lnTo>
                <a:lnTo>
                  <a:pt x="207595" y="261566"/>
                </a:lnTo>
                <a:lnTo>
                  <a:pt x="213597" y="256253"/>
                </a:lnTo>
                <a:lnTo>
                  <a:pt x="219505" y="250807"/>
                </a:lnTo>
                <a:lnTo>
                  <a:pt x="225348" y="246223"/>
                </a:lnTo>
                <a:lnTo>
                  <a:pt x="231148" y="242215"/>
                </a:lnTo>
                <a:lnTo>
                  <a:pt x="236920" y="238590"/>
                </a:lnTo>
                <a:lnTo>
                  <a:pt x="242673" y="234269"/>
                </a:lnTo>
                <a:lnTo>
                  <a:pt x="248413" y="229483"/>
                </a:lnTo>
                <a:lnTo>
                  <a:pt x="254145" y="224387"/>
                </a:lnTo>
                <a:lnTo>
                  <a:pt x="258919" y="219085"/>
                </a:lnTo>
                <a:lnTo>
                  <a:pt x="263053" y="213646"/>
                </a:lnTo>
                <a:lnTo>
                  <a:pt x="266762" y="208114"/>
                </a:lnTo>
                <a:lnTo>
                  <a:pt x="273424" y="199428"/>
                </a:lnTo>
                <a:lnTo>
                  <a:pt x="279560" y="191440"/>
                </a:lnTo>
                <a:lnTo>
                  <a:pt x="282529" y="186643"/>
                </a:lnTo>
                <a:lnTo>
                  <a:pt x="285462" y="181540"/>
                </a:lnTo>
                <a:lnTo>
                  <a:pt x="287416" y="176233"/>
                </a:lnTo>
                <a:lnTo>
                  <a:pt x="288720" y="170790"/>
                </a:lnTo>
                <a:lnTo>
                  <a:pt x="289588" y="165256"/>
                </a:lnTo>
                <a:lnTo>
                  <a:pt x="291121" y="159662"/>
                </a:lnTo>
                <a:lnTo>
                  <a:pt x="293094" y="154027"/>
                </a:lnTo>
                <a:lnTo>
                  <a:pt x="295362" y="148366"/>
                </a:lnTo>
                <a:lnTo>
                  <a:pt x="296874" y="142687"/>
                </a:lnTo>
                <a:lnTo>
                  <a:pt x="297882" y="136996"/>
                </a:lnTo>
                <a:lnTo>
                  <a:pt x="298555" y="131297"/>
                </a:lnTo>
                <a:lnTo>
                  <a:pt x="298050" y="125592"/>
                </a:lnTo>
                <a:lnTo>
                  <a:pt x="296761" y="119884"/>
                </a:lnTo>
                <a:lnTo>
                  <a:pt x="294949" y="114174"/>
                </a:lnTo>
                <a:lnTo>
                  <a:pt x="290397" y="105289"/>
                </a:lnTo>
                <a:lnTo>
                  <a:pt x="285198" y="97213"/>
                </a:lnTo>
                <a:lnTo>
                  <a:pt x="282478" y="92392"/>
                </a:lnTo>
                <a:lnTo>
                  <a:pt x="279713" y="87274"/>
                </a:lnTo>
                <a:lnTo>
                  <a:pt x="271560" y="79046"/>
                </a:lnTo>
                <a:lnTo>
                  <a:pt x="262539" y="72215"/>
                </a:lnTo>
                <a:lnTo>
                  <a:pt x="255355" y="66003"/>
                </a:lnTo>
                <a:lnTo>
                  <a:pt x="246446" y="60068"/>
                </a:lnTo>
                <a:lnTo>
                  <a:pt x="241403" y="57151"/>
                </a:lnTo>
                <a:lnTo>
                  <a:pt x="235184" y="54255"/>
                </a:lnTo>
                <a:lnTo>
                  <a:pt x="228181" y="51371"/>
                </a:lnTo>
                <a:lnTo>
                  <a:pt x="220654" y="48496"/>
                </a:lnTo>
                <a:lnTo>
                  <a:pt x="213732" y="45627"/>
                </a:lnTo>
                <a:lnTo>
                  <a:pt x="207212" y="42762"/>
                </a:lnTo>
                <a:lnTo>
                  <a:pt x="194886" y="37038"/>
                </a:lnTo>
                <a:lnTo>
                  <a:pt x="183059" y="31319"/>
                </a:lnTo>
                <a:lnTo>
                  <a:pt x="177238" y="29413"/>
                </a:lnTo>
                <a:lnTo>
                  <a:pt x="171452" y="28142"/>
                </a:lnTo>
                <a:lnTo>
                  <a:pt x="165690" y="27295"/>
                </a:lnTo>
                <a:lnTo>
                  <a:pt x="159944" y="26731"/>
                </a:lnTo>
                <a:lnTo>
                  <a:pt x="154208" y="26354"/>
                </a:lnTo>
                <a:lnTo>
                  <a:pt x="148479" y="26103"/>
                </a:lnTo>
                <a:lnTo>
                  <a:pt x="137034" y="25824"/>
                </a:lnTo>
                <a:lnTo>
                  <a:pt x="81018" y="25604"/>
                </a:lnTo>
                <a:lnTo>
                  <a:pt x="81588" y="25603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96"/>
          <p:cNvSpPr/>
          <p:nvPr/>
        </p:nvSpPr>
        <p:spPr>
          <a:xfrm>
            <a:off x="4589145" y="3711892"/>
            <a:ext cx="240031" cy="308611"/>
          </a:xfrm>
          <a:custGeom>
            <a:avLst/>
            <a:gdLst/>
            <a:ahLst/>
            <a:cxnLst/>
            <a:rect l="0" t="0" r="0" b="0"/>
            <a:pathLst>
              <a:path w="240031" h="30861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8730" y="14622"/>
                </a:lnTo>
                <a:lnTo>
                  <a:pt x="15181" y="23912"/>
                </a:lnTo>
                <a:lnTo>
                  <a:pt x="20399" y="33170"/>
                </a:lnTo>
                <a:lnTo>
                  <a:pt x="24077" y="37353"/>
                </a:lnTo>
                <a:lnTo>
                  <a:pt x="28434" y="41095"/>
                </a:lnTo>
                <a:lnTo>
                  <a:pt x="33243" y="44542"/>
                </a:lnTo>
                <a:lnTo>
                  <a:pt x="37402" y="48744"/>
                </a:lnTo>
                <a:lnTo>
                  <a:pt x="41127" y="53451"/>
                </a:lnTo>
                <a:lnTo>
                  <a:pt x="44562" y="58494"/>
                </a:lnTo>
                <a:lnTo>
                  <a:pt x="48758" y="62808"/>
                </a:lnTo>
                <a:lnTo>
                  <a:pt x="53460" y="66638"/>
                </a:lnTo>
                <a:lnTo>
                  <a:pt x="58500" y="70143"/>
                </a:lnTo>
                <a:lnTo>
                  <a:pt x="63765" y="74384"/>
                </a:lnTo>
                <a:lnTo>
                  <a:pt x="69179" y="79117"/>
                </a:lnTo>
                <a:lnTo>
                  <a:pt x="74695" y="84177"/>
                </a:lnTo>
                <a:lnTo>
                  <a:pt x="85902" y="94880"/>
                </a:lnTo>
                <a:lnTo>
                  <a:pt x="91558" y="100401"/>
                </a:lnTo>
                <a:lnTo>
                  <a:pt x="96281" y="105986"/>
                </a:lnTo>
                <a:lnTo>
                  <a:pt x="100383" y="111615"/>
                </a:lnTo>
                <a:lnTo>
                  <a:pt x="104069" y="117273"/>
                </a:lnTo>
                <a:lnTo>
                  <a:pt x="108431" y="122949"/>
                </a:lnTo>
                <a:lnTo>
                  <a:pt x="113245" y="128639"/>
                </a:lnTo>
                <a:lnTo>
                  <a:pt x="118359" y="134337"/>
                </a:lnTo>
                <a:lnTo>
                  <a:pt x="123673" y="140993"/>
                </a:lnTo>
                <a:lnTo>
                  <a:pt x="129121" y="148288"/>
                </a:lnTo>
                <a:lnTo>
                  <a:pt x="134658" y="156009"/>
                </a:lnTo>
                <a:lnTo>
                  <a:pt x="139302" y="163061"/>
                </a:lnTo>
                <a:lnTo>
                  <a:pt x="143350" y="169667"/>
                </a:lnTo>
                <a:lnTo>
                  <a:pt x="147002" y="175976"/>
                </a:lnTo>
                <a:lnTo>
                  <a:pt x="151341" y="182088"/>
                </a:lnTo>
                <a:lnTo>
                  <a:pt x="156139" y="188067"/>
                </a:lnTo>
                <a:lnTo>
                  <a:pt x="161242" y="193958"/>
                </a:lnTo>
                <a:lnTo>
                  <a:pt x="165597" y="199790"/>
                </a:lnTo>
                <a:lnTo>
                  <a:pt x="169453" y="205583"/>
                </a:lnTo>
                <a:lnTo>
                  <a:pt x="172976" y="211351"/>
                </a:lnTo>
                <a:lnTo>
                  <a:pt x="176277" y="217101"/>
                </a:lnTo>
                <a:lnTo>
                  <a:pt x="182485" y="228569"/>
                </a:lnTo>
                <a:lnTo>
                  <a:pt x="191335" y="245736"/>
                </a:lnTo>
                <a:lnTo>
                  <a:pt x="194575" y="254631"/>
                </a:lnTo>
                <a:lnTo>
                  <a:pt x="195439" y="258336"/>
                </a:lnTo>
                <a:lnTo>
                  <a:pt x="201479" y="267534"/>
                </a:lnTo>
                <a:lnTo>
                  <a:pt x="208608" y="277019"/>
                </a:lnTo>
                <a:lnTo>
                  <a:pt x="211777" y="284410"/>
                </a:lnTo>
                <a:lnTo>
                  <a:pt x="213575" y="286761"/>
                </a:lnTo>
                <a:lnTo>
                  <a:pt x="215725" y="288329"/>
                </a:lnTo>
                <a:lnTo>
                  <a:pt x="218111" y="289375"/>
                </a:lnTo>
                <a:lnTo>
                  <a:pt x="223303" y="293076"/>
                </a:lnTo>
                <a:lnTo>
                  <a:pt x="226021" y="295397"/>
                </a:lnTo>
                <a:lnTo>
                  <a:pt x="227833" y="297896"/>
                </a:lnTo>
                <a:lnTo>
                  <a:pt x="229846" y="303213"/>
                </a:lnTo>
                <a:lnTo>
                  <a:pt x="231336" y="305012"/>
                </a:lnTo>
                <a:lnTo>
                  <a:pt x="233281" y="306211"/>
                </a:lnTo>
                <a:lnTo>
                  <a:pt x="24003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97"/>
          <p:cNvSpPr/>
          <p:nvPr/>
        </p:nvSpPr>
        <p:spPr>
          <a:xfrm>
            <a:off x="4580572" y="3703320"/>
            <a:ext cx="222886" cy="308610"/>
          </a:xfrm>
          <a:custGeom>
            <a:avLst/>
            <a:gdLst/>
            <a:ahLst/>
            <a:cxnLst/>
            <a:rect l="0" t="0" r="0" b="0"/>
            <a:pathLst>
              <a:path w="222886" h="308610">
                <a:moveTo>
                  <a:pt x="222885" y="0"/>
                </a:moveTo>
                <a:lnTo>
                  <a:pt x="209866" y="0"/>
                </a:lnTo>
                <a:lnTo>
                  <a:pt x="208491" y="952"/>
                </a:lnTo>
                <a:lnTo>
                  <a:pt x="207574" y="2540"/>
                </a:lnTo>
                <a:lnTo>
                  <a:pt x="206555" y="6844"/>
                </a:lnTo>
                <a:lnTo>
                  <a:pt x="206102" y="11931"/>
                </a:lnTo>
                <a:lnTo>
                  <a:pt x="203361" y="19908"/>
                </a:lnTo>
                <a:lnTo>
                  <a:pt x="201297" y="24702"/>
                </a:lnTo>
                <a:lnTo>
                  <a:pt x="198015" y="29803"/>
                </a:lnTo>
                <a:lnTo>
                  <a:pt x="193923" y="35108"/>
                </a:lnTo>
                <a:lnTo>
                  <a:pt x="189289" y="40551"/>
                </a:lnTo>
                <a:lnTo>
                  <a:pt x="184295" y="47036"/>
                </a:lnTo>
                <a:lnTo>
                  <a:pt x="179061" y="54217"/>
                </a:lnTo>
                <a:lnTo>
                  <a:pt x="168165" y="69816"/>
                </a:lnTo>
                <a:lnTo>
                  <a:pt x="156973" y="86274"/>
                </a:lnTo>
                <a:lnTo>
                  <a:pt x="150369" y="94664"/>
                </a:lnTo>
                <a:lnTo>
                  <a:pt x="143108" y="103114"/>
                </a:lnTo>
                <a:lnTo>
                  <a:pt x="135410" y="111605"/>
                </a:lnTo>
                <a:lnTo>
                  <a:pt x="129326" y="120123"/>
                </a:lnTo>
                <a:lnTo>
                  <a:pt x="124317" y="128660"/>
                </a:lnTo>
                <a:lnTo>
                  <a:pt x="120026" y="137208"/>
                </a:lnTo>
                <a:lnTo>
                  <a:pt x="114307" y="145764"/>
                </a:lnTo>
                <a:lnTo>
                  <a:pt x="107637" y="154326"/>
                </a:lnTo>
                <a:lnTo>
                  <a:pt x="100333" y="162892"/>
                </a:lnTo>
                <a:lnTo>
                  <a:pt x="94512" y="171459"/>
                </a:lnTo>
                <a:lnTo>
                  <a:pt x="89677" y="180029"/>
                </a:lnTo>
                <a:lnTo>
                  <a:pt x="85503" y="188599"/>
                </a:lnTo>
                <a:lnTo>
                  <a:pt x="80814" y="196217"/>
                </a:lnTo>
                <a:lnTo>
                  <a:pt x="75784" y="203202"/>
                </a:lnTo>
                <a:lnTo>
                  <a:pt x="70525" y="209763"/>
                </a:lnTo>
                <a:lnTo>
                  <a:pt x="65114" y="216041"/>
                </a:lnTo>
                <a:lnTo>
                  <a:pt x="59602" y="222133"/>
                </a:lnTo>
                <a:lnTo>
                  <a:pt x="54022" y="228098"/>
                </a:lnTo>
                <a:lnTo>
                  <a:pt x="49350" y="233980"/>
                </a:lnTo>
                <a:lnTo>
                  <a:pt x="45282" y="239807"/>
                </a:lnTo>
                <a:lnTo>
                  <a:pt x="41618" y="245596"/>
                </a:lnTo>
                <a:lnTo>
                  <a:pt x="38223" y="251361"/>
                </a:lnTo>
                <a:lnTo>
                  <a:pt x="35007" y="257109"/>
                </a:lnTo>
                <a:lnTo>
                  <a:pt x="31911" y="262846"/>
                </a:lnTo>
                <a:lnTo>
                  <a:pt x="28470" y="271760"/>
                </a:lnTo>
                <a:lnTo>
                  <a:pt x="27552" y="275471"/>
                </a:lnTo>
                <a:lnTo>
                  <a:pt x="23993" y="282134"/>
                </a:lnTo>
                <a:lnTo>
                  <a:pt x="19236" y="288270"/>
                </a:lnTo>
                <a:lnTo>
                  <a:pt x="13947" y="294172"/>
                </a:lnTo>
                <a:lnTo>
                  <a:pt x="12156" y="297080"/>
                </a:lnTo>
                <a:lnTo>
                  <a:pt x="10165" y="302850"/>
                </a:lnTo>
                <a:lnTo>
                  <a:pt x="8682" y="304770"/>
                </a:lnTo>
                <a:lnTo>
                  <a:pt x="6740" y="306050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98"/>
          <p:cNvSpPr/>
          <p:nvPr/>
        </p:nvSpPr>
        <p:spPr>
          <a:xfrm>
            <a:off x="4983479" y="3789045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2"/>
                </a:lnTo>
                <a:lnTo>
                  <a:pt x="20152" y="4021"/>
                </a:lnTo>
                <a:lnTo>
                  <a:pt x="23912" y="2680"/>
                </a:lnTo>
                <a:lnTo>
                  <a:pt x="28324" y="1787"/>
                </a:lnTo>
                <a:lnTo>
                  <a:pt x="33171" y="1191"/>
                </a:lnTo>
                <a:lnTo>
                  <a:pt x="39259" y="794"/>
                </a:lnTo>
                <a:lnTo>
                  <a:pt x="46176" y="529"/>
                </a:lnTo>
                <a:lnTo>
                  <a:pt x="69562" y="157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99"/>
          <p:cNvSpPr/>
          <p:nvPr/>
        </p:nvSpPr>
        <p:spPr>
          <a:xfrm>
            <a:off x="5086353" y="3686175"/>
            <a:ext cx="60005" cy="325755"/>
          </a:xfrm>
          <a:custGeom>
            <a:avLst/>
            <a:gdLst/>
            <a:ahLst/>
            <a:cxnLst/>
            <a:rect l="0" t="0" r="0" b="0"/>
            <a:pathLst>
              <a:path w="60005" h="325755">
                <a:moveTo>
                  <a:pt x="17142" y="0"/>
                </a:moveTo>
                <a:lnTo>
                  <a:pt x="1541" y="0"/>
                </a:lnTo>
                <a:lnTo>
                  <a:pt x="1026" y="952"/>
                </a:lnTo>
                <a:lnTo>
                  <a:pt x="132" y="7380"/>
                </a:lnTo>
                <a:lnTo>
                  <a:pt x="23" y="15181"/>
                </a:lnTo>
                <a:lnTo>
                  <a:pt x="0" y="33243"/>
                </a:lnTo>
                <a:lnTo>
                  <a:pt x="951" y="38355"/>
                </a:lnTo>
                <a:lnTo>
                  <a:pt x="2538" y="43667"/>
                </a:lnTo>
                <a:lnTo>
                  <a:pt x="4549" y="49114"/>
                </a:lnTo>
                <a:lnTo>
                  <a:pt x="5888" y="54650"/>
                </a:lnTo>
                <a:lnTo>
                  <a:pt x="6782" y="60246"/>
                </a:lnTo>
                <a:lnTo>
                  <a:pt x="7377" y="65881"/>
                </a:lnTo>
                <a:lnTo>
                  <a:pt x="8727" y="71543"/>
                </a:lnTo>
                <a:lnTo>
                  <a:pt x="10580" y="77223"/>
                </a:lnTo>
                <a:lnTo>
                  <a:pt x="12767" y="82914"/>
                </a:lnTo>
                <a:lnTo>
                  <a:pt x="15178" y="88613"/>
                </a:lnTo>
                <a:lnTo>
                  <a:pt x="17737" y="94318"/>
                </a:lnTo>
                <a:lnTo>
                  <a:pt x="20396" y="100026"/>
                </a:lnTo>
                <a:lnTo>
                  <a:pt x="22169" y="106689"/>
                </a:lnTo>
                <a:lnTo>
                  <a:pt x="23351" y="113988"/>
                </a:lnTo>
                <a:lnTo>
                  <a:pt x="24138" y="121712"/>
                </a:lnTo>
                <a:lnTo>
                  <a:pt x="25616" y="128766"/>
                </a:lnTo>
                <a:lnTo>
                  <a:pt x="27554" y="135374"/>
                </a:lnTo>
                <a:lnTo>
                  <a:pt x="29798" y="141684"/>
                </a:lnTo>
                <a:lnTo>
                  <a:pt x="31294" y="147796"/>
                </a:lnTo>
                <a:lnTo>
                  <a:pt x="32292" y="153776"/>
                </a:lnTo>
                <a:lnTo>
                  <a:pt x="32957" y="159667"/>
                </a:lnTo>
                <a:lnTo>
                  <a:pt x="33400" y="166452"/>
                </a:lnTo>
                <a:lnTo>
                  <a:pt x="33696" y="173833"/>
                </a:lnTo>
                <a:lnTo>
                  <a:pt x="33892" y="181611"/>
                </a:lnTo>
                <a:lnTo>
                  <a:pt x="34976" y="188701"/>
                </a:lnTo>
                <a:lnTo>
                  <a:pt x="36652" y="195333"/>
                </a:lnTo>
                <a:lnTo>
                  <a:pt x="38721" y="201659"/>
                </a:lnTo>
                <a:lnTo>
                  <a:pt x="40100" y="207782"/>
                </a:lnTo>
                <a:lnTo>
                  <a:pt x="41020" y="213769"/>
                </a:lnTo>
                <a:lnTo>
                  <a:pt x="41633" y="219665"/>
                </a:lnTo>
                <a:lnTo>
                  <a:pt x="42042" y="226453"/>
                </a:lnTo>
                <a:lnTo>
                  <a:pt x="42496" y="241615"/>
                </a:lnTo>
                <a:lnTo>
                  <a:pt x="42787" y="261898"/>
                </a:lnTo>
                <a:lnTo>
                  <a:pt x="42827" y="272291"/>
                </a:lnTo>
                <a:lnTo>
                  <a:pt x="43790" y="276778"/>
                </a:lnTo>
                <a:lnTo>
                  <a:pt x="45385" y="280721"/>
                </a:lnTo>
                <a:lnTo>
                  <a:pt x="47401" y="284302"/>
                </a:lnTo>
                <a:lnTo>
                  <a:pt x="48744" y="288594"/>
                </a:lnTo>
                <a:lnTo>
                  <a:pt x="50237" y="298444"/>
                </a:lnTo>
                <a:lnTo>
                  <a:pt x="51196" y="307554"/>
                </a:lnTo>
                <a:lnTo>
                  <a:pt x="51327" y="312268"/>
                </a:lnTo>
                <a:lnTo>
                  <a:pt x="52314" y="314859"/>
                </a:lnTo>
                <a:lnTo>
                  <a:pt x="53925" y="317538"/>
                </a:lnTo>
                <a:lnTo>
                  <a:pt x="60004" y="3257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00"/>
          <p:cNvSpPr/>
          <p:nvPr/>
        </p:nvSpPr>
        <p:spPr>
          <a:xfrm>
            <a:off x="5274945" y="3644545"/>
            <a:ext cx="261778" cy="247371"/>
          </a:xfrm>
          <a:custGeom>
            <a:avLst/>
            <a:gdLst/>
            <a:ahLst/>
            <a:cxnLst/>
            <a:rect l="0" t="0" r="0" b="0"/>
            <a:pathLst>
              <a:path w="261778" h="247371">
                <a:moveTo>
                  <a:pt x="0" y="75920"/>
                </a:moveTo>
                <a:lnTo>
                  <a:pt x="20399" y="55520"/>
                </a:lnTo>
                <a:lnTo>
                  <a:pt x="23125" y="53747"/>
                </a:lnTo>
                <a:lnTo>
                  <a:pt x="28692" y="51778"/>
                </a:lnTo>
                <a:lnTo>
                  <a:pt x="34342" y="48362"/>
                </a:lnTo>
                <a:lnTo>
                  <a:pt x="40028" y="43669"/>
                </a:lnTo>
                <a:lnTo>
                  <a:pt x="45730" y="38409"/>
                </a:lnTo>
                <a:lnTo>
                  <a:pt x="49537" y="35672"/>
                </a:lnTo>
                <a:lnTo>
                  <a:pt x="53980" y="32896"/>
                </a:lnTo>
                <a:lnTo>
                  <a:pt x="58846" y="30092"/>
                </a:lnTo>
                <a:lnTo>
                  <a:pt x="63996" y="28223"/>
                </a:lnTo>
                <a:lnTo>
                  <a:pt x="69333" y="26977"/>
                </a:lnTo>
                <a:lnTo>
                  <a:pt x="74797" y="26146"/>
                </a:lnTo>
                <a:lnTo>
                  <a:pt x="80345" y="24640"/>
                </a:lnTo>
                <a:lnTo>
                  <a:pt x="85948" y="22683"/>
                </a:lnTo>
                <a:lnTo>
                  <a:pt x="91588" y="20426"/>
                </a:lnTo>
                <a:lnTo>
                  <a:pt x="97254" y="17969"/>
                </a:lnTo>
                <a:lnTo>
                  <a:pt x="108629" y="12699"/>
                </a:lnTo>
                <a:lnTo>
                  <a:pt x="115281" y="10912"/>
                </a:lnTo>
                <a:lnTo>
                  <a:pt x="122574" y="9721"/>
                </a:lnTo>
                <a:lnTo>
                  <a:pt x="130294" y="8928"/>
                </a:lnTo>
                <a:lnTo>
                  <a:pt x="137345" y="8398"/>
                </a:lnTo>
                <a:lnTo>
                  <a:pt x="143950" y="8046"/>
                </a:lnTo>
                <a:lnTo>
                  <a:pt x="150259" y="7810"/>
                </a:lnTo>
                <a:lnTo>
                  <a:pt x="156370" y="6701"/>
                </a:lnTo>
                <a:lnTo>
                  <a:pt x="162349" y="5009"/>
                </a:lnTo>
                <a:lnTo>
                  <a:pt x="168240" y="2928"/>
                </a:lnTo>
                <a:lnTo>
                  <a:pt x="174072" y="1541"/>
                </a:lnTo>
                <a:lnTo>
                  <a:pt x="179866" y="616"/>
                </a:lnTo>
                <a:lnTo>
                  <a:pt x="185633" y="0"/>
                </a:lnTo>
                <a:lnTo>
                  <a:pt x="190430" y="542"/>
                </a:lnTo>
                <a:lnTo>
                  <a:pt x="194581" y="1855"/>
                </a:lnTo>
                <a:lnTo>
                  <a:pt x="198300" y="3683"/>
                </a:lnTo>
                <a:lnTo>
                  <a:pt x="202685" y="4902"/>
                </a:lnTo>
                <a:lnTo>
                  <a:pt x="207513" y="5715"/>
                </a:lnTo>
                <a:lnTo>
                  <a:pt x="212637" y="6256"/>
                </a:lnTo>
                <a:lnTo>
                  <a:pt x="217006" y="6617"/>
                </a:lnTo>
                <a:lnTo>
                  <a:pt x="224399" y="7018"/>
                </a:lnTo>
                <a:lnTo>
                  <a:pt x="227704" y="8078"/>
                </a:lnTo>
                <a:lnTo>
                  <a:pt x="233917" y="11795"/>
                </a:lnTo>
                <a:lnTo>
                  <a:pt x="239853" y="16622"/>
                </a:lnTo>
                <a:lnTo>
                  <a:pt x="242769" y="19243"/>
                </a:lnTo>
                <a:lnTo>
                  <a:pt x="245666" y="22895"/>
                </a:lnTo>
                <a:lnTo>
                  <a:pt x="248550" y="27235"/>
                </a:lnTo>
                <a:lnTo>
                  <a:pt x="251425" y="32033"/>
                </a:lnTo>
                <a:lnTo>
                  <a:pt x="253341" y="36184"/>
                </a:lnTo>
                <a:lnTo>
                  <a:pt x="255471" y="43337"/>
                </a:lnTo>
                <a:lnTo>
                  <a:pt x="256991" y="47530"/>
                </a:lnTo>
                <a:lnTo>
                  <a:pt x="258958" y="52231"/>
                </a:lnTo>
                <a:lnTo>
                  <a:pt x="261220" y="57270"/>
                </a:lnTo>
                <a:lnTo>
                  <a:pt x="261777" y="62534"/>
                </a:lnTo>
                <a:lnTo>
                  <a:pt x="261196" y="67948"/>
                </a:lnTo>
                <a:lnTo>
                  <a:pt x="259855" y="73463"/>
                </a:lnTo>
                <a:lnTo>
                  <a:pt x="258961" y="79044"/>
                </a:lnTo>
                <a:lnTo>
                  <a:pt x="258366" y="84670"/>
                </a:lnTo>
                <a:lnTo>
                  <a:pt x="257969" y="90326"/>
                </a:lnTo>
                <a:lnTo>
                  <a:pt x="257704" y="96954"/>
                </a:lnTo>
                <a:lnTo>
                  <a:pt x="257410" y="111938"/>
                </a:lnTo>
                <a:lnTo>
                  <a:pt x="256379" y="118982"/>
                </a:lnTo>
                <a:lnTo>
                  <a:pt x="254739" y="125583"/>
                </a:lnTo>
                <a:lnTo>
                  <a:pt x="252693" y="131888"/>
                </a:lnTo>
                <a:lnTo>
                  <a:pt x="250377" y="137997"/>
                </a:lnTo>
                <a:lnTo>
                  <a:pt x="247881" y="143975"/>
                </a:lnTo>
                <a:lnTo>
                  <a:pt x="245264" y="149865"/>
                </a:lnTo>
                <a:lnTo>
                  <a:pt x="243519" y="155696"/>
                </a:lnTo>
                <a:lnTo>
                  <a:pt x="242356" y="161489"/>
                </a:lnTo>
                <a:lnTo>
                  <a:pt x="241580" y="167256"/>
                </a:lnTo>
                <a:lnTo>
                  <a:pt x="241064" y="173005"/>
                </a:lnTo>
                <a:lnTo>
                  <a:pt x="240719" y="178744"/>
                </a:lnTo>
                <a:lnTo>
                  <a:pt x="240489" y="184474"/>
                </a:lnTo>
                <a:lnTo>
                  <a:pt x="239383" y="190199"/>
                </a:lnTo>
                <a:lnTo>
                  <a:pt x="237694" y="195921"/>
                </a:lnTo>
                <a:lnTo>
                  <a:pt x="235615" y="201640"/>
                </a:lnTo>
                <a:lnTo>
                  <a:pt x="234229" y="206406"/>
                </a:lnTo>
                <a:lnTo>
                  <a:pt x="233305" y="210535"/>
                </a:lnTo>
                <a:lnTo>
                  <a:pt x="232278" y="217664"/>
                </a:lnTo>
                <a:lnTo>
                  <a:pt x="231822" y="224007"/>
                </a:lnTo>
                <a:lnTo>
                  <a:pt x="230748" y="227032"/>
                </a:lnTo>
                <a:lnTo>
                  <a:pt x="227014" y="232933"/>
                </a:lnTo>
                <a:lnTo>
                  <a:pt x="224108" y="237060"/>
                </a:lnTo>
                <a:lnTo>
                  <a:pt x="222748" y="237639"/>
                </a:lnTo>
                <a:lnTo>
                  <a:pt x="215611" y="238645"/>
                </a:lnTo>
                <a:lnTo>
                  <a:pt x="215178" y="239648"/>
                </a:lnTo>
                <a:lnTo>
                  <a:pt x="214312" y="2473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01"/>
          <p:cNvSpPr/>
          <p:nvPr/>
        </p:nvSpPr>
        <p:spPr>
          <a:xfrm>
            <a:off x="4280534" y="3017520"/>
            <a:ext cx="34292" cy="25718"/>
          </a:xfrm>
          <a:custGeom>
            <a:avLst/>
            <a:gdLst/>
            <a:ahLst/>
            <a:cxnLst/>
            <a:rect l="0" t="0" r="0" b="0"/>
            <a:pathLst>
              <a:path w="34292" h="25718">
                <a:moveTo>
                  <a:pt x="0" y="17144"/>
                </a:moveTo>
                <a:lnTo>
                  <a:pt x="0" y="25686"/>
                </a:lnTo>
                <a:lnTo>
                  <a:pt x="8468" y="25717"/>
                </a:lnTo>
                <a:lnTo>
                  <a:pt x="11067" y="23177"/>
                </a:lnTo>
                <a:lnTo>
                  <a:pt x="13093" y="21166"/>
                </a:lnTo>
                <a:lnTo>
                  <a:pt x="14444" y="18873"/>
                </a:lnTo>
                <a:lnTo>
                  <a:pt x="15344" y="16392"/>
                </a:lnTo>
                <a:lnTo>
                  <a:pt x="15945" y="13785"/>
                </a:lnTo>
                <a:lnTo>
                  <a:pt x="17297" y="12047"/>
                </a:lnTo>
                <a:lnTo>
                  <a:pt x="19152" y="10889"/>
                </a:lnTo>
                <a:lnTo>
                  <a:pt x="21341" y="10117"/>
                </a:lnTo>
                <a:lnTo>
                  <a:pt x="22800" y="8649"/>
                </a:lnTo>
                <a:lnTo>
                  <a:pt x="23773" y="6719"/>
                </a:lnTo>
                <a:lnTo>
                  <a:pt x="25334" y="1327"/>
                </a:lnTo>
                <a:lnTo>
                  <a:pt x="26414" y="884"/>
                </a:lnTo>
                <a:lnTo>
                  <a:pt x="28087" y="589"/>
                </a:lnTo>
                <a:lnTo>
                  <a:pt x="342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02"/>
          <p:cNvSpPr/>
          <p:nvPr/>
        </p:nvSpPr>
        <p:spPr>
          <a:xfrm>
            <a:off x="3630743" y="2846104"/>
            <a:ext cx="255306" cy="321967"/>
          </a:xfrm>
          <a:custGeom>
            <a:avLst/>
            <a:gdLst/>
            <a:ahLst/>
            <a:cxnLst/>
            <a:rect l="0" t="0" r="0" b="0"/>
            <a:pathLst>
              <a:path w="255306" h="321967">
                <a:moveTo>
                  <a:pt x="41144" y="94263"/>
                </a:moveTo>
                <a:lnTo>
                  <a:pt x="41144" y="78663"/>
                </a:lnTo>
                <a:lnTo>
                  <a:pt x="40192" y="78148"/>
                </a:lnTo>
                <a:lnTo>
                  <a:pt x="36594" y="77576"/>
                </a:lnTo>
                <a:lnTo>
                  <a:pt x="35252" y="76471"/>
                </a:lnTo>
                <a:lnTo>
                  <a:pt x="34359" y="74782"/>
                </a:lnTo>
                <a:lnTo>
                  <a:pt x="33763" y="72703"/>
                </a:lnTo>
                <a:lnTo>
                  <a:pt x="34318" y="70365"/>
                </a:lnTo>
                <a:lnTo>
                  <a:pt x="38698" y="62523"/>
                </a:lnTo>
                <a:lnTo>
                  <a:pt x="40057" y="56979"/>
                </a:lnTo>
                <a:lnTo>
                  <a:pt x="40822" y="48503"/>
                </a:lnTo>
                <a:lnTo>
                  <a:pt x="42834" y="45659"/>
                </a:lnTo>
                <a:lnTo>
                  <a:pt x="50150" y="39959"/>
                </a:lnTo>
                <a:lnTo>
                  <a:pt x="57212" y="34250"/>
                </a:lnTo>
                <a:lnTo>
                  <a:pt x="64477" y="28538"/>
                </a:lnTo>
                <a:lnTo>
                  <a:pt x="69083" y="25681"/>
                </a:lnTo>
                <a:lnTo>
                  <a:pt x="74057" y="22824"/>
                </a:lnTo>
                <a:lnTo>
                  <a:pt x="84665" y="17110"/>
                </a:lnTo>
                <a:lnTo>
                  <a:pt x="90160" y="14253"/>
                </a:lnTo>
                <a:lnTo>
                  <a:pt x="95729" y="12348"/>
                </a:lnTo>
                <a:lnTo>
                  <a:pt x="101347" y="11078"/>
                </a:lnTo>
                <a:lnTo>
                  <a:pt x="106997" y="10231"/>
                </a:lnTo>
                <a:lnTo>
                  <a:pt x="112668" y="8714"/>
                </a:lnTo>
                <a:lnTo>
                  <a:pt x="118354" y="6751"/>
                </a:lnTo>
                <a:lnTo>
                  <a:pt x="124050" y="4489"/>
                </a:lnTo>
                <a:lnTo>
                  <a:pt x="129752" y="2981"/>
                </a:lnTo>
                <a:lnTo>
                  <a:pt x="135459" y="1976"/>
                </a:lnTo>
                <a:lnTo>
                  <a:pt x="141168" y="1306"/>
                </a:lnTo>
                <a:lnTo>
                  <a:pt x="146879" y="859"/>
                </a:lnTo>
                <a:lnTo>
                  <a:pt x="152592" y="561"/>
                </a:lnTo>
                <a:lnTo>
                  <a:pt x="164019" y="230"/>
                </a:lnTo>
                <a:lnTo>
                  <a:pt x="192592" y="0"/>
                </a:lnTo>
                <a:lnTo>
                  <a:pt x="197354" y="941"/>
                </a:lnTo>
                <a:lnTo>
                  <a:pt x="205186" y="4527"/>
                </a:lnTo>
                <a:lnTo>
                  <a:pt x="219501" y="11900"/>
                </a:lnTo>
                <a:lnTo>
                  <a:pt x="223866" y="14590"/>
                </a:lnTo>
                <a:lnTo>
                  <a:pt x="231256" y="20118"/>
                </a:lnTo>
                <a:lnTo>
                  <a:pt x="237716" y="28289"/>
                </a:lnTo>
                <a:lnTo>
                  <a:pt x="243762" y="37319"/>
                </a:lnTo>
                <a:lnTo>
                  <a:pt x="249624" y="44507"/>
                </a:lnTo>
                <a:lnTo>
                  <a:pt x="251568" y="48710"/>
                </a:lnTo>
                <a:lnTo>
                  <a:pt x="253728" y="58460"/>
                </a:lnTo>
                <a:lnTo>
                  <a:pt x="254304" y="63727"/>
                </a:lnTo>
                <a:lnTo>
                  <a:pt x="254688" y="69143"/>
                </a:lnTo>
                <a:lnTo>
                  <a:pt x="254945" y="74659"/>
                </a:lnTo>
                <a:lnTo>
                  <a:pt x="255229" y="85868"/>
                </a:lnTo>
                <a:lnTo>
                  <a:pt x="255305" y="91523"/>
                </a:lnTo>
                <a:lnTo>
                  <a:pt x="254403" y="98152"/>
                </a:lnTo>
                <a:lnTo>
                  <a:pt x="252849" y="105428"/>
                </a:lnTo>
                <a:lnTo>
                  <a:pt x="250861" y="113136"/>
                </a:lnTo>
                <a:lnTo>
                  <a:pt x="248583" y="120180"/>
                </a:lnTo>
                <a:lnTo>
                  <a:pt x="246112" y="126781"/>
                </a:lnTo>
                <a:lnTo>
                  <a:pt x="243511" y="133087"/>
                </a:lnTo>
                <a:lnTo>
                  <a:pt x="240826" y="140148"/>
                </a:lnTo>
                <a:lnTo>
                  <a:pt x="235302" y="155614"/>
                </a:lnTo>
                <a:lnTo>
                  <a:pt x="231542" y="162786"/>
                </a:lnTo>
                <a:lnTo>
                  <a:pt x="227131" y="169472"/>
                </a:lnTo>
                <a:lnTo>
                  <a:pt x="222286" y="175835"/>
                </a:lnTo>
                <a:lnTo>
                  <a:pt x="211821" y="190525"/>
                </a:lnTo>
                <a:lnTo>
                  <a:pt x="206364" y="198443"/>
                </a:lnTo>
                <a:lnTo>
                  <a:pt x="200821" y="205626"/>
                </a:lnTo>
                <a:lnTo>
                  <a:pt x="195220" y="212320"/>
                </a:lnTo>
                <a:lnTo>
                  <a:pt x="189581" y="218688"/>
                </a:lnTo>
                <a:lnTo>
                  <a:pt x="183917" y="225790"/>
                </a:lnTo>
                <a:lnTo>
                  <a:pt x="178236" y="233383"/>
                </a:lnTo>
                <a:lnTo>
                  <a:pt x="172544" y="241302"/>
                </a:lnTo>
                <a:lnTo>
                  <a:pt x="167796" y="248487"/>
                </a:lnTo>
                <a:lnTo>
                  <a:pt x="163679" y="255181"/>
                </a:lnTo>
                <a:lnTo>
                  <a:pt x="159981" y="261549"/>
                </a:lnTo>
                <a:lnTo>
                  <a:pt x="155611" y="266747"/>
                </a:lnTo>
                <a:lnTo>
                  <a:pt x="150794" y="271165"/>
                </a:lnTo>
                <a:lnTo>
                  <a:pt x="145676" y="275063"/>
                </a:lnTo>
                <a:lnTo>
                  <a:pt x="140359" y="278614"/>
                </a:lnTo>
                <a:lnTo>
                  <a:pt x="134910" y="281933"/>
                </a:lnTo>
                <a:lnTo>
                  <a:pt x="129373" y="285099"/>
                </a:lnTo>
                <a:lnTo>
                  <a:pt x="124728" y="289115"/>
                </a:lnTo>
                <a:lnTo>
                  <a:pt x="117028" y="298656"/>
                </a:lnTo>
                <a:lnTo>
                  <a:pt x="112688" y="302915"/>
                </a:lnTo>
                <a:lnTo>
                  <a:pt x="107890" y="306707"/>
                </a:lnTo>
                <a:lnTo>
                  <a:pt x="102786" y="310187"/>
                </a:lnTo>
                <a:lnTo>
                  <a:pt x="98431" y="312508"/>
                </a:lnTo>
                <a:lnTo>
                  <a:pt x="91053" y="315086"/>
                </a:lnTo>
                <a:lnTo>
                  <a:pt x="86799" y="315773"/>
                </a:lnTo>
                <a:lnTo>
                  <a:pt x="82058" y="316232"/>
                </a:lnTo>
                <a:lnTo>
                  <a:pt x="76993" y="316537"/>
                </a:lnTo>
                <a:lnTo>
                  <a:pt x="72663" y="317693"/>
                </a:lnTo>
                <a:lnTo>
                  <a:pt x="65312" y="321518"/>
                </a:lnTo>
                <a:lnTo>
                  <a:pt x="61066" y="321966"/>
                </a:lnTo>
                <a:lnTo>
                  <a:pt x="56331" y="321313"/>
                </a:lnTo>
                <a:lnTo>
                  <a:pt x="44143" y="317971"/>
                </a:lnTo>
                <a:lnTo>
                  <a:pt x="37397" y="314974"/>
                </a:lnTo>
                <a:lnTo>
                  <a:pt x="32931" y="312841"/>
                </a:lnTo>
                <a:lnTo>
                  <a:pt x="25429" y="307931"/>
                </a:lnTo>
                <a:lnTo>
                  <a:pt x="18919" y="302574"/>
                </a:lnTo>
                <a:lnTo>
                  <a:pt x="12852" y="297018"/>
                </a:lnTo>
                <a:lnTo>
                  <a:pt x="9900" y="295156"/>
                </a:lnTo>
                <a:lnTo>
                  <a:pt x="4080" y="293086"/>
                </a:lnTo>
                <a:lnTo>
                  <a:pt x="2148" y="291582"/>
                </a:lnTo>
                <a:lnTo>
                  <a:pt x="859" y="289626"/>
                </a:lnTo>
                <a:lnTo>
                  <a:pt x="0" y="287370"/>
                </a:lnTo>
                <a:lnTo>
                  <a:pt x="379" y="284914"/>
                </a:lnTo>
                <a:lnTo>
                  <a:pt x="3342" y="279644"/>
                </a:lnTo>
                <a:lnTo>
                  <a:pt x="10364" y="271322"/>
                </a:lnTo>
                <a:lnTo>
                  <a:pt x="15717" y="265666"/>
                </a:lnTo>
                <a:lnTo>
                  <a:pt x="26914" y="254274"/>
                </a:lnTo>
                <a:lnTo>
                  <a:pt x="30705" y="252372"/>
                </a:lnTo>
                <a:lnTo>
                  <a:pt x="35137" y="251104"/>
                </a:lnTo>
                <a:lnTo>
                  <a:pt x="39996" y="250259"/>
                </a:lnTo>
                <a:lnTo>
                  <a:pt x="45142" y="248743"/>
                </a:lnTo>
                <a:lnTo>
                  <a:pt x="50477" y="246779"/>
                </a:lnTo>
                <a:lnTo>
                  <a:pt x="55938" y="244518"/>
                </a:lnTo>
                <a:lnTo>
                  <a:pt x="61484" y="243011"/>
                </a:lnTo>
                <a:lnTo>
                  <a:pt x="67087" y="242006"/>
                </a:lnTo>
                <a:lnTo>
                  <a:pt x="72727" y="241336"/>
                </a:lnTo>
                <a:lnTo>
                  <a:pt x="79344" y="240889"/>
                </a:lnTo>
                <a:lnTo>
                  <a:pt x="86613" y="240591"/>
                </a:lnTo>
                <a:lnTo>
                  <a:pt x="107957" y="240172"/>
                </a:lnTo>
                <a:lnTo>
                  <a:pt x="132235" y="240030"/>
                </a:lnTo>
                <a:lnTo>
                  <a:pt x="138066" y="240971"/>
                </a:lnTo>
                <a:lnTo>
                  <a:pt x="143859" y="242551"/>
                </a:lnTo>
                <a:lnTo>
                  <a:pt x="149625" y="244557"/>
                </a:lnTo>
                <a:lnTo>
                  <a:pt x="155375" y="246846"/>
                </a:lnTo>
                <a:lnTo>
                  <a:pt x="161113" y="249325"/>
                </a:lnTo>
                <a:lnTo>
                  <a:pt x="172569" y="254620"/>
                </a:lnTo>
                <a:lnTo>
                  <a:pt x="201161" y="268615"/>
                </a:lnTo>
                <a:lnTo>
                  <a:pt x="205924" y="271458"/>
                </a:lnTo>
                <a:lnTo>
                  <a:pt x="213757" y="277156"/>
                </a:lnTo>
                <a:lnTo>
                  <a:pt x="220414" y="282864"/>
                </a:lnTo>
                <a:lnTo>
                  <a:pt x="226547" y="288576"/>
                </a:lnTo>
                <a:lnTo>
                  <a:pt x="238246" y="300004"/>
                </a:lnTo>
                <a:lnTo>
                  <a:pt x="246884" y="3085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03"/>
          <p:cNvSpPr/>
          <p:nvPr/>
        </p:nvSpPr>
        <p:spPr>
          <a:xfrm>
            <a:off x="7280909" y="2940367"/>
            <a:ext cx="50129" cy="51436"/>
          </a:xfrm>
          <a:custGeom>
            <a:avLst/>
            <a:gdLst/>
            <a:ahLst/>
            <a:cxnLst/>
            <a:rect l="0" t="0" r="0" b="0"/>
            <a:pathLst>
              <a:path w="50129" h="51436">
                <a:moveTo>
                  <a:pt x="17146" y="0"/>
                </a:moveTo>
                <a:lnTo>
                  <a:pt x="29077" y="0"/>
                </a:lnTo>
                <a:lnTo>
                  <a:pt x="30816" y="953"/>
                </a:lnTo>
                <a:lnTo>
                  <a:pt x="31974" y="2540"/>
                </a:lnTo>
                <a:lnTo>
                  <a:pt x="32746" y="4551"/>
                </a:lnTo>
                <a:lnTo>
                  <a:pt x="34213" y="5892"/>
                </a:lnTo>
                <a:lnTo>
                  <a:pt x="36145" y="6785"/>
                </a:lnTo>
                <a:lnTo>
                  <a:pt x="41536" y="8220"/>
                </a:lnTo>
                <a:lnTo>
                  <a:pt x="42931" y="9290"/>
                </a:lnTo>
                <a:lnTo>
                  <a:pt x="44814" y="10956"/>
                </a:lnTo>
                <a:lnTo>
                  <a:pt x="50128" y="15923"/>
                </a:lnTo>
                <a:lnTo>
                  <a:pt x="49611" y="17283"/>
                </a:lnTo>
                <a:lnTo>
                  <a:pt x="48314" y="19142"/>
                </a:lnTo>
                <a:lnTo>
                  <a:pt x="46498" y="21334"/>
                </a:lnTo>
                <a:lnTo>
                  <a:pt x="45286" y="23747"/>
                </a:lnTo>
                <a:lnTo>
                  <a:pt x="44479" y="26309"/>
                </a:lnTo>
                <a:lnTo>
                  <a:pt x="43940" y="28969"/>
                </a:lnTo>
                <a:lnTo>
                  <a:pt x="42629" y="30743"/>
                </a:lnTo>
                <a:lnTo>
                  <a:pt x="40802" y="31925"/>
                </a:lnTo>
                <a:lnTo>
                  <a:pt x="38631" y="32714"/>
                </a:lnTo>
                <a:lnTo>
                  <a:pt x="36232" y="34192"/>
                </a:lnTo>
                <a:lnTo>
                  <a:pt x="33680" y="36130"/>
                </a:lnTo>
                <a:lnTo>
                  <a:pt x="31026" y="38374"/>
                </a:lnTo>
                <a:lnTo>
                  <a:pt x="27351" y="39870"/>
                </a:lnTo>
                <a:lnTo>
                  <a:pt x="22997" y="40868"/>
                </a:lnTo>
                <a:lnTo>
                  <a:pt x="18189" y="41532"/>
                </a:lnTo>
                <a:lnTo>
                  <a:pt x="14031" y="42929"/>
                </a:lnTo>
                <a:lnTo>
                  <a:pt x="10307" y="44812"/>
                </a:lnTo>
                <a:lnTo>
                  <a:pt x="24" y="51420"/>
                </a:lnTo>
                <a:lnTo>
                  <a:pt x="5" y="51432"/>
                </a:lnTo>
                <a:lnTo>
                  <a:pt x="3" y="51433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04"/>
          <p:cNvSpPr/>
          <p:nvPr/>
        </p:nvSpPr>
        <p:spPr>
          <a:xfrm>
            <a:off x="7469505" y="2803677"/>
            <a:ext cx="471488" cy="205261"/>
          </a:xfrm>
          <a:custGeom>
            <a:avLst/>
            <a:gdLst/>
            <a:ahLst/>
            <a:cxnLst/>
            <a:rect l="0" t="0" r="0" b="0"/>
            <a:pathLst>
              <a:path w="471488" h="205261">
                <a:moveTo>
                  <a:pt x="0" y="59537"/>
                </a:moveTo>
                <a:lnTo>
                  <a:pt x="0" y="52157"/>
                </a:lnTo>
                <a:lnTo>
                  <a:pt x="4551" y="46767"/>
                </a:lnTo>
                <a:lnTo>
                  <a:pt x="9325" y="41797"/>
                </a:lnTo>
                <a:lnTo>
                  <a:pt x="28941" y="22027"/>
                </a:lnTo>
                <a:lnTo>
                  <a:pt x="32629" y="20243"/>
                </a:lnTo>
                <a:lnTo>
                  <a:pt x="45968" y="16780"/>
                </a:lnTo>
                <a:lnTo>
                  <a:pt x="53132" y="12594"/>
                </a:lnTo>
                <a:lnTo>
                  <a:pt x="62032" y="7559"/>
                </a:lnTo>
                <a:lnTo>
                  <a:pt x="67072" y="4883"/>
                </a:lnTo>
                <a:lnTo>
                  <a:pt x="77752" y="1909"/>
                </a:lnTo>
                <a:lnTo>
                  <a:pt x="88849" y="588"/>
                </a:lnTo>
                <a:lnTo>
                  <a:pt x="100130" y="0"/>
                </a:lnTo>
                <a:lnTo>
                  <a:pt x="111495" y="2279"/>
                </a:lnTo>
                <a:lnTo>
                  <a:pt x="122895" y="5514"/>
                </a:lnTo>
                <a:lnTo>
                  <a:pt x="134313" y="6952"/>
                </a:lnTo>
                <a:lnTo>
                  <a:pt x="143197" y="10131"/>
                </a:lnTo>
                <a:lnTo>
                  <a:pt x="150320" y="14719"/>
                </a:lnTo>
                <a:lnTo>
                  <a:pt x="156661" y="19933"/>
                </a:lnTo>
                <a:lnTo>
                  <a:pt x="158733" y="23610"/>
                </a:lnTo>
                <a:lnTo>
                  <a:pt x="160114" y="27966"/>
                </a:lnTo>
                <a:lnTo>
                  <a:pt x="161035" y="32775"/>
                </a:lnTo>
                <a:lnTo>
                  <a:pt x="160697" y="36933"/>
                </a:lnTo>
                <a:lnTo>
                  <a:pt x="159519" y="40658"/>
                </a:lnTo>
                <a:lnTo>
                  <a:pt x="157780" y="44094"/>
                </a:lnTo>
                <a:lnTo>
                  <a:pt x="156622" y="48289"/>
                </a:lnTo>
                <a:lnTo>
                  <a:pt x="155850" y="52991"/>
                </a:lnTo>
                <a:lnTo>
                  <a:pt x="155335" y="58031"/>
                </a:lnTo>
                <a:lnTo>
                  <a:pt x="154038" y="63296"/>
                </a:lnTo>
                <a:lnTo>
                  <a:pt x="152222" y="68711"/>
                </a:lnTo>
                <a:lnTo>
                  <a:pt x="150059" y="74225"/>
                </a:lnTo>
                <a:lnTo>
                  <a:pt x="145115" y="87973"/>
                </a:lnTo>
                <a:lnTo>
                  <a:pt x="142463" y="95640"/>
                </a:lnTo>
                <a:lnTo>
                  <a:pt x="138791" y="101703"/>
                </a:lnTo>
                <a:lnTo>
                  <a:pt x="134437" y="106698"/>
                </a:lnTo>
                <a:lnTo>
                  <a:pt x="129629" y="110980"/>
                </a:lnTo>
                <a:lnTo>
                  <a:pt x="119208" y="120819"/>
                </a:lnTo>
                <a:lnTo>
                  <a:pt x="113762" y="126109"/>
                </a:lnTo>
                <a:lnTo>
                  <a:pt x="109178" y="131541"/>
                </a:lnTo>
                <a:lnTo>
                  <a:pt x="105171" y="137067"/>
                </a:lnTo>
                <a:lnTo>
                  <a:pt x="101546" y="142657"/>
                </a:lnTo>
                <a:lnTo>
                  <a:pt x="97225" y="148288"/>
                </a:lnTo>
                <a:lnTo>
                  <a:pt x="92439" y="153947"/>
                </a:lnTo>
                <a:lnTo>
                  <a:pt x="87343" y="159625"/>
                </a:lnTo>
                <a:lnTo>
                  <a:pt x="83946" y="164362"/>
                </a:lnTo>
                <a:lnTo>
                  <a:pt x="81682" y="168473"/>
                </a:lnTo>
                <a:lnTo>
                  <a:pt x="80172" y="172166"/>
                </a:lnTo>
                <a:lnTo>
                  <a:pt x="78213" y="175581"/>
                </a:lnTo>
                <a:lnTo>
                  <a:pt x="73496" y="181915"/>
                </a:lnTo>
                <a:lnTo>
                  <a:pt x="68225" y="187905"/>
                </a:lnTo>
                <a:lnTo>
                  <a:pt x="61631" y="194961"/>
                </a:lnTo>
                <a:lnTo>
                  <a:pt x="61090" y="196492"/>
                </a:lnTo>
                <a:lnTo>
                  <a:pt x="60488" y="200734"/>
                </a:lnTo>
                <a:lnTo>
                  <a:pt x="61281" y="202246"/>
                </a:lnTo>
                <a:lnTo>
                  <a:pt x="62761" y="203254"/>
                </a:lnTo>
                <a:lnTo>
                  <a:pt x="66946" y="204374"/>
                </a:lnTo>
                <a:lnTo>
                  <a:pt x="79934" y="205093"/>
                </a:lnTo>
                <a:lnTo>
                  <a:pt x="129252" y="205260"/>
                </a:lnTo>
                <a:lnTo>
                  <a:pt x="138556" y="204311"/>
                </a:lnTo>
                <a:lnTo>
                  <a:pt x="148567" y="202725"/>
                </a:lnTo>
                <a:lnTo>
                  <a:pt x="159052" y="200716"/>
                </a:lnTo>
                <a:lnTo>
                  <a:pt x="170805" y="199377"/>
                </a:lnTo>
                <a:lnTo>
                  <a:pt x="183402" y="198484"/>
                </a:lnTo>
                <a:lnTo>
                  <a:pt x="209147" y="197492"/>
                </a:lnTo>
                <a:lnTo>
                  <a:pt x="246013" y="196933"/>
                </a:lnTo>
                <a:lnTo>
                  <a:pt x="471487" y="1966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05"/>
          <p:cNvSpPr/>
          <p:nvPr/>
        </p:nvSpPr>
        <p:spPr>
          <a:xfrm>
            <a:off x="5883592" y="3634742"/>
            <a:ext cx="317184" cy="25716"/>
          </a:xfrm>
          <a:custGeom>
            <a:avLst/>
            <a:gdLst/>
            <a:ahLst/>
            <a:cxnLst/>
            <a:rect l="0" t="0" r="0" b="0"/>
            <a:pathLst>
              <a:path w="317184" h="25716">
                <a:moveTo>
                  <a:pt x="0" y="25715"/>
                </a:moveTo>
                <a:lnTo>
                  <a:pt x="11932" y="25715"/>
                </a:lnTo>
                <a:lnTo>
                  <a:pt x="14622" y="24762"/>
                </a:lnTo>
                <a:lnTo>
                  <a:pt x="17368" y="23175"/>
                </a:lnTo>
                <a:lnTo>
                  <a:pt x="20151" y="21164"/>
                </a:lnTo>
                <a:lnTo>
                  <a:pt x="24864" y="19824"/>
                </a:lnTo>
                <a:lnTo>
                  <a:pt x="30864" y="18930"/>
                </a:lnTo>
                <a:lnTo>
                  <a:pt x="37721" y="18334"/>
                </a:lnTo>
                <a:lnTo>
                  <a:pt x="44197" y="17937"/>
                </a:lnTo>
                <a:lnTo>
                  <a:pt x="56473" y="17495"/>
                </a:lnTo>
                <a:lnTo>
                  <a:pt x="64319" y="16425"/>
                </a:lnTo>
                <a:lnTo>
                  <a:pt x="73359" y="14760"/>
                </a:lnTo>
                <a:lnTo>
                  <a:pt x="83196" y="12696"/>
                </a:lnTo>
                <a:lnTo>
                  <a:pt x="92612" y="11321"/>
                </a:lnTo>
                <a:lnTo>
                  <a:pt x="101746" y="10404"/>
                </a:lnTo>
                <a:lnTo>
                  <a:pt x="110693" y="9792"/>
                </a:lnTo>
                <a:lnTo>
                  <a:pt x="120468" y="9385"/>
                </a:lnTo>
                <a:lnTo>
                  <a:pt x="141489" y="8932"/>
                </a:lnTo>
                <a:lnTo>
                  <a:pt x="151476" y="7859"/>
                </a:lnTo>
                <a:lnTo>
                  <a:pt x="160992" y="6191"/>
                </a:lnTo>
                <a:lnTo>
                  <a:pt x="170193" y="4126"/>
                </a:lnTo>
                <a:lnTo>
                  <a:pt x="179184" y="2750"/>
                </a:lnTo>
                <a:lnTo>
                  <a:pt x="188036" y="1833"/>
                </a:lnTo>
                <a:lnTo>
                  <a:pt x="196795" y="1221"/>
                </a:lnTo>
                <a:lnTo>
                  <a:pt x="205492" y="813"/>
                </a:lnTo>
                <a:lnTo>
                  <a:pt x="222775" y="360"/>
                </a:lnTo>
                <a:lnTo>
                  <a:pt x="268264" y="19"/>
                </a:lnTo>
                <a:lnTo>
                  <a:pt x="297135" y="0"/>
                </a:lnTo>
                <a:lnTo>
                  <a:pt x="301913" y="952"/>
                </a:lnTo>
                <a:lnTo>
                  <a:pt x="306050" y="2539"/>
                </a:lnTo>
                <a:lnTo>
                  <a:pt x="317183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06"/>
          <p:cNvSpPr/>
          <p:nvPr/>
        </p:nvSpPr>
        <p:spPr>
          <a:xfrm>
            <a:off x="5866447" y="3789045"/>
            <a:ext cx="360046" cy="51435"/>
          </a:xfrm>
          <a:custGeom>
            <a:avLst/>
            <a:gdLst/>
            <a:ahLst/>
            <a:cxnLst/>
            <a:rect l="0" t="0" r="0" b="0"/>
            <a:pathLst>
              <a:path w="360046" h="51435">
                <a:moveTo>
                  <a:pt x="0" y="51434"/>
                </a:moveTo>
                <a:lnTo>
                  <a:pt x="12770" y="51434"/>
                </a:lnTo>
                <a:lnTo>
                  <a:pt x="15181" y="50482"/>
                </a:lnTo>
                <a:lnTo>
                  <a:pt x="17741" y="48895"/>
                </a:lnTo>
                <a:lnTo>
                  <a:pt x="20400" y="46884"/>
                </a:lnTo>
                <a:lnTo>
                  <a:pt x="24077" y="45543"/>
                </a:lnTo>
                <a:lnTo>
                  <a:pt x="33244" y="44054"/>
                </a:lnTo>
                <a:lnTo>
                  <a:pt x="38355" y="42704"/>
                </a:lnTo>
                <a:lnTo>
                  <a:pt x="43668" y="40852"/>
                </a:lnTo>
                <a:lnTo>
                  <a:pt x="49115" y="38664"/>
                </a:lnTo>
                <a:lnTo>
                  <a:pt x="54650" y="36254"/>
                </a:lnTo>
                <a:lnTo>
                  <a:pt x="65882" y="31035"/>
                </a:lnTo>
                <a:lnTo>
                  <a:pt x="72496" y="29263"/>
                </a:lnTo>
                <a:lnTo>
                  <a:pt x="79763" y="28081"/>
                </a:lnTo>
                <a:lnTo>
                  <a:pt x="87465" y="27293"/>
                </a:lnTo>
                <a:lnTo>
                  <a:pt x="95458" y="25815"/>
                </a:lnTo>
                <a:lnTo>
                  <a:pt x="103644" y="23878"/>
                </a:lnTo>
                <a:lnTo>
                  <a:pt x="111959" y="21633"/>
                </a:lnTo>
                <a:lnTo>
                  <a:pt x="120359" y="20137"/>
                </a:lnTo>
                <a:lnTo>
                  <a:pt x="128817" y="19139"/>
                </a:lnTo>
                <a:lnTo>
                  <a:pt x="137313" y="18474"/>
                </a:lnTo>
                <a:lnTo>
                  <a:pt x="145834" y="17079"/>
                </a:lnTo>
                <a:lnTo>
                  <a:pt x="154373" y="15196"/>
                </a:lnTo>
                <a:lnTo>
                  <a:pt x="162923" y="12988"/>
                </a:lnTo>
                <a:lnTo>
                  <a:pt x="171480" y="11516"/>
                </a:lnTo>
                <a:lnTo>
                  <a:pt x="180043" y="10535"/>
                </a:lnTo>
                <a:lnTo>
                  <a:pt x="188608" y="9881"/>
                </a:lnTo>
                <a:lnTo>
                  <a:pt x="197177" y="9444"/>
                </a:lnTo>
                <a:lnTo>
                  <a:pt x="214317" y="8960"/>
                </a:lnTo>
                <a:lnTo>
                  <a:pt x="280353" y="8587"/>
                </a:lnTo>
                <a:lnTo>
                  <a:pt x="330130" y="8573"/>
                </a:lnTo>
                <a:lnTo>
                  <a:pt x="336292" y="7620"/>
                </a:lnTo>
                <a:lnTo>
                  <a:pt x="342305" y="603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07"/>
          <p:cNvSpPr/>
          <p:nvPr/>
        </p:nvSpPr>
        <p:spPr>
          <a:xfrm>
            <a:off x="6423659" y="3583708"/>
            <a:ext cx="231459" cy="282490"/>
          </a:xfrm>
          <a:custGeom>
            <a:avLst/>
            <a:gdLst/>
            <a:ahLst/>
            <a:cxnLst/>
            <a:rect l="0" t="0" r="0" b="0"/>
            <a:pathLst>
              <a:path w="231459" h="282490">
                <a:moveTo>
                  <a:pt x="0" y="51032"/>
                </a:moveTo>
                <a:lnTo>
                  <a:pt x="0" y="46481"/>
                </a:lnTo>
                <a:lnTo>
                  <a:pt x="953" y="44188"/>
                </a:lnTo>
                <a:lnTo>
                  <a:pt x="4552" y="39100"/>
                </a:lnTo>
                <a:lnTo>
                  <a:pt x="6844" y="37362"/>
                </a:lnTo>
                <a:lnTo>
                  <a:pt x="9325" y="36203"/>
                </a:lnTo>
                <a:lnTo>
                  <a:pt x="11932" y="35431"/>
                </a:lnTo>
                <a:lnTo>
                  <a:pt x="15575" y="33011"/>
                </a:lnTo>
                <a:lnTo>
                  <a:pt x="19909" y="29493"/>
                </a:lnTo>
                <a:lnTo>
                  <a:pt x="24702" y="25243"/>
                </a:lnTo>
                <a:lnTo>
                  <a:pt x="30756" y="21456"/>
                </a:lnTo>
                <a:lnTo>
                  <a:pt x="37649" y="17980"/>
                </a:lnTo>
                <a:lnTo>
                  <a:pt x="45102" y="14709"/>
                </a:lnTo>
                <a:lnTo>
                  <a:pt x="52928" y="12529"/>
                </a:lnTo>
                <a:lnTo>
                  <a:pt x="61003" y="11076"/>
                </a:lnTo>
                <a:lnTo>
                  <a:pt x="69244" y="10107"/>
                </a:lnTo>
                <a:lnTo>
                  <a:pt x="77596" y="8509"/>
                </a:lnTo>
                <a:lnTo>
                  <a:pt x="86021" y="6491"/>
                </a:lnTo>
                <a:lnTo>
                  <a:pt x="94495" y="4193"/>
                </a:lnTo>
                <a:lnTo>
                  <a:pt x="103002" y="2661"/>
                </a:lnTo>
                <a:lnTo>
                  <a:pt x="111531" y="1639"/>
                </a:lnTo>
                <a:lnTo>
                  <a:pt x="120074" y="958"/>
                </a:lnTo>
                <a:lnTo>
                  <a:pt x="127675" y="505"/>
                </a:lnTo>
                <a:lnTo>
                  <a:pt x="141199" y="0"/>
                </a:lnTo>
                <a:lnTo>
                  <a:pt x="147474" y="818"/>
                </a:lnTo>
                <a:lnTo>
                  <a:pt x="153561" y="2316"/>
                </a:lnTo>
                <a:lnTo>
                  <a:pt x="159524" y="4267"/>
                </a:lnTo>
                <a:lnTo>
                  <a:pt x="166357" y="5568"/>
                </a:lnTo>
                <a:lnTo>
                  <a:pt x="173770" y="6435"/>
                </a:lnTo>
                <a:lnTo>
                  <a:pt x="181569" y="7013"/>
                </a:lnTo>
                <a:lnTo>
                  <a:pt x="187721" y="9304"/>
                </a:lnTo>
                <a:lnTo>
                  <a:pt x="192775" y="12735"/>
                </a:lnTo>
                <a:lnTo>
                  <a:pt x="197097" y="16928"/>
                </a:lnTo>
                <a:lnTo>
                  <a:pt x="201883" y="20676"/>
                </a:lnTo>
                <a:lnTo>
                  <a:pt x="206979" y="24127"/>
                </a:lnTo>
                <a:lnTo>
                  <a:pt x="212281" y="27380"/>
                </a:lnTo>
                <a:lnTo>
                  <a:pt x="216769" y="30502"/>
                </a:lnTo>
                <a:lnTo>
                  <a:pt x="220712" y="33535"/>
                </a:lnTo>
                <a:lnTo>
                  <a:pt x="224294" y="36510"/>
                </a:lnTo>
                <a:lnTo>
                  <a:pt x="226683" y="40398"/>
                </a:lnTo>
                <a:lnTo>
                  <a:pt x="228274" y="44895"/>
                </a:lnTo>
                <a:lnTo>
                  <a:pt x="229335" y="49798"/>
                </a:lnTo>
                <a:lnTo>
                  <a:pt x="229090" y="54972"/>
                </a:lnTo>
                <a:lnTo>
                  <a:pt x="227975" y="60326"/>
                </a:lnTo>
                <a:lnTo>
                  <a:pt x="226278" y="65801"/>
                </a:lnTo>
                <a:lnTo>
                  <a:pt x="223243" y="71355"/>
                </a:lnTo>
                <a:lnTo>
                  <a:pt x="219313" y="76963"/>
                </a:lnTo>
                <a:lnTo>
                  <a:pt x="214789" y="82607"/>
                </a:lnTo>
                <a:lnTo>
                  <a:pt x="210821" y="89227"/>
                </a:lnTo>
                <a:lnTo>
                  <a:pt x="207223" y="96497"/>
                </a:lnTo>
                <a:lnTo>
                  <a:pt x="203871" y="104202"/>
                </a:lnTo>
                <a:lnTo>
                  <a:pt x="198779" y="111243"/>
                </a:lnTo>
                <a:lnTo>
                  <a:pt x="192527" y="117843"/>
                </a:lnTo>
                <a:lnTo>
                  <a:pt x="185501" y="124147"/>
                </a:lnTo>
                <a:lnTo>
                  <a:pt x="178913" y="131208"/>
                </a:lnTo>
                <a:lnTo>
                  <a:pt x="172615" y="138772"/>
                </a:lnTo>
                <a:lnTo>
                  <a:pt x="166513" y="146673"/>
                </a:lnTo>
                <a:lnTo>
                  <a:pt x="159586" y="153845"/>
                </a:lnTo>
                <a:lnTo>
                  <a:pt x="152110" y="160531"/>
                </a:lnTo>
                <a:lnTo>
                  <a:pt x="144270" y="166894"/>
                </a:lnTo>
                <a:lnTo>
                  <a:pt x="137138" y="173040"/>
                </a:lnTo>
                <a:lnTo>
                  <a:pt x="130478" y="179044"/>
                </a:lnTo>
                <a:lnTo>
                  <a:pt x="124133" y="184951"/>
                </a:lnTo>
                <a:lnTo>
                  <a:pt x="101551" y="206916"/>
                </a:lnTo>
                <a:lnTo>
                  <a:pt x="94371" y="213057"/>
                </a:lnTo>
                <a:lnTo>
                  <a:pt x="87679" y="218104"/>
                </a:lnTo>
                <a:lnTo>
                  <a:pt x="58701" y="237598"/>
                </a:lnTo>
                <a:lnTo>
                  <a:pt x="52469" y="242084"/>
                </a:lnTo>
                <a:lnTo>
                  <a:pt x="47362" y="246028"/>
                </a:lnTo>
                <a:lnTo>
                  <a:pt x="43005" y="249609"/>
                </a:lnTo>
                <a:lnTo>
                  <a:pt x="39148" y="252949"/>
                </a:lnTo>
                <a:lnTo>
                  <a:pt x="32322" y="259200"/>
                </a:lnTo>
                <a:lnTo>
                  <a:pt x="23124" y="268075"/>
                </a:lnTo>
                <a:lnTo>
                  <a:pt x="20179" y="270022"/>
                </a:lnTo>
                <a:lnTo>
                  <a:pt x="14366" y="272186"/>
                </a:lnTo>
                <a:lnTo>
                  <a:pt x="9082" y="273765"/>
                </a:lnTo>
                <a:lnTo>
                  <a:pt x="13275" y="273872"/>
                </a:lnTo>
                <a:lnTo>
                  <a:pt x="15517" y="274839"/>
                </a:lnTo>
                <a:lnTo>
                  <a:pt x="20549" y="278454"/>
                </a:lnTo>
                <a:lnTo>
                  <a:pt x="23225" y="279799"/>
                </a:lnTo>
                <a:lnTo>
                  <a:pt x="28737" y="281294"/>
                </a:lnTo>
                <a:lnTo>
                  <a:pt x="34363" y="281958"/>
                </a:lnTo>
                <a:lnTo>
                  <a:pt x="40037" y="282253"/>
                </a:lnTo>
                <a:lnTo>
                  <a:pt x="45735" y="282384"/>
                </a:lnTo>
                <a:lnTo>
                  <a:pt x="181333" y="282489"/>
                </a:lnTo>
                <a:lnTo>
                  <a:pt x="189469" y="281537"/>
                </a:lnTo>
                <a:lnTo>
                  <a:pt x="197750" y="279949"/>
                </a:lnTo>
                <a:lnTo>
                  <a:pt x="206129" y="277938"/>
                </a:lnTo>
                <a:lnTo>
                  <a:pt x="212667" y="276598"/>
                </a:lnTo>
                <a:lnTo>
                  <a:pt x="217979" y="275704"/>
                </a:lnTo>
                <a:lnTo>
                  <a:pt x="231458" y="2739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08"/>
          <p:cNvSpPr/>
          <p:nvPr/>
        </p:nvSpPr>
        <p:spPr>
          <a:xfrm>
            <a:off x="6724104" y="3643710"/>
            <a:ext cx="315423" cy="265201"/>
          </a:xfrm>
          <a:custGeom>
            <a:avLst/>
            <a:gdLst/>
            <a:ahLst/>
            <a:cxnLst/>
            <a:rect l="0" t="0" r="0" b="0"/>
            <a:pathLst>
              <a:path w="315423" h="265201">
                <a:moveTo>
                  <a:pt x="145326" y="16747"/>
                </a:moveTo>
                <a:lnTo>
                  <a:pt x="145326" y="12196"/>
                </a:lnTo>
                <a:lnTo>
                  <a:pt x="144373" y="10856"/>
                </a:lnTo>
                <a:lnTo>
                  <a:pt x="142786" y="9962"/>
                </a:lnTo>
                <a:lnTo>
                  <a:pt x="137944" y="8527"/>
                </a:lnTo>
                <a:lnTo>
                  <a:pt x="130145" y="8244"/>
                </a:lnTo>
                <a:lnTo>
                  <a:pt x="124926" y="8206"/>
                </a:lnTo>
                <a:lnTo>
                  <a:pt x="116891" y="10728"/>
                </a:lnTo>
                <a:lnTo>
                  <a:pt x="107923" y="15025"/>
                </a:lnTo>
                <a:lnTo>
                  <a:pt x="100763" y="20109"/>
                </a:lnTo>
                <a:lnTo>
                  <a:pt x="91865" y="25544"/>
                </a:lnTo>
                <a:lnTo>
                  <a:pt x="82513" y="31134"/>
                </a:lnTo>
                <a:lnTo>
                  <a:pt x="75181" y="36794"/>
                </a:lnTo>
                <a:lnTo>
                  <a:pt x="68748" y="45024"/>
                </a:lnTo>
                <a:lnTo>
                  <a:pt x="65699" y="49886"/>
                </a:lnTo>
                <a:lnTo>
                  <a:pt x="61761" y="55032"/>
                </a:lnTo>
                <a:lnTo>
                  <a:pt x="57231" y="60368"/>
                </a:lnTo>
                <a:lnTo>
                  <a:pt x="52306" y="65830"/>
                </a:lnTo>
                <a:lnTo>
                  <a:pt x="48070" y="71377"/>
                </a:lnTo>
                <a:lnTo>
                  <a:pt x="44293" y="76979"/>
                </a:lnTo>
                <a:lnTo>
                  <a:pt x="40824" y="82619"/>
                </a:lnTo>
                <a:lnTo>
                  <a:pt x="26838" y="104210"/>
                </a:lnTo>
                <a:lnTo>
                  <a:pt x="22519" y="111251"/>
                </a:lnTo>
                <a:lnTo>
                  <a:pt x="18687" y="117849"/>
                </a:lnTo>
                <a:lnTo>
                  <a:pt x="15179" y="124154"/>
                </a:lnTo>
                <a:lnTo>
                  <a:pt x="12842" y="130261"/>
                </a:lnTo>
                <a:lnTo>
                  <a:pt x="11283" y="136238"/>
                </a:lnTo>
                <a:lnTo>
                  <a:pt x="10244" y="142128"/>
                </a:lnTo>
                <a:lnTo>
                  <a:pt x="8598" y="147959"/>
                </a:lnTo>
                <a:lnTo>
                  <a:pt x="6549" y="153752"/>
                </a:lnTo>
                <a:lnTo>
                  <a:pt x="4231" y="159519"/>
                </a:lnTo>
                <a:lnTo>
                  <a:pt x="2685" y="165268"/>
                </a:lnTo>
                <a:lnTo>
                  <a:pt x="1655" y="171006"/>
                </a:lnTo>
                <a:lnTo>
                  <a:pt x="967" y="176737"/>
                </a:lnTo>
                <a:lnTo>
                  <a:pt x="509" y="182462"/>
                </a:lnTo>
                <a:lnTo>
                  <a:pt x="204" y="188184"/>
                </a:lnTo>
                <a:lnTo>
                  <a:pt x="0" y="193903"/>
                </a:lnTo>
                <a:lnTo>
                  <a:pt x="817" y="198669"/>
                </a:lnTo>
                <a:lnTo>
                  <a:pt x="4265" y="206504"/>
                </a:lnTo>
                <a:lnTo>
                  <a:pt x="11560" y="220820"/>
                </a:lnTo>
                <a:lnTo>
                  <a:pt x="16977" y="229049"/>
                </a:lnTo>
                <a:lnTo>
                  <a:pt x="22560" y="235881"/>
                </a:lnTo>
                <a:lnTo>
                  <a:pt x="28215" y="242093"/>
                </a:lnTo>
                <a:lnTo>
                  <a:pt x="36444" y="248028"/>
                </a:lnTo>
                <a:lnTo>
                  <a:pt x="41306" y="250944"/>
                </a:lnTo>
                <a:lnTo>
                  <a:pt x="46451" y="253841"/>
                </a:lnTo>
                <a:lnTo>
                  <a:pt x="57249" y="259600"/>
                </a:lnTo>
                <a:lnTo>
                  <a:pt x="62795" y="261516"/>
                </a:lnTo>
                <a:lnTo>
                  <a:pt x="68398" y="262794"/>
                </a:lnTo>
                <a:lnTo>
                  <a:pt x="74039" y="263646"/>
                </a:lnTo>
                <a:lnTo>
                  <a:pt x="80655" y="264214"/>
                </a:lnTo>
                <a:lnTo>
                  <a:pt x="87925" y="264592"/>
                </a:lnTo>
                <a:lnTo>
                  <a:pt x="102669" y="265013"/>
                </a:lnTo>
                <a:lnTo>
                  <a:pt x="115573" y="265200"/>
                </a:lnTo>
                <a:lnTo>
                  <a:pt x="121680" y="264297"/>
                </a:lnTo>
                <a:lnTo>
                  <a:pt x="127657" y="262743"/>
                </a:lnTo>
                <a:lnTo>
                  <a:pt x="133547" y="260755"/>
                </a:lnTo>
                <a:lnTo>
                  <a:pt x="139378" y="258476"/>
                </a:lnTo>
                <a:lnTo>
                  <a:pt x="145171" y="256005"/>
                </a:lnTo>
                <a:lnTo>
                  <a:pt x="150937" y="253405"/>
                </a:lnTo>
                <a:lnTo>
                  <a:pt x="157639" y="251671"/>
                </a:lnTo>
                <a:lnTo>
                  <a:pt x="164965" y="250516"/>
                </a:lnTo>
                <a:lnTo>
                  <a:pt x="172706" y="249746"/>
                </a:lnTo>
                <a:lnTo>
                  <a:pt x="179772" y="247327"/>
                </a:lnTo>
                <a:lnTo>
                  <a:pt x="186387" y="243810"/>
                </a:lnTo>
                <a:lnTo>
                  <a:pt x="192703" y="239559"/>
                </a:lnTo>
                <a:lnTo>
                  <a:pt x="199770" y="235774"/>
                </a:lnTo>
                <a:lnTo>
                  <a:pt x="207340" y="232297"/>
                </a:lnTo>
                <a:lnTo>
                  <a:pt x="215243" y="229028"/>
                </a:lnTo>
                <a:lnTo>
                  <a:pt x="223370" y="225895"/>
                </a:lnTo>
                <a:lnTo>
                  <a:pt x="240019" y="219874"/>
                </a:lnTo>
                <a:lnTo>
                  <a:pt x="247507" y="215983"/>
                </a:lnTo>
                <a:lnTo>
                  <a:pt x="254404" y="211483"/>
                </a:lnTo>
                <a:lnTo>
                  <a:pt x="260907" y="206579"/>
                </a:lnTo>
                <a:lnTo>
                  <a:pt x="267148" y="201404"/>
                </a:lnTo>
                <a:lnTo>
                  <a:pt x="273213" y="196049"/>
                </a:lnTo>
                <a:lnTo>
                  <a:pt x="279161" y="190574"/>
                </a:lnTo>
                <a:lnTo>
                  <a:pt x="284079" y="185019"/>
                </a:lnTo>
                <a:lnTo>
                  <a:pt x="288311" y="179411"/>
                </a:lnTo>
                <a:lnTo>
                  <a:pt x="292084" y="173767"/>
                </a:lnTo>
                <a:lnTo>
                  <a:pt x="295552" y="168100"/>
                </a:lnTo>
                <a:lnTo>
                  <a:pt x="298816" y="162416"/>
                </a:lnTo>
                <a:lnTo>
                  <a:pt x="301945" y="156723"/>
                </a:lnTo>
                <a:lnTo>
                  <a:pt x="304032" y="151974"/>
                </a:lnTo>
                <a:lnTo>
                  <a:pt x="306349" y="144158"/>
                </a:lnTo>
                <a:lnTo>
                  <a:pt x="307920" y="139788"/>
                </a:lnTo>
                <a:lnTo>
                  <a:pt x="309919" y="134969"/>
                </a:lnTo>
                <a:lnTo>
                  <a:pt x="312205" y="129852"/>
                </a:lnTo>
                <a:lnTo>
                  <a:pt x="313728" y="124535"/>
                </a:lnTo>
                <a:lnTo>
                  <a:pt x="314744" y="119086"/>
                </a:lnTo>
                <a:lnTo>
                  <a:pt x="315422" y="113548"/>
                </a:lnTo>
                <a:lnTo>
                  <a:pt x="314920" y="107951"/>
                </a:lnTo>
                <a:lnTo>
                  <a:pt x="313633" y="102315"/>
                </a:lnTo>
                <a:lnTo>
                  <a:pt x="311823" y="96652"/>
                </a:lnTo>
                <a:lnTo>
                  <a:pt x="310616" y="90972"/>
                </a:lnTo>
                <a:lnTo>
                  <a:pt x="309812" y="85280"/>
                </a:lnTo>
                <a:lnTo>
                  <a:pt x="309275" y="79581"/>
                </a:lnTo>
                <a:lnTo>
                  <a:pt x="307966" y="74829"/>
                </a:lnTo>
                <a:lnTo>
                  <a:pt x="303970" y="67009"/>
                </a:lnTo>
                <a:lnTo>
                  <a:pt x="299020" y="60358"/>
                </a:lnTo>
                <a:lnTo>
                  <a:pt x="292691" y="53275"/>
                </a:lnTo>
                <a:lnTo>
                  <a:pt x="279371" y="39529"/>
                </a:lnTo>
                <a:lnTo>
                  <a:pt x="272212" y="32270"/>
                </a:lnTo>
                <a:lnTo>
                  <a:pt x="263315" y="25869"/>
                </a:lnTo>
                <a:lnTo>
                  <a:pt x="258275" y="22828"/>
                </a:lnTo>
                <a:lnTo>
                  <a:pt x="253010" y="19849"/>
                </a:lnTo>
                <a:lnTo>
                  <a:pt x="242080" y="13998"/>
                </a:lnTo>
                <a:lnTo>
                  <a:pt x="236499" y="12057"/>
                </a:lnTo>
                <a:lnTo>
                  <a:pt x="230873" y="10763"/>
                </a:lnTo>
                <a:lnTo>
                  <a:pt x="225217" y="9900"/>
                </a:lnTo>
                <a:lnTo>
                  <a:pt x="219541" y="8372"/>
                </a:lnTo>
                <a:lnTo>
                  <a:pt x="213853" y="6402"/>
                </a:lnTo>
                <a:lnTo>
                  <a:pt x="208155" y="4135"/>
                </a:lnTo>
                <a:lnTo>
                  <a:pt x="202452" y="2624"/>
                </a:lnTo>
                <a:lnTo>
                  <a:pt x="196745" y="1617"/>
                </a:lnTo>
                <a:lnTo>
                  <a:pt x="191035" y="945"/>
                </a:lnTo>
                <a:lnTo>
                  <a:pt x="185323" y="498"/>
                </a:lnTo>
                <a:lnTo>
                  <a:pt x="179611" y="199"/>
                </a:lnTo>
                <a:lnTo>
                  <a:pt x="173898" y="0"/>
                </a:lnTo>
                <a:lnTo>
                  <a:pt x="168183" y="820"/>
                </a:lnTo>
                <a:lnTo>
                  <a:pt x="162470" y="2319"/>
                </a:lnTo>
                <a:lnTo>
                  <a:pt x="156755" y="4271"/>
                </a:lnTo>
                <a:lnTo>
                  <a:pt x="151040" y="5572"/>
                </a:lnTo>
                <a:lnTo>
                  <a:pt x="145325" y="6440"/>
                </a:lnTo>
                <a:lnTo>
                  <a:pt x="139611" y="7018"/>
                </a:lnTo>
                <a:lnTo>
                  <a:pt x="130721" y="7660"/>
                </a:lnTo>
                <a:lnTo>
                  <a:pt x="119608" y="8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09"/>
          <p:cNvSpPr/>
          <p:nvPr/>
        </p:nvSpPr>
        <p:spPr>
          <a:xfrm>
            <a:off x="5072838" y="4174807"/>
            <a:ext cx="184963" cy="25719"/>
          </a:xfrm>
          <a:custGeom>
            <a:avLst/>
            <a:gdLst/>
            <a:ahLst/>
            <a:cxnLst/>
            <a:rect l="0" t="0" r="0" b="0"/>
            <a:pathLst>
              <a:path w="184963" h="25719">
                <a:moveTo>
                  <a:pt x="4939" y="25718"/>
                </a:moveTo>
                <a:lnTo>
                  <a:pt x="0" y="25718"/>
                </a:lnTo>
                <a:lnTo>
                  <a:pt x="88198" y="25718"/>
                </a:lnTo>
                <a:lnTo>
                  <a:pt x="93783" y="24765"/>
                </a:lnTo>
                <a:lnTo>
                  <a:pt x="99410" y="23178"/>
                </a:lnTo>
                <a:lnTo>
                  <a:pt x="105067" y="21167"/>
                </a:lnTo>
                <a:lnTo>
                  <a:pt x="110744" y="19826"/>
                </a:lnTo>
                <a:lnTo>
                  <a:pt x="116433" y="18933"/>
                </a:lnTo>
                <a:lnTo>
                  <a:pt x="122131" y="18337"/>
                </a:lnTo>
                <a:lnTo>
                  <a:pt x="128787" y="16987"/>
                </a:lnTo>
                <a:lnTo>
                  <a:pt x="136082" y="15134"/>
                </a:lnTo>
                <a:lnTo>
                  <a:pt x="143803" y="12947"/>
                </a:lnTo>
                <a:lnTo>
                  <a:pt x="150855" y="11489"/>
                </a:lnTo>
                <a:lnTo>
                  <a:pt x="157461" y="10517"/>
                </a:lnTo>
                <a:lnTo>
                  <a:pt x="163771" y="9869"/>
                </a:lnTo>
                <a:lnTo>
                  <a:pt x="168930" y="8484"/>
                </a:lnTo>
                <a:lnTo>
                  <a:pt x="173321" y="6609"/>
                </a:lnTo>
                <a:lnTo>
                  <a:pt x="1849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10"/>
          <p:cNvSpPr/>
          <p:nvPr/>
        </p:nvSpPr>
        <p:spPr>
          <a:xfrm>
            <a:off x="5343525" y="4054931"/>
            <a:ext cx="205235" cy="257037"/>
          </a:xfrm>
          <a:custGeom>
            <a:avLst/>
            <a:gdLst/>
            <a:ahLst/>
            <a:cxnLst/>
            <a:rect l="0" t="0" r="0" b="0"/>
            <a:pathLst>
              <a:path w="205235" h="257037">
                <a:moveTo>
                  <a:pt x="0" y="59869"/>
                </a:moveTo>
                <a:lnTo>
                  <a:pt x="4550" y="55318"/>
                </a:lnTo>
                <a:lnTo>
                  <a:pt x="6843" y="53977"/>
                </a:lnTo>
                <a:lnTo>
                  <a:pt x="11931" y="52488"/>
                </a:lnTo>
                <a:lnTo>
                  <a:pt x="17367" y="49285"/>
                </a:lnTo>
                <a:lnTo>
                  <a:pt x="22959" y="44688"/>
                </a:lnTo>
                <a:lnTo>
                  <a:pt x="28619" y="39469"/>
                </a:lnTo>
                <a:lnTo>
                  <a:pt x="32414" y="36744"/>
                </a:lnTo>
                <a:lnTo>
                  <a:pt x="36849" y="33974"/>
                </a:lnTo>
                <a:lnTo>
                  <a:pt x="41711" y="31176"/>
                </a:lnTo>
                <a:lnTo>
                  <a:pt x="52193" y="25526"/>
                </a:lnTo>
                <a:lnTo>
                  <a:pt x="57655" y="22686"/>
                </a:lnTo>
                <a:lnTo>
                  <a:pt x="63202" y="20793"/>
                </a:lnTo>
                <a:lnTo>
                  <a:pt x="68805" y="19531"/>
                </a:lnTo>
                <a:lnTo>
                  <a:pt x="74444" y="18689"/>
                </a:lnTo>
                <a:lnTo>
                  <a:pt x="80109" y="17176"/>
                </a:lnTo>
                <a:lnTo>
                  <a:pt x="85791" y="15214"/>
                </a:lnTo>
                <a:lnTo>
                  <a:pt x="91483" y="12954"/>
                </a:lnTo>
                <a:lnTo>
                  <a:pt x="97184" y="10494"/>
                </a:lnTo>
                <a:lnTo>
                  <a:pt x="108598" y="5222"/>
                </a:lnTo>
                <a:lnTo>
                  <a:pt x="114308" y="3435"/>
                </a:lnTo>
                <a:lnTo>
                  <a:pt x="120020" y="2244"/>
                </a:lnTo>
                <a:lnTo>
                  <a:pt x="125733" y="1450"/>
                </a:lnTo>
                <a:lnTo>
                  <a:pt x="131447" y="920"/>
                </a:lnTo>
                <a:lnTo>
                  <a:pt x="137162" y="567"/>
                </a:lnTo>
                <a:lnTo>
                  <a:pt x="148590" y="175"/>
                </a:lnTo>
                <a:lnTo>
                  <a:pt x="160020" y="0"/>
                </a:lnTo>
                <a:lnTo>
                  <a:pt x="164782" y="907"/>
                </a:lnTo>
                <a:lnTo>
                  <a:pt x="168910" y="2463"/>
                </a:lnTo>
                <a:lnTo>
                  <a:pt x="172614" y="4453"/>
                </a:lnTo>
                <a:lnTo>
                  <a:pt x="176036" y="6733"/>
                </a:lnTo>
                <a:lnTo>
                  <a:pt x="182378" y="11805"/>
                </a:lnTo>
                <a:lnTo>
                  <a:pt x="188372" y="17235"/>
                </a:lnTo>
                <a:lnTo>
                  <a:pt x="191304" y="20016"/>
                </a:lnTo>
                <a:lnTo>
                  <a:pt x="194211" y="23775"/>
                </a:lnTo>
                <a:lnTo>
                  <a:pt x="197101" y="28186"/>
                </a:lnTo>
                <a:lnTo>
                  <a:pt x="199980" y="33032"/>
                </a:lnTo>
                <a:lnTo>
                  <a:pt x="201900" y="38167"/>
                </a:lnTo>
                <a:lnTo>
                  <a:pt x="203180" y="43496"/>
                </a:lnTo>
                <a:lnTo>
                  <a:pt x="204033" y="48954"/>
                </a:lnTo>
                <a:lnTo>
                  <a:pt x="204602" y="54497"/>
                </a:lnTo>
                <a:lnTo>
                  <a:pt x="204981" y="60098"/>
                </a:lnTo>
                <a:lnTo>
                  <a:pt x="205234" y="65736"/>
                </a:lnTo>
                <a:lnTo>
                  <a:pt x="204450" y="72353"/>
                </a:lnTo>
                <a:lnTo>
                  <a:pt x="202975" y="79621"/>
                </a:lnTo>
                <a:lnTo>
                  <a:pt x="201039" y="87325"/>
                </a:lnTo>
                <a:lnTo>
                  <a:pt x="198796" y="95317"/>
                </a:lnTo>
                <a:lnTo>
                  <a:pt x="193763" y="111819"/>
                </a:lnTo>
                <a:lnTo>
                  <a:pt x="185575" y="137173"/>
                </a:lnTo>
                <a:lnTo>
                  <a:pt x="182772" y="144743"/>
                </a:lnTo>
                <a:lnTo>
                  <a:pt x="179950" y="151694"/>
                </a:lnTo>
                <a:lnTo>
                  <a:pt x="177117" y="158233"/>
                </a:lnTo>
                <a:lnTo>
                  <a:pt x="174275" y="165450"/>
                </a:lnTo>
                <a:lnTo>
                  <a:pt x="168578" y="181089"/>
                </a:lnTo>
                <a:lnTo>
                  <a:pt x="166678" y="188307"/>
                </a:lnTo>
                <a:lnTo>
                  <a:pt x="165411" y="195024"/>
                </a:lnTo>
                <a:lnTo>
                  <a:pt x="164567" y="201407"/>
                </a:lnTo>
                <a:lnTo>
                  <a:pt x="164003" y="207568"/>
                </a:lnTo>
                <a:lnTo>
                  <a:pt x="163628" y="213580"/>
                </a:lnTo>
                <a:lnTo>
                  <a:pt x="163211" y="224387"/>
                </a:lnTo>
                <a:lnTo>
                  <a:pt x="162976" y="235826"/>
                </a:lnTo>
                <a:lnTo>
                  <a:pt x="162890" y="251162"/>
                </a:lnTo>
                <a:lnTo>
                  <a:pt x="163838" y="253120"/>
                </a:lnTo>
                <a:lnTo>
                  <a:pt x="165423" y="254426"/>
                </a:lnTo>
                <a:lnTo>
                  <a:pt x="171450" y="2570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11"/>
          <p:cNvSpPr/>
          <p:nvPr/>
        </p:nvSpPr>
        <p:spPr>
          <a:xfrm>
            <a:off x="6183629" y="4191952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7382" y="25718"/>
                </a:lnTo>
                <a:lnTo>
                  <a:pt x="8731" y="24765"/>
                </a:lnTo>
                <a:lnTo>
                  <a:pt x="10584" y="23177"/>
                </a:lnTo>
                <a:lnTo>
                  <a:pt x="12771" y="21167"/>
                </a:lnTo>
                <a:lnTo>
                  <a:pt x="16134" y="19826"/>
                </a:lnTo>
                <a:lnTo>
                  <a:pt x="20281" y="18933"/>
                </a:lnTo>
                <a:lnTo>
                  <a:pt x="24951" y="18337"/>
                </a:lnTo>
                <a:lnTo>
                  <a:pt x="29969" y="17940"/>
                </a:lnTo>
                <a:lnTo>
                  <a:pt x="35220" y="17675"/>
                </a:lnTo>
                <a:lnTo>
                  <a:pt x="46134" y="17380"/>
                </a:lnTo>
                <a:lnTo>
                  <a:pt x="120522" y="17148"/>
                </a:lnTo>
                <a:lnTo>
                  <a:pt x="127973" y="16195"/>
                </a:lnTo>
                <a:lnTo>
                  <a:pt x="134846" y="14606"/>
                </a:lnTo>
                <a:lnTo>
                  <a:pt x="141332" y="12595"/>
                </a:lnTo>
                <a:lnTo>
                  <a:pt x="148515" y="11254"/>
                </a:lnTo>
                <a:lnTo>
                  <a:pt x="156160" y="10360"/>
                </a:lnTo>
                <a:lnTo>
                  <a:pt x="164114" y="9764"/>
                </a:lnTo>
                <a:lnTo>
                  <a:pt x="172274" y="9367"/>
                </a:lnTo>
                <a:lnTo>
                  <a:pt x="188962" y="8926"/>
                </a:lnTo>
                <a:lnTo>
                  <a:pt x="196460" y="7855"/>
                </a:lnTo>
                <a:lnTo>
                  <a:pt x="203364" y="6190"/>
                </a:lnTo>
                <a:lnTo>
                  <a:pt x="209871" y="4127"/>
                </a:lnTo>
                <a:lnTo>
                  <a:pt x="216114" y="2751"/>
                </a:lnTo>
                <a:lnTo>
                  <a:pt x="222181" y="18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12"/>
          <p:cNvSpPr/>
          <p:nvPr/>
        </p:nvSpPr>
        <p:spPr>
          <a:xfrm>
            <a:off x="6535102" y="4020897"/>
            <a:ext cx="265234" cy="299644"/>
          </a:xfrm>
          <a:custGeom>
            <a:avLst/>
            <a:gdLst/>
            <a:ahLst/>
            <a:cxnLst/>
            <a:rect l="0" t="0" r="0" b="0"/>
            <a:pathLst>
              <a:path w="265234" h="299644">
                <a:moveTo>
                  <a:pt x="0" y="51040"/>
                </a:moveTo>
                <a:lnTo>
                  <a:pt x="4551" y="51040"/>
                </a:lnTo>
                <a:lnTo>
                  <a:pt x="5891" y="50088"/>
                </a:lnTo>
                <a:lnTo>
                  <a:pt x="6785" y="48500"/>
                </a:lnTo>
                <a:lnTo>
                  <a:pt x="7381" y="46490"/>
                </a:lnTo>
                <a:lnTo>
                  <a:pt x="8731" y="45149"/>
                </a:lnTo>
                <a:lnTo>
                  <a:pt x="10583" y="44255"/>
                </a:lnTo>
                <a:lnTo>
                  <a:pt x="12771" y="43659"/>
                </a:lnTo>
                <a:lnTo>
                  <a:pt x="17741" y="40457"/>
                </a:lnTo>
                <a:lnTo>
                  <a:pt x="24077" y="35859"/>
                </a:lnTo>
                <a:lnTo>
                  <a:pt x="28434" y="33299"/>
                </a:lnTo>
                <a:lnTo>
                  <a:pt x="33244" y="30640"/>
                </a:lnTo>
                <a:lnTo>
                  <a:pt x="38355" y="28868"/>
                </a:lnTo>
                <a:lnTo>
                  <a:pt x="43668" y="27686"/>
                </a:lnTo>
                <a:lnTo>
                  <a:pt x="49114" y="26898"/>
                </a:lnTo>
                <a:lnTo>
                  <a:pt x="54650" y="25421"/>
                </a:lnTo>
                <a:lnTo>
                  <a:pt x="60246" y="23483"/>
                </a:lnTo>
                <a:lnTo>
                  <a:pt x="65881" y="21239"/>
                </a:lnTo>
                <a:lnTo>
                  <a:pt x="71544" y="18790"/>
                </a:lnTo>
                <a:lnTo>
                  <a:pt x="82914" y="13529"/>
                </a:lnTo>
                <a:lnTo>
                  <a:pt x="89567" y="11745"/>
                </a:lnTo>
                <a:lnTo>
                  <a:pt x="96859" y="10556"/>
                </a:lnTo>
                <a:lnTo>
                  <a:pt x="104577" y="9763"/>
                </a:lnTo>
                <a:lnTo>
                  <a:pt x="112581" y="8282"/>
                </a:lnTo>
                <a:lnTo>
                  <a:pt x="120773" y="6342"/>
                </a:lnTo>
                <a:lnTo>
                  <a:pt x="129094" y="4097"/>
                </a:lnTo>
                <a:lnTo>
                  <a:pt x="137497" y="2600"/>
                </a:lnTo>
                <a:lnTo>
                  <a:pt x="145957" y="1602"/>
                </a:lnTo>
                <a:lnTo>
                  <a:pt x="154455" y="936"/>
                </a:lnTo>
                <a:lnTo>
                  <a:pt x="162025" y="492"/>
                </a:lnTo>
                <a:lnTo>
                  <a:pt x="175516" y="0"/>
                </a:lnTo>
                <a:lnTo>
                  <a:pt x="181781" y="821"/>
                </a:lnTo>
                <a:lnTo>
                  <a:pt x="187862" y="2320"/>
                </a:lnTo>
                <a:lnTo>
                  <a:pt x="193822" y="4273"/>
                </a:lnTo>
                <a:lnTo>
                  <a:pt x="199700" y="5574"/>
                </a:lnTo>
                <a:lnTo>
                  <a:pt x="205522" y="6442"/>
                </a:lnTo>
                <a:lnTo>
                  <a:pt x="211311" y="7021"/>
                </a:lnTo>
                <a:lnTo>
                  <a:pt x="217074" y="8359"/>
                </a:lnTo>
                <a:lnTo>
                  <a:pt x="222821" y="10203"/>
                </a:lnTo>
                <a:lnTo>
                  <a:pt x="228558" y="12386"/>
                </a:lnTo>
                <a:lnTo>
                  <a:pt x="233334" y="14793"/>
                </a:lnTo>
                <a:lnTo>
                  <a:pt x="241182" y="20008"/>
                </a:lnTo>
                <a:lnTo>
                  <a:pt x="247845" y="28041"/>
                </a:lnTo>
                <a:lnTo>
                  <a:pt x="250955" y="32850"/>
                </a:lnTo>
                <a:lnTo>
                  <a:pt x="253981" y="37961"/>
                </a:lnTo>
                <a:lnTo>
                  <a:pt x="256950" y="43273"/>
                </a:lnTo>
                <a:lnTo>
                  <a:pt x="259883" y="48720"/>
                </a:lnTo>
                <a:lnTo>
                  <a:pt x="261838" y="54256"/>
                </a:lnTo>
                <a:lnTo>
                  <a:pt x="263141" y="59851"/>
                </a:lnTo>
                <a:lnTo>
                  <a:pt x="264010" y="65486"/>
                </a:lnTo>
                <a:lnTo>
                  <a:pt x="264589" y="71148"/>
                </a:lnTo>
                <a:lnTo>
                  <a:pt x="264975" y="76828"/>
                </a:lnTo>
                <a:lnTo>
                  <a:pt x="265233" y="82520"/>
                </a:lnTo>
                <a:lnTo>
                  <a:pt x="264452" y="89171"/>
                </a:lnTo>
                <a:lnTo>
                  <a:pt x="262979" y="96464"/>
                </a:lnTo>
                <a:lnTo>
                  <a:pt x="261044" y="104182"/>
                </a:lnTo>
                <a:lnTo>
                  <a:pt x="258802" y="112186"/>
                </a:lnTo>
                <a:lnTo>
                  <a:pt x="253771" y="128698"/>
                </a:lnTo>
                <a:lnTo>
                  <a:pt x="237124" y="179672"/>
                </a:lnTo>
                <a:lnTo>
                  <a:pt x="235235" y="188230"/>
                </a:lnTo>
                <a:lnTo>
                  <a:pt x="233977" y="196792"/>
                </a:lnTo>
                <a:lnTo>
                  <a:pt x="233137" y="205358"/>
                </a:lnTo>
                <a:lnTo>
                  <a:pt x="231625" y="212974"/>
                </a:lnTo>
                <a:lnTo>
                  <a:pt x="229664" y="219956"/>
                </a:lnTo>
                <a:lnTo>
                  <a:pt x="219674" y="249400"/>
                </a:lnTo>
                <a:lnTo>
                  <a:pt x="216934" y="255670"/>
                </a:lnTo>
                <a:lnTo>
                  <a:pt x="214155" y="260803"/>
                </a:lnTo>
                <a:lnTo>
                  <a:pt x="211350" y="265177"/>
                </a:lnTo>
                <a:lnTo>
                  <a:pt x="208528" y="270950"/>
                </a:lnTo>
                <a:lnTo>
                  <a:pt x="205694" y="277657"/>
                </a:lnTo>
                <a:lnTo>
                  <a:pt x="197167" y="2996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13"/>
          <p:cNvSpPr/>
          <p:nvPr/>
        </p:nvSpPr>
        <p:spPr>
          <a:xfrm>
            <a:off x="4974907" y="4551997"/>
            <a:ext cx="240031" cy="265749"/>
          </a:xfrm>
          <a:custGeom>
            <a:avLst/>
            <a:gdLst/>
            <a:ahLst/>
            <a:cxnLst/>
            <a:rect l="0" t="0" r="0" b="0"/>
            <a:pathLst>
              <a:path w="240031" h="265749">
                <a:moveTo>
                  <a:pt x="0" y="0"/>
                </a:moveTo>
                <a:lnTo>
                  <a:pt x="0" y="8219"/>
                </a:lnTo>
                <a:lnTo>
                  <a:pt x="6844" y="15347"/>
                </a:lnTo>
                <a:lnTo>
                  <a:pt x="11932" y="20473"/>
                </a:lnTo>
                <a:lnTo>
                  <a:pt x="17368" y="28467"/>
                </a:lnTo>
                <a:lnTo>
                  <a:pt x="20152" y="33266"/>
                </a:lnTo>
                <a:lnTo>
                  <a:pt x="25784" y="41137"/>
                </a:lnTo>
                <a:lnTo>
                  <a:pt x="32414" y="48763"/>
                </a:lnTo>
                <a:lnTo>
                  <a:pt x="41711" y="58503"/>
                </a:lnTo>
                <a:lnTo>
                  <a:pt x="45905" y="63767"/>
                </a:lnTo>
                <a:lnTo>
                  <a:pt x="49653" y="69181"/>
                </a:lnTo>
                <a:lnTo>
                  <a:pt x="53105" y="74696"/>
                </a:lnTo>
                <a:lnTo>
                  <a:pt x="57311" y="80277"/>
                </a:lnTo>
                <a:lnTo>
                  <a:pt x="62020" y="85904"/>
                </a:lnTo>
                <a:lnTo>
                  <a:pt x="67064" y="91559"/>
                </a:lnTo>
                <a:lnTo>
                  <a:pt x="71379" y="97235"/>
                </a:lnTo>
                <a:lnTo>
                  <a:pt x="75209" y="102923"/>
                </a:lnTo>
                <a:lnTo>
                  <a:pt x="78714" y="108620"/>
                </a:lnTo>
                <a:lnTo>
                  <a:pt x="82956" y="114323"/>
                </a:lnTo>
                <a:lnTo>
                  <a:pt x="87689" y="120031"/>
                </a:lnTo>
                <a:lnTo>
                  <a:pt x="92749" y="125741"/>
                </a:lnTo>
                <a:lnTo>
                  <a:pt x="103452" y="137165"/>
                </a:lnTo>
                <a:lnTo>
                  <a:pt x="131522" y="165736"/>
                </a:lnTo>
                <a:lnTo>
                  <a:pt x="142909" y="177165"/>
                </a:lnTo>
                <a:lnTo>
                  <a:pt x="147660" y="182881"/>
                </a:lnTo>
                <a:lnTo>
                  <a:pt x="151780" y="188595"/>
                </a:lnTo>
                <a:lnTo>
                  <a:pt x="155479" y="194310"/>
                </a:lnTo>
                <a:lnTo>
                  <a:pt x="158898" y="199073"/>
                </a:lnTo>
                <a:lnTo>
                  <a:pt x="165237" y="206904"/>
                </a:lnTo>
                <a:lnTo>
                  <a:pt x="169213" y="211279"/>
                </a:lnTo>
                <a:lnTo>
                  <a:pt x="178711" y="221219"/>
                </a:lnTo>
                <a:lnTo>
                  <a:pt x="190218" y="232975"/>
                </a:lnTo>
                <a:lnTo>
                  <a:pt x="194439" y="236279"/>
                </a:lnTo>
                <a:lnTo>
                  <a:pt x="199158" y="239435"/>
                </a:lnTo>
                <a:lnTo>
                  <a:pt x="204210" y="242490"/>
                </a:lnTo>
                <a:lnTo>
                  <a:pt x="208530" y="245481"/>
                </a:lnTo>
                <a:lnTo>
                  <a:pt x="215870" y="251343"/>
                </a:lnTo>
                <a:lnTo>
                  <a:pt x="222307" y="257123"/>
                </a:lnTo>
                <a:lnTo>
                  <a:pt x="225357" y="259998"/>
                </a:lnTo>
                <a:lnTo>
                  <a:pt x="228343" y="261914"/>
                </a:lnTo>
                <a:lnTo>
                  <a:pt x="234201" y="264044"/>
                </a:lnTo>
                <a:lnTo>
                  <a:pt x="24003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14"/>
          <p:cNvSpPr/>
          <p:nvPr/>
        </p:nvSpPr>
        <p:spPr>
          <a:xfrm>
            <a:off x="5017770" y="4526279"/>
            <a:ext cx="222885" cy="282894"/>
          </a:xfrm>
          <a:custGeom>
            <a:avLst/>
            <a:gdLst/>
            <a:ahLst/>
            <a:cxnLst/>
            <a:rect l="0" t="0" r="0" b="0"/>
            <a:pathLst>
              <a:path w="222885" h="282894">
                <a:moveTo>
                  <a:pt x="222884" y="0"/>
                </a:moveTo>
                <a:lnTo>
                  <a:pt x="214665" y="0"/>
                </a:lnTo>
                <a:lnTo>
                  <a:pt x="209865" y="4552"/>
                </a:lnTo>
                <a:lnTo>
                  <a:pt x="202411" y="11932"/>
                </a:lnTo>
                <a:lnTo>
                  <a:pt x="196958" y="19909"/>
                </a:lnTo>
                <a:lnTo>
                  <a:pt x="194170" y="24702"/>
                </a:lnTo>
                <a:lnTo>
                  <a:pt x="191359" y="29803"/>
                </a:lnTo>
                <a:lnTo>
                  <a:pt x="185696" y="40551"/>
                </a:lnTo>
                <a:lnTo>
                  <a:pt x="180947" y="46084"/>
                </a:lnTo>
                <a:lnTo>
                  <a:pt x="174924" y="51678"/>
                </a:lnTo>
                <a:lnTo>
                  <a:pt x="168051" y="57312"/>
                </a:lnTo>
                <a:lnTo>
                  <a:pt x="161564" y="63926"/>
                </a:lnTo>
                <a:lnTo>
                  <a:pt x="155334" y="71193"/>
                </a:lnTo>
                <a:lnTo>
                  <a:pt x="149276" y="78894"/>
                </a:lnTo>
                <a:lnTo>
                  <a:pt x="143332" y="86887"/>
                </a:lnTo>
                <a:lnTo>
                  <a:pt x="131648" y="103386"/>
                </a:lnTo>
                <a:lnTo>
                  <a:pt x="85732" y="171471"/>
                </a:lnTo>
                <a:lnTo>
                  <a:pt x="80014" y="180037"/>
                </a:lnTo>
                <a:lnTo>
                  <a:pt x="74298" y="187652"/>
                </a:lnTo>
                <a:lnTo>
                  <a:pt x="68582" y="194634"/>
                </a:lnTo>
                <a:lnTo>
                  <a:pt x="62866" y="201194"/>
                </a:lnTo>
                <a:lnTo>
                  <a:pt x="57151" y="208424"/>
                </a:lnTo>
                <a:lnTo>
                  <a:pt x="51435" y="216102"/>
                </a:lnTo>
                <a:lnTo>
                  <a:pt x="45720" y="224079"/>
                </a:lnTo>
                <a:lnTo>
                  <a:pt x="40958" y="230348"/>
                </a:lnTo>
                <a:lnTo>
                  <a:pt x="36830" y="235481"/>
                </a:lnTo>
                <a:lnTo>
                  <a:pt x="33125" y="239855"/>
                </a:lnTo>
                <a:lnTo>
                  <a:pt x="26470" y="247255"/>
                </a:lnTo>
                <a:lnTo>
                  <a:pt x="20337" y="253719"/>
                </a:lnTo>
                <a:lnTo>
                  <a:pt x="1706" y="272604"/>
                </a:lnTo>
                <a:lnTo>
                  <a:pt x="1137" y="274129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15"/>
          <p:cNvSpPr/>
          <p:nvPr/>
        </p:nvSpPr>
        <p:spPr>
          <a:xfrm>
            <a:off x="5429250" y="4551997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40872" y="17145"/>
                </a:lnTo>
                <a:lnTo>
                  <a:pt x="46298" y="16193"/>
                </a:lnTo>
                <a:lnTo>
                  <a:pt x="51820" y="14606"/>
                </a:lnTo>
                <a:lnTo>
                  <a:pt x="57406" y="12594"/>
                </a:lnTo>
                <a:lnTo>
                  <a:pt x="63036" y="11253"/>
                </a:lnTo>
                <a:lnTo>
                  <a:pt x="68694" y="10360"/>
                </a:lnTo>
                <a:lnTo>
                  <a:pt x="74371" y="9764"/>
                </a:lnTo>
                <a:lnTo>
                  <a:pt x="80061" y="9367"/>
                </a:lnTo>
                <a:lnTo>
                  <a:pt x="85759" y="9102"/>
                </a:lnTo>
                <a:lnTo>
                  <a:pt x="91462" y="8926"/>
                </a:lnTo>
                <a:lnTo>
                  <a:pt x="98122" y="7856"/>
                </a:lnTo>
                <a:lnTo>
                  <a:pt x="105420" y="6190"/>
                </a:lnTo>
                <a:lnTo>
                  <a:pt x="113142" y="4126"/>
                </a:lnTo>
                <a:lnTo>
                  <a:pt x="121148" y="2751"/>
                </a:lnTo>
                <a:lnTo>
                  <a:pt x="129342" y="1834"/>
                </a:lnTo>
                <a:lnTo>
                  <a:pt x="137663" y="1223"/>
                </a:lnTo>
                <a:lnTo>
                  <a:pt x="145115" y="815"/>
                </a:lnTo>
                <a:lnTo>
                  <a:pt x="158475" y="362"/>
                </a:lnTo>
                <a:lnTo>
                  <a:pt x="176707" y="10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16"/>
          <p:cNvSpPr/>
          <p:nvPr/>
        </p:nvSpPr>
        <p:spPr>
          <a:xfrm>
            <a:off x="5472112" y="4663440"/>
            <a:ext cx="317184" cy="24527"/>
          </a:xfrm>
          <a:custGeom>
            <a:avLst/>
            <a:gdLst/>
            <a:ahLst/>
            <a:cxnLst/>
            <a:rect l="0" t="0" r="0" b="0"/>
            <a:pathLst>
              <a:path w="317184" h="24527">
                <a:moveTo>
                  <a:pt x="0" y="17145"/>
                </a:moveTo>
                <a:lnTo>
                  <a:pt x="4551" y="17145"/>
                </a:lnTo>
                <a:lnTo>
                  <a:pt x="7796" y="18097"/>
                </a:lnTo>
                <a:lnTo>
                  <a:pt x="11865" y="19685"/>
                </a:lnTo>
                <a:lnTo>
                  <a:pt x="16483" y="21696"/>
                </a:lnTo>
                <a:lnTo>
                  <a:pt x="20513" y="23036"/>
                </a:lnTo>
                <a:lnTo>
                  <a:pt x="24153" y="23930"/>
                </a:lnTo>
                <a:lnTo>
                  <a:pt x="27532" y="24526"/>
                </a:lnTo>
                <a:lnTo>
                  <a:pt x="31690" y="23970"/>
                </a:lnTo>
                <a:lnTo>
                  <a:pt x="36367" y="22647"/>
                </a:lnTo>
                <a:lnTo>
                  <a:pt x="41390" y="20814"/>
                </a:lnTo>
                <a:lnTo>
                  <a:pt x="47596" y="19590"/>
                </a:lnTo>
                <a:lnTo>
                  <a:pt x="54590" y="18775"/>
                </a:lnTo>
                <a:lnTo>
                  <a:pt x="62111" y="18232"/>
                </a:lnTo>
                <a:lnTo>
                  <a:pt x="69030" y="17869"/>
                </a:lnTo>
                <a:lnTo>
                  <a:pt x="81798" y="17467"/>
                </a:lnTo>
                <a:lnTo>
                  <a:pt x="88822" y="16407"/>
                </a:lnTo>
                <a:lnTo>
                  <a:pt x="96362" y="14748"/>
                </a:lnTo>
                <a:lnTo>
                  <a:pt x="104247" y="12689"/>
                </a:lnTo>
                <a:lnTo>
                  <a:pt x="112360" y="11317"/>
                </a:lnTo>
                <a:lnTo>
                  <a:pt x="120627" y="10402"/>
                </a:lnTo>
                <a:lnTo>
                  <a:pt x="128995" y="9792"/>
                </a:lnTo>
                <a:lnTo>
                  <a:pt x="137432" y="9386"/>
                </a:lnTo>
                <a:lnTo>
                  <a:pt x="154426" y="8934"/>
                </a:lnTo>
                <a:lnTo>
                  <a:pt x="162958" y="7860"/>
                </a:lnTo>
                <a:lnTo>
                  <a:pt x="171504" y="6193"/>
                </a:lnTo>
                <a:lnTo>
                  <a:pt x="180059" y="4128"/>
                </a:lnTo>
                <a:lnTo>
                  <a:pt x="188619" y="2752"/>
                </a:lnTo>
                <a:lnTo>
                  <a:pt x="197184" y="1834"/>
                </a:lnTo>
                <a:lnTo>
                  <a:pt x="205751" y="1223"/>
                </a:lnTo>
                <a:lnTo>
                  <a:pt x="214320" y="815"/>
                </a:lnTo>
                <a:lnTo>
                  <a:pt x="231461" y="362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17"/>
          <p:cNvSpPr/>
          <p:nvPr/>
        </p:nvSpPr>
        <p:spPr>
          <a:xfrm>
            <a:off x="5986462" y="4440554"/>
            <a:ext cx="51436" cy="308612"/>
          </a:xfrm>
          <a:custGeom>
            <a:avLst/>
            <a:gdLst/>
            <a:ahLst/>
            <a:cxnLst/>
            <a:rect l="0" t="0" r="0" b="0"/>
            <a:pathLst>
              <a:path w="51436" h="308612">
                <a:moveTo>
                  <a:pt x="0" y="0"/>
                </a:moveTo>
                <a:lnTo>
                  <a:pt x="0" y="33170"/>
                </a:lnTo>
                <a:lnTo>
                  <a:pt x="953" y="38306"/>
                </a:lnTo>
                <a:lnTo>
                  <a:pt x="2540" y="43635"/>
                </a:lnTo>
                <a:lnTo>
                  <a:pt x="4551" y="49093"/>
                </a:lnTo>
                <a:lnTo>
                  <a:pt x="5892" y="55589"/>
                </a:lnTo>
                <a:lnTo>
                  <a:pt x="6785" y="62777"/>
                </a:lnTo>
                <a:lnTo>
                  <a:pt x="7381" y="70426"/>
                </a:lnTo>
                <a:lnTo>
                  <a:pt x="7778" y="77431"/>
                </a:lnTo>
                <a:lnTo>
                  <a:pt x="8219" y="90295"/>
                </a:lnTo>
                <a:lnTo>
                  <a:pt x="8503" y="121871"/>
                </a:lnTo>
                <a:lnTo>
                  <a:pt x="8542" y="142112"/>
                </a:lnTo>
                <a:lnTo>
                  <a:pt x="9504" y="150939"/>
                </a:lnTo>
                <a:lnTo>
                  <a:pt x="11099" y="158729"/>
                </a:lnTo>
                <a:lnTo>
                  <a:pt x="13114" y="165827"/>
                </a:lnTo>
                <a:lnTo>
                  <a:pt x="14458" y="173416"/>
                </a:lnTo>
                <a:lnTo>
                  <a:pt x="15353" y="181334"/>
                </a:lnTo>
                <a:lnTo>
                  <a:pt x="15951" y="189469"/>
                </a:lnTo>
                <a:lnTo>
                  <a:pt x="16349" y="197750"/>
                </a:lnTo>
                <a:lnTo>
                  <a:pt x="16791" y="214572"/>
                </a:lnTo>
                <a:lnTo>
                  <a:pt x="17862" y="222105"/>
                </a:lnTo>
                <a:lnTo>
                  <a:pt x="19528" y="229033"/>
                </a:lnTo>
                <a:lnTo>
                  <a:pt x="21591" y="235557"/>
                </a:lnTo>
                <a:lnTo>
                  <a:pt x="22966" y="241810"/>
                </a:lnTo>
                <a:lnTo>
                  <a:pt x="23883" y="247885"/>
                </a:lnTo>
                <a:lnTo>
                  <a:pt x="24495" y="253839"/>
                </a:lnTo>
                <a:lnTo>
                  <a:pt x="25855" y="259714"/>
                </a:lnTo>
                <a:lnTo>
                  <a:pt x="27714" y="265535"/>
                </a:lnTo>
                <a:lnTo>
                  <a:pt x="29906" y="271321"/>
                </a:lnTo>
                <a:lnTo>
                  <a:pt x="31367" y="276131"/>
                </a:lnTo>
                <a:lnTo>
                  <a:pt x="32341" y="280290"/>
                </a:lnTo>
                <a:lnTo>
                  <a:pt x="33424" y="287451"/>
                </a:lnTo>
                <a:lnTo>
                  <a:pt x="34034" y="296838"/>
                </a:lnTo>
                <a:lnTo>
                  <a:pt x="34176" y="302743"/>
                </a:lnTo>
                <a:lnTo>
                  <a:pt x="35166" y="304699"/>
                </a:lnTo>
                <a:lnTo>
                  <a:pt x="36780" y="306003"/>
                </a:lnTo>
                <a:lnTo>
                  <a:pt x="41661" y="308096"/>
                </a:lnTo>
                <a:lnTo>
                  <a:pt x="43014" y="308267"/>
                </a:lnTo>
                <a:lnTo>
                  <a:pt x="44869" y="308382"/>
                </a:lnTo>
                <a:lnTo>
                  <a:pt x="51435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18"/>
          <p:cNvSpPr/>
          <p:nvPr/>
        </p:nvSpPr>
        <p:spPr>
          <a:xfrm>
            <a:off x="6089332" y="4432026"/>
            <a:ext cx="214162" cy="282836"/>
          </a:xfrm>
          <a:custGeom>
            <a:avLst/>
            <a:gdLst/>
            <a:ahLst/>
            <a:cxnLst/>
            <a:rect l="0" t="0" r="0" b="0"/>
            <a:pathLst>
              <a:path w="214162" h="282836">
                <a:moveTo>
                  <a:pt x="8572" y="59964"/>
                </a:moveTo>
                <a:lnTo>
                  <a:pt x="4022" y="55413"/>
                </a:lnTo>
                <a:lnTo>
                  <a:pt x="3634" y="54072"/>
                </a:lnTo>
                <a:lnTo>
                  <a:pt x="4328" y="53178"/>
                </a:lnTo>
                <a:lnTo>
                  <a:pt x="5743" y="52582"/>
                </a:lnTo>
                <a:lnTo>
                  <a:pt x="6686" y="51233"/>
                </a:lnTo>
                <a:lnTo>
                  <a:pt x="8966" y="44783"/>
                </a:lnTo>
                <a:lnTo>
                  <a:pt x="15251" y="36839"/>
                </a:lnTo>
                <a:lnTo>
                  <a:pt x="20431" y="31271"/>
                </a:lnTo>
                <a:lnTo>
                  <a:pt x="24098" y="28453"/>
                </a:lnTo>
                <a:lnTo>
                  <a:pt x="28448" y="25621"/>
                </a:lnTo>
                <a:lnTo>
                  <a:pt x="33253" y="22781"/>
                </a:lnTo>
                <a:lnTo>
                  <a:pt x="38361" y="19935"/>
                </a:lnTo>
                <a:lnTo>
                  <a:pt x="49117" y="14233"/>
                </a:lnTo>
                <a:lnTo>
                  <a:pt x="65883" y="5668"/>
                </a:lnTo>
                <a:lnTo>
                  <a:pt x="71544" y="3764"/>
                </a:lnTo>
                <a:lnTo>
                  <a:pt x="77224" y="2495"/>
                </a:lnTo>
                <a:lnTo>
                  <a:pt x="82915" y="1648"/>
                </a:lnTo>
                <a:lnTo>
                  <a:pt x="88614" y="1084"/>
                </a:lnTo>
                <a:lnTo>
                  <a:pt x="94318" y="708"/>
                </a:lnTo>
                <a:lnTo>
                  <a:pt x="104784" y="291"/>
                </a:lnTo>
                <a:lnTo>
                  <a:pt x="116031" y="55"/>
                </a:lnTo>
                <a:lnTo>
                  <a:pt x="122372" y="0"/>
                </a:lnTo>
                <a:lnTo>
                  <a:pt x="126349" y="938"/>
                </a:lnTo>
                <a:lnTo>
                  <a:pt x="130905" y="2516"/>
                </a:lnTo>
                <a:lnTo>
                  <a:pt x="135848" y="4520"/>
                </a:lnTo>
                <a:lnTo>
                  <a:pt x="139142" y="6809"/>
                </a:lnTo>
                <a:lnTo>
                  <a:pt x="141340" y="9287"/>
                </a:lnTo>
                <a:lnTo>
                  <a:pt x="144733" y="14581"/>
                </a:lnTo>
                <a:lnTo>
                  <a:pt x="149416" y="20109"/>
                </a:lnTo>
                <a:lnTo>
                  <a:pt x="150093" y="23869"/>
                </a:lnTo>
                <a:lnTo>
                  <a:pt x="149592" y="28280"/>
                </a:lnTo>
                <a:lnTo>
                  <a:pt x="148305" y="33127"/>
                </a:lnTo>
                <a:lnTo>
                  <a:pt x="147448" y="38262"/>
                </a:lnTo>
                <a:lnTo>
                  <a:pt x="146876" y="43591"/>
                </a:lnTo>
                <a:lnTo>
                  <a:pt x="146495" y="49048"/>
                </a:lnTo>
                <a:lnTo>
                  <a:pt x="144336" y="54592"/>
                </a:lnTo>
                <a:lnTo>
                  <a:pt x="140991" y="60193"/>
                </a:lnTo>
                <a:lnTo>
                  <a:pt x="136857" y="65831"/>
                </a:lnTo>
                <a:lnTo>
                  <a:pt x="133148" y="71496"/>
                </a:lnTo>
                <a:lnTo>
                  <a:pt x="129723" y="77177"/>
                </a:lnTo>
                <a:lnTo>
                  <a:pt x="126487" y="82869"/>
                </a:lnTo>
                <a:lnTo>
                  <a:pt x="122424" y="88569"/>
                </a:lnTo>
                <a:lnTo>
                  <a:pt x="117812" y="94274"/>
                </a:lnTo>
                <a:lnTo>
                  <a:pt x="112831" y="99982"/>
                </a:lnTo>
                <a:lnTo>
                  <a:pt x="104757" y="108865"/>
                </a:lnTo>
                <a:lnTo>
                  <a:pt x="97994" y="115987"/>
                </a:lnTo>
                <a:lnTo>
                  <a:pt x="82978" y="131253"/>
                </a:lnTo>
                <a:lnTo>
                  <a:pt x="80084" y="133207"/>
                </a:lnTo>
                <a:lnTo>
                  <a:pt x="74328" y="135379"/>
                </a:lnTo>
                <a:lnTo>
                  <a:pt x="72412" y="136911"/>
                </a:lnTo>
                <a:lnTo>
                  <a:pt x="71135" y="138884"/>
                </a:lnTo>
                <a:lnTo>
                  <a:pt x="68730" y="145290"/>
                </a:lnTo>
                <a:lnTo>
                  <a:pt x="68593" y="138272"/>
                </a:lnTo>
                <a:lnTo>
                  <a:pt x="69541" y="137887"/>
                </a:lnTo>
                <a:lnTo>
                  <a:pt x="73135" y="137459"/>
                </a:lnTo>
                <a:lnTo>
                  <a:pt x="75426" y="136392"/>
                </a:lnTo>
                <a:lnTo>
                  <a:pt x="80513" y="132667"/>
                </a:lnTo>
                <a:lnTo>
                  <a:pt x="84155" y="130340"/>
                </a:lnTo>
                <a:lnTo>
                  <a:pt x="88489" y="127836"/>
                </a:lnTo>
                <a:lnTo>
                  <a:pt x="93282" y="125214"/>
                </a:lnTo>
                <a:lnTo>
                  <a:pt x="97431" y="123467"/>
                </a:lnTo>
                <a:lnTo>
                  <a:pt x="101149" y="122302"/>
                </a:lnTo>
                <a:lnTo>
                  <a:pt x="104580" y="121525"/>
                </a:lnTo>
                <a:lnTo>
                  <a:pt x="108773" y="121007"/>
                </a:lnTo>
                <a:lnTo>
                  <a:pt x="113473" y="120662"/>
                </a:lnTo>
                <a:lnTo>
                  <a:pt x="118511" y="120432"/>
                </a:lnTo>
                <a:lnTo>
                  <a:pt x="129189" y="120175"/>
                </a:lnTo>
                <a:lnTo>
                  <a:pt x="164077" y="119983"/>
                </a:lnTo>
                <a:lnTo>
                  <a:pt x="168439" y="120932"/>
                </a:lnTo>
                <a:lnTo>
                  <a:pt x="173253" y="122516"/>
                </a:lnTo>
                <a:lnTo>
                  <a:pt x="178367" y="124526"/>
                </a:lnTo>
                <a:lnTo>
                  <a:pt x="182729" y="126817"/>
                </a:lnTo>
                <a:lnTo>
                  <a:pt x="186589" y="129298"/>
                </a:lnTo>
                <a:lnTo>
                  <a:pt x="190116" y="131904"/>
                </a:lnTo>
                <a:lnTo>
                  <a:pt x="196574" y="137340"/>
                </a:lnTo>
                <a:lnTo>
                  <a:pt x="199629" y="140123"/>
                </a:lnTo>
                <a:lnTo>
                  <a:pt x="205564" y="148295"/>
                </a:lnTo>
                <a:lnTo>
                  <a:pt x="208480" y="153141"/>
                </a:lnTo>
                <a:lnTo>
                  <a:pt x="210424" y="158277"/>
                </a:lnTo>
                <a:lnTo>
                  <a:pt x="211720" y="163606"/>
                </a:lnTo>
                <a:lnTo>
                  <a:pt x="212584" y="169064"/>
                </a:lnTo>
                <a:lnTo>
                  <a:pt x="213160" y="174607"/>
                </a:lnTo>
                <a:lnTo>
                  <a:pt x="213544" y="180208"/>
                </a:lnTo>
                <a:lnTo>
                  <a:pt x="213801" y="185846"/>
                </a:lnTo>
                <a:lnTo>
                  <a:pt x="214085" y="197192"/>
                </a:lnTo>
                <a:lnTo>
                  <a:pt x="214161" y="202884"/>
                </a:lnTo>
                <a:lnTo>
                  <a:pt x="213259" y="208584"/>
                </a:lnTo>
                <a:lnTo>
                  <a:pt x="211705" y="214289"/>
                </a:lnTo>
                <a:lnTo>
                  <a:pt x="209717" y="219997"/>
                </a:lnTo>
                <a:lnTo>
                  <a:pt x="206486" y="224755"/>
                </a:lnTo>
                <a:lnTo>
                  <a:pt x="202428" y="228880"/>
                </a:lnTo>
                <a:lnTo>
                  <a:pt x="197817" y="232581"/>
                </a:lnTo>
                <a:lnTo>
                  <a:pt x="193791" y="236954"/>
                </a:lnTo>
                <a:lnTo>
                  <a:pt x="190154" y="241775"/>
                </a:lnTo>
                <a:lnTo>
                  <a:pt x="186777" y="246894"/>
                </a:lnTo>
                <a:lnTo>
                  <a:pt x="182620" y="251259"/>
                </a:lnTo>
                <a:lnTo>
                  <a:pt x="177944" y="255122"/>
                </a:lnTo>
                <a:lnTo>
                  <a:pt x="172922" y="258649"/>
                </a:lnTo>
                <a:lnTo>
                  <a:pt x="168622" y="261953"/>
                </a:lnTo>
                <a:lnTo>
                  <a:pt x="164802" y="265108"/>
                </a:lnTo>
                <a:lnTo>
                  <a:pt x="161303" y="268164"/>
                </a:lnTo>
                <a:lnTo>
                  <a:pt x="157066" y="271154"/>
                </a:lnTo>
                <a:lnTo>
                  <a:pt x="152336" y="274100"/>
                </a:lnTo>
                <a:lnTo>
                  <a:pt x="147277" y="277016"/>
                </a:lnTo>
                <a:lnTo>
                  <a:pt x="141047" y="278960"/>
                </a:lnTo>
                <a:lnTo>
                  <a:pt x="134036" y="280256"/>
                </a:lnTo>
                <a:lnTo>
                  <a:pt x="126505" y="281120"/>
                </a:lnTo>
                <a:lnTo>
                  <a:pt x="119579" y="281697"/>
                </a:lnTo>
                <a:lnTo>
                  <a:pt x="113057" y="282080"/>
                </a:lnTo>
                <a:lnTo>
                  <a:pt x="101683" y="282507"/>
                </a:lnTo>
                <a:lnTo>
                  <a:pt x="93453" y="282697"/>
                </a:lnTo>
                <a:lnTo>
                  <a:pt x="57989" y="282835"/>
                </a:lnTo>
                <a:lnTo>
                  <a:pt x="51042" y="281887"/>
                </a:lnTo>
                <a:lnTo>
                  <a:pt x="44506" y="280303"/>
                </a:lnTo>
                <a:lnTo>
                  <a:pt x="38243" y="278294"/>
                </a:lnTo>
                <a:lnTo>
                  <a:pt x="33115" y="276954"/>
                </a:lnTo>
                <a:lnTo>
                  <a:pt x="28744" y="276062"/>
                </a:lnTo>
                <a:lnTo>
                  <a:pt x="24878" y="275466"/>
                </a:lnTo>
                <a:lnTo>
                  <a:pt x="21348" y="275070"/>
                </a:lnTo>
                <a:lnTo>
                  <a:pt x="14885" y="274629"/>
                </a:lnTo>
                <a:lnTo>
                  <a:pt x="11828" y="273559"/>
                </a:lnTo>
                <a:lnTo>
                  <a:pt x="5892" y="269830"/>
                </a:lnTo>
                <a:lnTo>
                  <a:pt x="0" y="2657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19"/>
          <p:cNvSpPr/>
          <p:nvPr/>
        </p:nvSpPr>
        <p:spPr>
          <a:xfrm>
            <a:off x="1811679" y="2057432"/>
            <a:ext cx="788647" cy="162846"/>
          </a:xfrm>
          <a:custGeom>
            <a:avLst/>
            <a:gdLst/>
            <a:ahLst/>
            <a:cxnLst/>
            <a:rect l="0" t="0" r="0" b="0"/>
            <a:pathLst>
              <a:path w="788647" h="162846">
                <a:moveTo>
                  <a:pt x="17121" y="162845"/>
                </a:moveTo>
                <a:lnTo>
                  <a:pt x="8901" y="162845"/>
                </a:lnTo>
                <a:lnTo>
                  <a:pt x="4102" y="158294"/>
                </a:lnTo>
                <a:lnTo>
                  <a:pt x="3679" y="156953"/>
                </a:lnTo>
                <a:lnTo>
                  <a:pt x="4349" y="156060"/>
                </a:lnTo>
                <a:lnTo>
                  <a:pt x="5749" y="155464"/>
                </a:lnTo>
                <a:lnTo>
                  <a:pt x="5729" y="155067"/>
                </a:lnTo>
                <a:lnTo>
                  <a:pt x="4764" y="154802"/>
                </a:lnTo>
                <a:lnTo>
                  <a:pt x="3168" y="154626"/>
                </a:lnTo>
                <a:lnTo>
                  <a:pt x="2104" y="153555"/>
                </a:lnTo>
                <a:lnTo>
                  <a:pt x="1394" y="151889"/>
                </a:lnTo>
                <a:lnTo>
                  <a:pt x="606" y="147498"/>
                </a:lnTo>
                <a:lnTo>
                  <a:pt x="396" y="144994"/>
                </a:lnTo>
                <a:lnTo>
                  <a:pt x="256" y="142372"/>
                </a:lnTo>
                <a:lnTo>
                  <a:pt x="100" y="136918"/>
                </a:lnTo>
                <a:lnTo>
                  <a:pt x="0" y="130207"/>
                </a:lnTo>
                <a:lnTo>
                  <a:pt x="944" y="127751"/>
                </a:lnTo>
                <a:lnTo>
                  <a:pt x="2526" y="124209"/>
                </a:lnTo>
                <a:lnTo>
                  <a:pt x="4533" y="119943"/>
                </a:lnTo>
                <a:lnTo>
                  <a:pt x="5872" y="116146"/>
                </a:lnTo>
                <a:lnTo>
                  <a:pt x="6764" y="112662"/>
                </a:lnTo>
                <a:lnTo>
                  <a:pt x="7359" y="109388"/>
                </a:lnTo>
                <a:lnTo>
                  <a:pt x="8707" y="106252"/>
                </a:lnTo>
                <a:lnTo>
                  <a:pt x="10559" y="103209"/>
                </a:lnTo>
                <a:lnTo>
                  <a:pt x="12747" y="100227"/>
                </a:lnTo>
                <a:lnTo>
                  <a:pt x="14205" y="97288"/>
                </a:lnTo>
                <a:lnTo>
                  <a:pt x="15176" y="94375"/>
                </a:lnTo>
                <a:lnTo>
                  <a:pt x="15824" y="91481"/>
                </a:lnTo>
                <a:lnTo>
                  <a:pt x="18161" y="88599"/>
                </a:lnTo>
                <a:lnTo>
                  <a:pt x="21624" y="85725"/>
                </a:lnTo>
                <a:lnTo>
                  <a:pt x="25838" y="82857"/>
                </a:lnTo>
                <a:lnTo>
                  <a:pt x="29600" y="79992"/>
                </a:lnTo>
                <a:lnTo>
                  <a:pt x="33060" y="77130"/>
                </a:lnTo>
                <a:lnTo>
                  <a:pt x="36319" y="74269"/>
                </a:lnTo>
                <a:lnTo>
                  <a:pt x="40397" y="71409"/>
                </a:lnTo>
                <a:lnTo>
                  <a:pt x="45021" y="68550"/>
                </a:lnTo>
                <a:lnTo>
                  <a:pt x="50008" y="65692"/>
                </a:lnTo>
                <a:lnTo>
                  <a:pt x="54285" y="62834"/>
                </a:lnTo>
                <a:lnTo>
                  <a:pt x="58090" y="59976"/>
                </a:lnTo>
                <a:lnTo>
                  <a:pt x="61578" y="57118"/>
                </a:lnTo>
                <a:lnTo>
                  <a:pt x="65809" y="54261"/>
                </a:lnTo>
                <a:lnTo>
                  <a:pt x="70534" y="51403"/>
                </a:lnTo>
                <a:lnTo>
                  <a:pt x="75590" y="48545"/>
                </a:lnTo>
                <a:lnTo>
                  <a:pt x="79913" y="45688"/>
                </a:lnTo>
                <a:lnTo>
                  <a:pt x="83747" y="42830"/>
                </a:lnTo>
                <a:lnTo>
                  <a:pt x="87255" y="39973"/>
                </a:lnTo>
                <a:lnTo>
                  <a:pt x="93694" y="36798"/>
                </a:lnTo>
                <a:lnTo>
                  <a:pt x="105214" y="32470"/>
                </a:lnTo>
                <a:lnTo>
                  <a:pt x="114376" y="27748"/>
                </a:lnTo>
                <a:lnTo>
                  <a:pt x="118152" y="25155"/>
                </a:lnTo>
                <a:lnTo>
                  <a:pt x="121622" y="22474"/>
                </a:lnTo>
                <a:lnTo>
                  <a:pt x="128018" y="19496"/>
                </a:lnTo>
                <a:lnTo>
                  <a:pt x="136974" y="17819"/>
                </a:lnTo>
                <a:lnTo>
                  <a:pt x="156806" y="17175"/>
                </a:lnTo>
                <a:lnTo>
                  <a:pt x="191323" y="17114"/>
                </a:lnTo>
                <a:lnTo>
                  <a:pt x="194216" y="18066"/>
                </a:lnTo>
                <a:lnTo>
                  <a:pt x="201885" y="23004"/>
                </a:lnTo>
                <a:lnTo>
                  <a:pt x="210039" y="27695"/>
                </a:lnTo>
                <a:lnTo>
                  <a:pt x="220328" y="32961"/>
                </a:lnTo>
                <a:lnTo>
                  <a:pt x="224275" y="36221"/>
                </a:lnTo>
                <a:lnTo>
                  <a:pt x="226661" y="38424"/>
                </a:lnTo>
                <a:lnTo>
                  <a:pt x="228251" y="40845"/>
                </a:lnTo>
                <a:lnTo>
                  <a:pt x="229312" y="43412"/>
                </a:lnTo>
                <a:lnTo>
                  <a:pt x="230019" y="46076"/>
                </a:lnTo>
                <a:lnTo>
                  <a:pt x="231443" y="47851"/>
                </a:lnTo>
                <a:lnTo>
                  <a:pt x="233345" y="49035"/>
                </a:lnTo>
                <a:lnTo>
                  <a:pt x="235565" y="49824"/>
                </a:lnTo>
                <a:lnTo>
                  <a:pt x="240572" y="53241"/>
                </a:lnTo>
                <a:lnTo>
                  <a:pt x="245972" y="57935"/>
                </a:lnTo>
                <a:lnTo>
                  <a:pt x="251547" y="63196"/>
                </a:lnTo>
                <a:lnTo>
                  <a:pt x="254368" y="64980"/>
                </a:lnTo>
                <a:lnTo>
                  <a:pt x="262888" y="68443"/>
                </a:lnTo>
                <a:lnTo>
                  <a:pt x="268590" y="72629"/>
                </a:lnTo>
                <a:lnTo>
                  <a:pt x="274300" y="75124"/>
                </a:lnTo>
                <a:lnTo>
                  <a:pt x="277156" y="75789"/>
                </a:lnTo>
                <a:lnTo>
                  <a:pt x="282869" y="79069"/>
                </a:lnTo>
                <a:lnTo>
                  <a:pt x="285726" y="81276"/>
                </a:lnTo>
                <a:lnTo>
                  <a:pt x="289536" y="82748"/>
                </a:lnTo>
                <a:lnTo>
                  <a:pt x="305701" y="85305"/>
                </a:lnTo>
                <a:lnTo>
                  <a:pt x="327645" y="85659"/>
                </a:lnTo>
                <a:lnTo>
                  <a:pt x="367051" y="85692"/>
                </a:lnTo>
                <a:lnTo>
                  <a:pt x="371375" y="84739"/>
                </a:lnTo>
                <a:lnTo>
                  <a:pt x="382012" y="79801"/>
                </a:lnTo>
                <a:lnTo>
                  <a:pt x="388209" y="78312"/>
                </a:lnTo>
                <a:lnTo>
                  <a:pt x="394139" y="75110"/>
                </a:lnTo>
                <a:lnTo>
                  <a:pt x="400902" y="70512"/>
                </a:lnTo>
                <a:lnTo>
                  <a:pt x="405372" y="67952"/>
                </a:lnTo>
                <a:lnTo>
                  <a:pt x="417133" y="61551"/>
                </a:lnTo>
                <a:lnTo>
                  <a:pt x="421281" y="58135"/>
                </a:lnTo>
                <a:lnTo>
                  <a:pt x="423721" y="55891"/>
                </a:lnTo>
                <a:lnTo>
                  <a:pt x="425348" y="53443"/>
                </a:lnTo>
                <a:lnTo>
                  <a:pt x="426432" y="50857"/>
                </a:lnTo>
                <a:lnTo>
                  <a:pt x="427155" y="48182"/>
                </a:lnTo>
                <a:lnTo>
                  <a:pt x="428589" y="45445"/>
                </a:lnTo>
                <a:lnTo>
                  <a:pt x="430498" y="42669"/>
                </a:lnTo>
                <a:lnTo>
                  <a:pt x="432723" y="39865"/>
                </a:lnTo>
                <a:lnTo>
                  <a:pt x="434206" y="37043"/>
                </a:lnTo>
                <a:lnTo>
                  <a:pt x="435195" y="34210"/>
                </a:lnTo>
                <a:lnTo>
                  <a:pt x="435854" y="31368"/>
                </a:lnTo>
                <a:lnTo>
                  <a:pt x="437246" y="29474"/>
                </a:lnTo>
                <a:lnTo>
                  <a:pt x="439127" y="28211"/>
                </a:lnTo>
                <a:lnTo>
                  <a:pt x="441333" y="27369"/>
                </a:lnTo>
                <a:lnTo>
                  <a:pt x="442804" y="25855"/>
                </a:lnTo>
                <a:lnTo>
                  <a:pt x="443784" y="23894"/>
                </a:lnTo>
                <a:lnTo>
                  <a:pt x="444438" y="21633"/>
                </a:lnTo>
                <a:lnTo>
                  <a:pt x="447704" y="16582"/>
                </a:lnTo>
                <a:lnTo>
                  <a:pt x="453931" y="9011"/>
                </a:lnTo>
                <a:lnTo>
                  <a:pt x="454203" y="4129"/>
                </a:lnTo>
                <a:lnTo>
                  <a:pt x="455194" y="2742"/>
                </a:lnTo>
                <a:lnTo>
                  <a:pt x="456807" y="1817"/>
                </a:lnTo>
                <a:lnTo>
                  <a:pt x="458835" y="1201"/>
                </a:lnTo>
                <a:lnTo>
                  <a:pt x="459234" y="790"/>
                </a:lnTo>
                <a:lnTo>
                  <a:pt x="458548" y="516"/>
                </a:lnTo>
                <a:lnTo>
                  <a:pt x="455153" y="76"/>
                </a:lnTo>
                <a:lnTo>
                  <a:pt x="459116" y="0"/>
                </a:lnTo>
                <a:lnTo>
                  <a:pt x="460374" y="941"/>
                </a:lnTo>
                <a:lnTo>
                  <a:pt x="461213" y="2522"/>
                </a:lnTo>
                <a:lnTo>
                  <a:pt x="461772" y="4528"/>
                </a:lnTo>
                <a:lnTo>
                  <a:pt x="463097" y="5865"/>
                </a:lnTo>
                <a:lnTo>
                  <a:pt x="464933" y="6757"/>
                </a:lnTo>
                <a:lnTo>
                  <a:pt x="470173" y="8188"/>
                </a:lnTo>
                <a:lnTo>
                  <a:pt x="475632" y="12987"/>
                </a:lnTo>
                <a:lnTo>
                  <a:pt x="477100" y="15314"/>
                </a:lnTo>
                <a:lnTo>
                  <a:pt x="478078" y="17819"/>
                </a:lnTo>
                <a:lnTo>
                  <a:pt x="479649" y="24131"/>
                </a:lnTo>
                <a:lnTo>
                  <a:pt x="480730" y="24649"/>
                </a:lnTo>
                <a:lnTo>
                  <a:pt x="484472" y="25225"/>
                </a:lnTo>
                <a:lnTo>
                  <a:pt x="485851" y="26331"/>
                </a:lnTo>
                <a:lnTo>
                  <a:pt x="486770" y="28020"/>
                </a:lnTo>
                <a:lnTo>
                  <a:pt x="488245" y="33026"/>
                </a:lnTo>
                <a:lnTo>
                  <a:pt x="490987" y="36250"/>
                </a:lnTo>
                <a:lnTo>
                  <a:pt x="495957" y="41530"/>
                </a:lnTo>
                <a:lnTo>
                  <a:pt x="497317" y="41964"/>
                </a:lnTo>
                <a:lnTo>
                  <a:pt x="501369" y="42445"/>
                </a:lnTo>
                <a:lnTo>
                  <a:pt x="513556" y="47267"/>
                </a:lnTo>
                <a:lnTo>
                  <a:pt x="520130" y="50177"/>
                </a:lnTo>
                <a:lnTo>
                  <a:pt x="526629" y="51039"/>
                </a:lnTo>
                <a:lnTo>
                  <a:pt x="542977" y="51371"/>
                </a:lnTo>
                <a:lnTo>
                  <a:pt x="551190" y="48848"/>
                </a:lnTo>
                <a:lnTo>
                  <a:pt x="560237" y="45505"/>
                </a:lnTo>
                <a:lnTo>
                  <a:pt x="567433" y="44019"/>
                </a:lnTo>
                <a:lnTo>
                  <a:pt x="573806" y="40818"/>
                </a:lnTo>
                <a:lnTo>
                  <a:pt x="576839" y="38631"/>
                </a:lnTo>
                <a:lnTo>
                  <a:pt x="585290" y="36202"/>
                </a:lnTo>
                <a:lnTo>
                  <a:pt x="590210" y="35554"/>
                </a:lnTo>
                <a:lnTo>
                  <a:pt x="598217" y="32293"/>
                </a:lnTo>
                <a:lnTo>
                  <a:pt x="604951" y="28622"/>
                </a:lnTo>
                <a:lnTo>
                  <a:pt x="619575" y="23725"/>
                </a:lnTo>
                <a:lnTo>
                  <a:pt x="629683" y="20052"/>
                </a:lnTo>
                <a:lnTo>
                  <a:pt x="645131" y="17031"/>
                </a:lnTo>
                <a:lnTo>
                  <a:pt x="652789" y="12949"/>
                </a:lnTo>
                <a:lnTo>
                  <a:pt x="661907" y="10499"/>
                </a:lnTo>
                <a:lnTo>
                  <a:pt x="682985" y="7846"/>
                </a:lnTo>
                <a:lnTo>
                  <a:pt x="692790" y="4104"/>
                </a:lnTo>
                <a:lnTo>
                  <a:pt x="704470" y="1193"/>
                </a:lnTo>
                <a:lnTo>
                  <a:pt x="713963" y="331"/>
                </a:lnTo>
                <a:lnTo>
                  <a:pt x="722433" y="2669"/>
                </a:lnTo>
                <a:lnTo>
                  <a:pt x="731595" y="5931"/>
                </a:lnTo>
                <a:lnTo>
                  <a:pt x="747778" y="10565"/>
                </a:lnTo>
                <a:lnTo>
                  <a:pt x="757147" y="15155"/>
                </a:lnTo>
                <a:lnTo>
                  <a:pt x="760979" y="17712"/>
                </a:lnTo>
                <a:lnTo>
                  <a:pt x="764486" y="20370"/>
                </a:lnTo>
                <a:lnTo>
                  <a:pt x="767777" y="23094"/>
                </a:lnTo>
                <a:lnTo>
                  <a:pt x="770923" y="25863"/>
                </a:lnTo>
                <a:lnTo>
                  <a:pt x="776959" y="31479"/>
                </a:lnTo>
                <a:lnTo>
                  <a:pt x="782816" y="37150"/>
                </a:lnTo>
                <a:lnTo>
                  <a:pt x="784759" y="39996"/>
                </a:lnTo>
                <a:lnTo>
                  <a:pt x="786055" y="42846"/>
                </a:lnTo>
                <a:lnTo>
                  <a:pt x="786918" y="45698"/>
                </a:lnTo>
                <a:lnTo>
                  <a:pt x="787494" y="48552"/>
                </a:lnTo>
                <a:lnTo>
                  <a:pt x="787878" y="51407"/>
                </a:lnTo>
                <a:lnTo>
                  <a:pt x="788134" y="54263"/>
                </a:lnTo>
                <a:lnTo>
                  <a:pt x="788304" y="57120"/>
                </a:lnTo>
                <a:lnTo>
                  <a:pt x="788494" y="62834"/>
                </a:lnTo>
                <a:lnTo>
                  <a:pt x="788644" y="92820"/>
                </a:lnTo>
                <a:lnTo>
                  <a:pt x="786105" y="96163"/>
                </a:lnTo>
                <a:lnTo>
                  <a:pt x="784094" y="98388"/>
                </a:lnTo>
                <a:lnTo>
                  <a:pt x="783706" y="99871"/>
                </a:lnTo>
                <a:lnTo>
                  <a:pt x="784400" y="100860"/>
                </a:lnTo>
                <a:lnTo>
                  <a:pt x="788646" y="1028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20"/>
          <p:cNvSpPr/>
          <p:nvPr/>
        </p:nvSpPr>
        <p:spPr>
          <a:xfrm>
            <a:off x="2137409" y="1774516"/>
            <a:ext cx="193144" cy="171442"/>
          </a:xfrm>
          <a:custGeom>
            <a:avLst/>
            <a:gdLst/>
            <a:ahLst/>
            <a:cxnLst/>
            <a:rect l="0" t="0" r="0" b="0"/>
            <a:pathLst>
              <a:path w="193144" h="171442">
                <a:moveTo>
                  <a:pt x="60008" y="17136"/>
                </a:moveTo>
                <a:lnTo>
                  <a:pt x="64559" y="17136"/>
                </a:lnTo>
                <a:lnTo>
                  <a:pt x="65899" y="16184"/>
                </a:lnTo>
                <a:lnTo>
                  <a:pt x="66793" y="14596"/>
                </a:lnTo>
                <a:lnTo>
                  <a:pt x="67389" y="12585"/>
                </a:lnTo>
                <a:lnTo>
                  <a:pt x="68739" y="11245"/>
                </a:lnTo>
                <a:lnTo>
                  <a:pt x="70591" y="10351"/>
                </a:lnTo>
                <a:lnTo>
                  <a:pt x="75857" y="8917"/>
                </a:lnTo>
                <a:lnTo>
                  <a:pt x="81657" y="6180"/>
                </a:lnTo>
                <a:lnTo>
                  <a:pt x="91801" y="1214"/>
                </a:lnTo>
                <a:lnTo>
                  <a:pt x="95728" y="534"/>
                </a:lnTo>
                <a:lnTo>
                  <a:pt x="100648" y="233"/>
                </a:lnTo>
                <a:lnTo>
                  <a:pt x="106010" y="98"/>
                </a:lnTo>
                <a:lnTo>
                  <a:pt x="122898" y="0"/>
                </a:lnTo>
                <a:lnTo>
                  <a:pt x="126700" y="950"/>
                </a:lnTo>
                <a:lnTo>
                  <a:pt x="131139" y="2535"/>
                </a:lnTo>
                <a:lnTo>
                  <a:pt x="136004" y="4545"/>
                </a:lnTo>
                <a:lnTo>
                  <a:pt x="140199" y="5884"/>
                </a:lnTo>
                <a:lnTo>
                  <a:pt x="143949" y="6777"/>
                </a:lnTo>
                <a:lnTo>
                  <a:pt x="147401" y="7373"/>
                </a:lnTo>
                <a:lnTo>
                  <a:pt x="150655" y="7770"/>
                </a:lnTo>
                <a:lnTo>
                  <a:pt x="153777" y="8034"/>
                </a:lnTo>
                <a:lnTo>
                  <a:pt x="159785" y="8328"/>
                </a:lnTo>
                <a:lnTo>
                  <a:pt x="165631" y="8459"/>
                </a:lnTo>
                <a:lnTo>
                  <a:pt x="174277" y="8533"/>
                </a:lnTo>
                <a:lnTo>
                  <a:pt x="176192" y="9495"/>
                </a:lnTo>
                <a:lnTo>
                  <a:pt x="177469" y="11090"/>
                </a:lnTo>
                <a:lnTo>
                  <a:pt x="178320" y="13105"/>
                </a:lnTo>
                <a:lnTo>
                  <a:pt x="179840" y="14449"/>
                </a:lnTo>
                <a:lnTo>
                  <a:pt x="181806" y="15345"/>
                </a:lnTo>
                <a:lnTo>
                  <a:pt x="184069" y="15942"/>
                </a:lnTo>
                <a:lnTo>
                  <a:pt x="185578" y="17292"/>
                </a:lnTo>
                <a:lnTo>
                  <a:pt x="186584" y="19145"/>
                </a:lnTo>
                <a:lnTo>
                  <a:pt x="188198" y="24412"/>
                </a:lnTo>
                <a:lnTo>
                  <a:pt x="188419" y="27672"/>
                </a:lnTo>
                <a:lnTo>
                  <a:pt x="188517" y="32296"/>
                </a:lnTo>
                <a:lnTo>
                  <a:pt x="188561" y="37526"/>
                </a:lnTo>
                <a:lnTo>
                  <a:pt x="187620" y="39302"/>
                </a:lnTo>
                <a:lnTo>
                  <a:pt x="186040" y="40486"/>
                </a:lnTo>
                <a:lnTo>
                  <a:pt x="184034" y="41275"/>
                </a:lnTo>
                <a:lnTo>
                  <a:pt x="179266" y="44692"/>
                </a:lnTo>
                <a:lnTo>
                  <a:pt x="176661" y="46937"/>
                </a:lnTo>
                <a:lnTo>
                  <a:pt x="173019" y="49386"/>
                </a:lnTo>
                <a:lnTo>
                  <a:pt x="168686" y="51971"/>
                </a:lnTo>
                <a:lnTo>
                  <a:pt x="163893" y="54647"/>
                </a:lnTo>
                <a:lnTo>
                  <a:pt x="159744" y="57383"/>
                </a:lnTo>
                <a:lnTo>
                  <a:pt x="156026" y="60160"/>
                </a:lnTo>
                <a:lnTo>
                  <a:pt x="152595" y="62964"/>
                </a:lnTo>
                <a:lnTo>
                  <a:pt x="148403" y="65785"/>
                </a:lnTo>
                <a:lnTo>
                  <a:pt x="143703" y="68619"/>
                </a:lnTo>
                <a:lnTo>
                  <a:pt x="138664" y="71460"/>
                </a:lnTo>
                <a:lnTo>
                  <a:pt x="134353" y="73355"/>
                </a:lnTo>
                <a:lnTo>
                  <a:pt x="130526" y="74618"/>
                </a:lnTo>
                <a:lnTo>
                  <a:pt x="127023" y="75460"/>
                </a:lnTo>
                <a:lnTo>
                  <a:pt x="123734" y="76973"/>
                </a:lnTo>
                <a:lnTo>
                  <a:pt x="120590" y="78935"/>
                </a:lnTo>
                <a:lnTo>
                  <a:pt x="117541" y="81195"/>
                </a:lnTo>
                <a:lnTo>
                  <a:pt x="113603" y="82702"/>
                </a:lnTo>
                <a:lnTo>
                  <a:pt x="109073" y="83707"/>
                </a:lnTo>
                <a:lnTo>
                  <a:pt x="97217" y="85319"/>
                </a:lnTo>
                <a:lnTo>
                  <a:pt x="93055" y="85540"/>
                </a:lnTo>
                <a:lnTo>
                  <a:pt x="87173" y="85681"/>
                </a:lnTo>
                <a:lnTo>
                  <a:pt x="92855" y="85709"/>
                </a:lnTo>
                <a:lnTo>
                  <a:pt x="97784" y="85713"/>
                </a:lnTo>
                <a:lnTo>
                  <a:pt x="100432" y="84761"/>
                </a:lnTo>
                <a:lnTo>
                  <a:pt x="105914" y="81164"/>
                </a:lnTo>
                <a:lnTo>
                  <a:pt x="111526" y="78931"/>
                </a:lnTo>
                <a:lnTo>
                  <a:pt x="117195" y="77938"/>
                </a:lnTo>
                <a:lnTo>
                  <a:pt x="122890" y="77497"/>
                </a:lnTo>
                <a:lnTo>
                  <a:pt x="131135" y="77301"/>
                </a:lnTo>
                <a:lnTo>
                  <a:pt x="159640" y="77153"/>
                </a:lnTo>
                <a:lnTo>
                  <a:pt x="162625" y="78102"/>
                </a:lnTo>
                <a:lnTo>
                  <a:pt x="166519" y="79688"/>
                </a:lnTo>
                <a:lnTo>
                  <a:pt x="171020" y="81697"/>
                </a:lnTo>
                <a:lnTo>
                  <a:pt x="174974" y="83989"/>
                </a:lnTo>
                <a:lnTo>
                  <a:pt x="178562" y="86470"/>
                </a:lnTo>
                <a:lnTo>
                  <a:pt x="181906" y="89076"/>
                </a:lnTo>
                <a:lnTo>
                  <a:pt x="184136" y="91766"/>
                </a:lnTo>
                <a:lnTo>
                  <a:pt x="185623" y="94512"/>
                </a:lnTo>
                <a:lnTo>
                  <a:pt x="186613" y="97295"/>
                </a:lnTo>
                <a:lnTo>
                  <a:pt x="188227" y="100103"/>
                </a:lnTo>
                <a:lnTo>
                  <a:pt x="190255" y="102927"/>
                </a:lnTo>
                <a:lnTo>
                  <a:pt x="192559" y="105763"/>
                </a:lnTo>
                <a:lnTo>
                  <a:pt x="193143" y="108606"/>
                </a:lnTo>
                <a:lnTo>
                  <a:pt x="192579" y="111453"/>
                </a:lnTo>
                <a:lnTo>
                  <a:pt x="191252" y="114304"/>
                </a:lnTo>
                <a:lnTo>
                  <a:pt x="189414" y="117157"/>
                </a:lnTo>
                <a:lnTo>
                  <a:pt x="187236" y="120012"/>
                </a:lnTo>
                <a:lnTo>
                  <a:pt x="184832" y="122867"/>
                </a:lnTo>
                <a:lnTo>
                  <a:pt x="181324" y="125724"/>
                </a:lnTo>
                <a:lnTo>
                  <a:pt x="177080" y="128580"/>
                </a:lnTo>
                <a:lnTo>
                  <a:pt x="172346" y="131437"/>
                </a:lnTo>
                <a:lnTo>
                  <a:pt x="167285" y="134294"/>
                </a:lnTo>
                <a:lnTo>
                  <a:pt x="156582" y="140009"/>
                </a:lnTo>
                <a:lnTo>
                  <a:pt x="150108" y="142866"/>
                </a:lnTo>
                <a:lnTo>
                  <a:pt x="142934" y="145724"/>
                </a:lnTo>
                <a:lnTo>
                  <a:pt x="135295" y="148581"/>
                </a:lnTo>
                <a:lnTo>
                  <a:pt x="128297" y="151439"/>
                </a:lnTo>
                <a:lnTo>
                  <a:pt x="121726" y="154296"/>
                </a:lnTo>
                <a:lnTo>
                  <a:pt x="115441" y="157154"/>
                </a:lnTo>
                <a:lnTo>
                  <a:pt x="108393" y="159059"/>
                </a:lnTo>
                <a:lnTo>
                  <a:pt x="100837" y="160329"/>
                </a:lnTo>
                <a:lnTo>
                  <a:pt x="92943" y="161175"/>
                </a:lnTo>
                <a:lnTo>
                  <a:pt x="84822" y="162692"/>
                </a:lnTo>
                <a:lnTo>
                  <a:pt x="76551" y="164656"/>
                </a:lnTo>
                <a:lnTo>
                  <a:pt x="68179" y="166918"/>
                </a:lnTo>
                <a:lnTo>
                  <a:pt x="60693" y="168425"/>
                </a:lnTo>
                <a:lnTo>
                  <a:pt x="53797" y="169431"/>
                </a:lnTo>
                <a:lnTo>
                  <a:pt x="47295" y="170101"/>
                </a:lnTo>
                <a:lnTo>
                  <a:pt x="41055" y="170548"/>
                </a:lnTo>
                <a:lnTo>
                  <a:pt x="34990" y="170845"/>
                </a:lnTo>
                <a:lnTo>
                  <a:pt x="19893" y="171265"/>
                </a:lnTo>
                <a:lnTo>
                  <a:pt x="0" y="1714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21"/>
          <p:cNvSpPr/>
          <p:nvPr/>
        </p:nvSpPr>
        <p:spPr>
          <a:xfrm>
            <a:off x="527110" y="2100296"/>
            <a:ext cx="1035826" cy="205695"/>
          </a:xfrm>
          <a:custGeom>
            <a:avLst/>
            <a:gdLst/>
            <a:ahLst/>
            <a:cxnLst/>
            <a:rect l="0" t="0" r="0" b="0"/>
            <a:pathLst>
              <a:path w="1035826" h="205695">
                <a:moveTo>
                  <a:pt x="1010224" y="179989"/>
                </a:moveTo>
                <a:lnTo>
                  <a:pt x="1014775" y="179989"/>
                </a:lnTo>
                <a:lnTo>
                  <a:pt x="1017068" y="179036"/>
                </a:lnTo>
                <a:lnTo>
                  <a:pt x="1022156" y="175438"/>
                </a:lnTo>
                <a:lnTo>
                  <a:pt x="1023894" y="173145"/>
                </a:lnTo>
                <a:lnTo>
                  <a:pt x="1025053" y="170663"/>
                </a:lnTo>
                <a:lnTo>
                  <a:pt x="1025825" y="168057"/>
                </a:lnTo>
                <a:lnTo>
                  <a:pt x="1029223" y="162621"/>
                </a:lnTo>
                <a:lnTo>
                  <a:pt x="1031463" y="159837"/>
                </a:lnTo>
                <a:lnTo>
                  <a:pt x="1032956" y="157029"/>
                </a:lnTo>
                <a:lnTo>
                  <a:pt x="1034615" y="151370"/>
                </a:lnTo>
                <a:lnTo>
                  <a:pt x="1035352" y="145679"/>
                </a:lnTo>
                <a:lnTo>
                  <a:pt x="1035680" y="139975"/>
                </a:lnTo>
                <a:lnTo>
                  <a:pt x="1035825" y="134265"/>
                </a:lnTo>
                <a:lnTo>
                  <a:pt x="1034912" y="131409"/>
                </a:lnTo>
                <a:lnTo>
                  <a:pt x="1031357" y="125695"/>
                </a:lnTo>
                <a:lnTo>
                  <a:pt x="1030028" y="121885"/>
                </a:lnTo>
                <a:lnTo>
                  <a:pt x="1029142" y="117441"/>
                </a:lnTo>
                <a:lnTo>
                  <a:pt x="1028551" y="112572"/>
                </a:lnTo>
                <a:lnTo>
                  <a:pt x="1026252" y="108374"/>
                </a:lnTo>
                <a:lnTo>
                  <a:pt x="1022814" y="104623"/>
                </a:lnTo>
                <a:lnTo>
                  <a:pt x="1018618" y="101170"/>
                </a:lnTo>
                <a:lnTo>
                  <a:pt x="1011415" y="94793"/>
                </a:lnTo>
                <a:lnTo>
                  <a:pt x="1008161" y="91759"/>
                </a:lnTo>
                <a:lnTo>
                  <a:pt x="1005039" y="87831"/>
                </a:lnTo>
                <a:lnTo>
                  <a:pt x="1002005" y="83308"/>
                </a:lnTo>
                <a:lnTo>
                  <a:pt x="999029" y="78387"/>
                </a:lnTo>
                <a:lnTo>
                  <a:pt x="996094" y="74154"/>
                </a:lnTo>
                <a:lnTo>
                  <a:pt x="993184" y="70380"/>
                </a:lnTo>
                <a:lnTo>
                  <a:pt x="990292" y="66911"/>
                </a:lnTo>
                <a:lnTo>
                  <a:pt x="981998" y="60517"/>
                </a:lnTo>
                <a:lnTo>
                  <a:pt x="971962" y="54500"/>
                </a:lnTo>
                <a:lnTo>
                  <a:pt x="961151" y="48651"/>
                </a:lnTo>
                <a:lnTo>
                  <a:pt x="933007" y="34270"/>
                </a:lnTo>
                <a:lnTo>
                  <a:pt x="921613" y="29500"/>
                </a:lnTo>
                <a:lnTo>
                  <a:pt x="898776" y="23897"/>
                </a:lnTo>
                <a:lnTo>
                  <a:pt x="888302" y="19175"/>
                </a:lnTo>
                <a:lnTo>
                  <a:pt x="880472" y="13901"/>
                </a:lnTo>
                <a:lnTo>
                  <a:pt x="871277" y="10922"/>
                </a:lnTo>
                <a:lnTo>
                  <a:pt x="845300" y="9009"/>
                </a:lnTo>
                <a:lnTo>
                  <a:pt x="813540" y="8601"/>
                </a:lnTo>
                <a:lnTo>
                  <a:pt x="771516" y="8540"/>
                </a:lnTo>
                <a:lnTo>
                  <a:pt x="767265" y="9492"/>
                </a:lnTo>
                <a:lnTo>
                  <a:pt x="760003" y="13090"/>
                </a:lnTo>
                <a:lnTo>
                  <a:pt x="753600" y="17864"/>
                </a:lnTo>
                <a:lnTo>
                  <a:pt x="747579" y="23161"/>
                </a:lnTo>
                <a:lnTo>
                  <a:pt x="741728" y="28690"/>
                </a:lnTo>
                <a:lnTo>
                  <a:pt x="733079" y="37158"/>
                </a:lnTo>
                <a:lnTo>
                  <a:pt x="729258" y="39048"/>
                </a:lnTo>
                <a:lnTo>
                  <a:pt x="719933" y="41148"/>
                </a:lnTo>
                <a:lnTo>
                  <a:pt x="715732" y="43613"/>
                </a:lnTo>
                <a:lnTo>
                  <a:pt x="711979" y="47162"/>
                </a:lnTo>
                <a:lnTo>
                  <a:pt x="708524" y="51432"/>
                </a:lnTo>
                <a:lnTo>
                  <a:pt x="705268" y="55232"/>
                </a:lnTo>
                <a:lnTo>
                  <a:pt x="702145" y="58717"/>
                </a:lnTo>
                <a:lnTo>
                  <a:pt x="696135" y="65130"/>
                </a:lnTo>
                <a:lnTo>
                  <a:pt x="690289" y="71155"/>
                </a:lnTo>
                <a:lnTo>
                  <a:pt x="681976" y="77008"/>
                </a:lnTo>
                <a:lnTo>
                  <a:pt x="677092" y="79903"/>
                </a:lnTo>
                <a:lnTo>
                  <a:pt x="673836" y="82785"/>
                </a:lnTo>
                <a:lnTo>
                  <a:pt x="671666" y="85658"/>
                </a:lnTo>
                <a:lnTo>
                  <a:pt x="668301" y="91392"/>
                </a:lnTo>
                <a:lnTo>
                  <a:pt x="663631" y="97115"/>
                </a:lnTo>
                <a:lnTo>
                  <a:pt x="660100" y="99022"/>
                </a:lnTo>
                <a:lnTo>
                  <a:pt x="646980" y="102658"/>
                </a:lnTo>
                <a:lnTo>
                  <a:pt x="636637" y="108393"/>
                </a:lnTo>
                <a:lnTo>
                  <a:pt x="630508" y="110068"/>
                </a:lnTo>
                <a:lnTo>
                  <a:pt x="599917" y="111374"/>
                </a:lnTo>
                <a:lnTo>
                  <a:pt x="570274" y="111408"/>
                </a:lnTo>
                <a:lnTo>
                  <a:pt x="567382" y="110456"/>
                </a:lnTo>
                <a:lnTo>
                  <a:pt x="561628" y="106858"/>
                </a:lnTo>
                <a:lnTo>
                  <a:pt x="553356" y="104623"/>
                </a:lnTo>
                <a:lnTo>
                  <a:pt x="548483" y="104028"/>
                </a:lnTo>
                <a:lnTo>
                  <a:pt x="544282" y="102678"/>
                </a:lnTo>
                <a:lnTo>
                  <a:pt x="534771" y="97180"/>
                </a:lnTo>
                <a:lnTo>
                  <a:pt x="525994" y="92300"/>
                </a:lnTo>
                <a:lnTo>
                  <a:pt x="517833" y="87676"/>
                </a:lnTo>
                <a:lnTo>
                  <a:pt x="511031" y="82446"/>
                </a:lnTo>
                <a:lnTo>
                  <a:pt x="504833" y="76946"/>
                </a:lnTo>
                <a:lnTo>
                  <a:pt x="498904" y="71327"/>
                </a:lnTo>
                <a:lnTo>
                  <a:pt x="493093" y="65655"/>
                </a:lnTo>
                <a:lnTo>
                  <a:pt x="490210" y="63761"/>
                </a:lnTo>
                <a:lnTo>
                  <a:pt x="481602" y="60143"/>
                </a:lnTo>
                <a:lnTo>
                  <a:pt x="475879" y="55921"/>
                </a:lnTo>
                <a:lnTo>
                  <a:pt x="470160" y="50870"/>
                </a:lnTo>
                <a:lnTo>
                  <a:pt x="467301" y="48190"/>
                </a:lnTo>
                <a:lnTo>
                  <a:pt x="465396" y="45450"/>
                </a:lnTo>
                <a:lnTo>
                  <a:pt x="463278" y="39866"/>
                </a:lnTo>
                <a:lnTo>
                  <a:pt x="459797" y="34209"/>
                </a:lnTo>
                <a:lnTo>
                  <a:pt x="457536" y="31368"/>
                </a:lnTo>
                <a:lnTo>
                  <a:pt x="455075" y="29473"/>
                </a:lnTo>
                <a:lnTo>
                  <a:pt x="452482" y="28210"/>
                </a:lnTo>
                <a:lnTo>
                  <a:pt x="449801" y="27368"/>
                </a:lnTo>
                <a:lnTo>
                  <a:pt x="448014" y="25854"/>
                </a:lnTo>
                <a:lnTo>
                  <a:pt x="446823" y="23892"/>
                </a:lnTo>
                <a:lnTo>
                  <a:pt x="446028" y="21632"/>
                </a:lnTo>
                <a:lnTo>
                  <a:pt x="444546" y="20125"/>
                </a:lnTo>
                <a:lnTo>
                  <a:pt x="442606" y="19120"/>
                </a:lnTo>
                <a:lnTo>
                  <a:pt x="440359" y="18451"/>
                </a:lnTo>
                <a:lnTo>
                  <a:pt x="435324" y="15166"/>
                </a:lnTo>
                <a:lnTo>
                  <a:pt x="428880" y="9848"/>
                </a:lnTo>
                <a:lnTo>
                  <a:pt x="423214" y="4376"/>
                </a:lnTo>
                <a:lnTo>
                  <a:pt x="420764" y="2906"/>
                </a:lnTo>
                <a:lnTo>
                  <a:pt x="411735" y="353"/>
                </a:lnTo>
                <a:lnTo>
                  <a:pt x="402908" y="0"/>
                </a:lnTo>
                <a:lnTo>
                  <a:pt x="402464" y="941"/>
                </a:lnTo>
                <a:lnTo>
                  <a:pt x="401694" y="7350"/>
                </a:lnTo>
                <a:lnTo>
                  <a:pt x="401612" y="12737"/>
                </a:lnTo>
                <a:lnTo>
                  <a:pt x="401577" y="54268"/>
                </a:lnTo>
                <a:lnTo>
                  <a:pt x="400624" y="57123"/>
                </a:lnTo>
                <a:lnTo>
                  <a:pt x="397026" y="62834"/>
                </a:lnTo>
                <a:lnTo>
                  <a:pt x="396638" y="65690"/>
                </a:lnTo>
                <a:lnTo>
                  <a:pt x="397332" y="68547"/>
                </a:lnTo>
                <a:lnTo>
                  <a:pt x="398747" y="71404"/>
                </a:lnTo>
                <a:lnTo>
                  <a:pt x="398738" y="75214"/>
                </a:lnTo>
                <a:lnTo>
                  <a:pt x="397779" y="79659"/>
                </a:lnTo>
                <a:lnTo>
                  <a:pt x="396188" y="84527"/>
                </a:lnTo>
                <a:lnTo>
                  <a:pt x="395126" y="88725"/>
                </a:lnTo>
                <a:lnTo>
                  <a:pt x="394419" y="92476"/>
                </a:lnTo>
                <a:lnTo>
                  <a:pt x="393948" y="95930"/>
                </a:lnTo>
                <a:lnTo>
                  <a:pt x="392681" y="99184"/>
                </a:lnTo>
                <a:lnTo>
                  <a:pt x="388733" y="105340"/>
                </a:lnTo>
                <a:lnTo>
                  <a:pt x="383803" y="111252"/>
                </a:lnTo>
                <a:lnTo>
                  <a:pt x="381155" y="114162"/>
                </a:lnTo>
                <a:lnTo>
                  <a:pt x="373133" y="119934"/>
                </a:lnTo>
                <a:lnTo>
                  <a:pt x="364170" y="124723"/>
                </a:lnTo>
                <a:lnTo>
                  <a:pt x="348115" y="130337"/>
                </a:lnTo>
                <a:lnTo>
                  <a:pt x="337811" y="135061"/>
                </a:lnTo>
                <a:lnTo>
                  <a:pt x="326882" y="140336"/>
                </a:lnTo>
                <a:lnTo>
                  <a:pt x="318214" y="143315"/>
                </a:lnTo>
                <a:lnTo>
                  <a:pt x="305439" y="144992"/>
                </a:lnTo>
                <a:lnTo>
                  <a:pt x="300338" y="145228"/>
                </a:lnTo>
                <a:lnTo>
                  <a:pt x="295984" y="146337"/>
                </a:lnTo>
                <a:lnTo>
                  <a:pt x="284353" y="151497"/>
                </a:lnTo>
                <a:lnTo>
                  <a:pt x="274548" y="153038"/>
                </a:lnTo>
                <a:lnTo>
                  <a:pt x="270218" y="152497"/>
                </a:lnTo>
                <a:lnTo>
                  <a:pt x="266380" y="151183"/>
                </a:lnTo>
                <a:lnTo>
                  <a:pt x="262868" y="149355"/>
                </a:lnTo>
                <a:lnTo>
                  <a:pt x="253886" y="147324"/>
                </a:lnTo>
                <a:lnTo>
                  <a:pt x="237148" y="146019"/>
                </a:lnTo>
                <a:lnTo>
                  <a:pt x="233855" y="144960"/>
                </a:lnTo>
                <a:lnTo>
                  <a:pt x="224670" y="139871"/>
                </a:lnTo>
                <a:lnTo>
                  <a:pt x="191351" y="129852"/>
                </a:lnTo>
                <a:lnTo>
                  <a:pt x="179374" y="124387"/>
                </a:lnTo>
                <a:lnTo>
                  <a:pt x="171692" y="119399"/>
                </a:lnTo>
                <a:lnTo>
                  <a:pt x="163551" y="112987"/>
                </a:lnTo>
                <a:lnTo>
                  <a:pt x="159898" y="112110"/>
                </a:lnTo>
                <a:lnTo>
                  <a:pt x="157590" y="111876"/>
                </a:lnTo>
                <a:lnTo>
                  <a:pt x="155099" y="110768"/>
                </a:lnTo>
                <a:lnTo>
                  <a:pt x="146797" y="104685"/>
                </a:lnTo>
                <a:lnTo>
                  <a:pt x="140324" y="98650"/>
                </a:lnTo>
                <a:lnTo>
                  <a:pt x="137873" y="97188"/>
                </a:lnTo>
                <a:lnTo>
                  <a:pt x="129873" y="94178"/>
                </a:lnTo>
                <a:lnTo>
                  <a:pt x="121470" y="88629"/>
                </a:lnTo>
                <a:lnTo>
                  <a:pt x="111796" y="86078"/>
                </a:lnTo>
                <a:lnTo>
                  <a:pt x="102879" y="85725"/>
                </a:lnTo>
                <a:lnTo>
                  <a:pt x="102432" y="86666"/>
                </a:lnTo>
                <a:lnTo>
                  <a:pt x="101657" y="93075"/>
                </a:lnTo>
                <a:lnTo>
                  <a:pt x="100665" y="93471"/>
                </a:lnTo>
                <a:lnTo>
                  <a:pt x="97023" y="93911"/>
                </a:lnTo>
                <a:lnTo>
                  <a:pt x="95671" y="94981"/>
                </a:lnTo>
                <a:lnTo>
                  <a:pt x="94770" y="96647"/>
                </a:lnTo>
                <a:lnTo>
                  <a:pt x="94169" y="98710"/>
                </a:lnTo>
                <a:lnTo>
                  <a:pt x="92816" y="100085"/>
                </a:lnTo>
                <a:lnTo>
                  <a:pt x="90961" y="101002"/>
                </a:lnTo>
                <a:lnTo>
                  <a:pt x="88772" y="101613"/>
                </a:lnTo>
                <a:lnTo>
                  <a:pt x="87313" y="102973"/>
                </a:lnTo>
                <a:lnTo>
                  <a:pt x="86340" y="104833"/>
                </a:lnTo>
                <a:lnTo>
                  <a:pt x="85692" y="107025"/>
                </a:lnTo>
                <a:lnTo>
                  <a:pt x="84307" y="108486"/>
                </a:lnTo>
                <a:lnTo>
                  <a:pt x="82431" y="109460"/>
                </a:lnTo>
                <a:lnTo>
                  <a:pt x="80228" y="110110"/>
                </a:lnTo>
                <a:lnTo>
                  <a:pt x="75240" y="113371"/>
                </a:lnTo>
                <a:lnTo>
                  <a:pt x="72577" y="115574"/>
                </a:lnTo>
                <a:lnTo>
                  <a:pt x="70801" y="117996"/>
                </a:lnTo>
                <a:lnTo>
                  <a:pt x="68828" y="123226"/>
                </a:lnTo>
                <a:lnTo>
                  <a:pt x="65411" y="128726"/>
                </a:lnTo>
                <a:lnTo>
                  <a:pt x="63166" y="131526"/>
                </a:lnTo>
                <a:lnTo>
                  <a:pt x="61670" y="134345"/>
                </a:lnTo>
                <a:lnTo>
                  <a:pt x="60007" y="140018"/>
                </a:lnTo>
                <a:lnTo>
                  <a:pt x="59071" y="144015"/>
                </a:lnTo>
                <a:lnTo>
                  <a:pt x="54243" y="149751"/>
                </a:lnTo>
                <a:lnTo>
                  <a:pt x="49404" y="154802"/>
                </a:lnTo>
                <a:lnTo>
                  <a:pt x="30061" y="174305"/>
                </a:lnTo>
                <a:lnTo>
                  <a:pt x="28170" y="177152"/>
                </a:lnTo>
                <a:lnTo>
                  <a:pt x="26068" y="182855"/>
                </a:lnTo>
                <a:lnTo>
                  <a:pt x="24555" y="184757"/>
                </a:lnTo>
                <a:lnTo>
                  <a:pt x="22594" y="186025"/>
                </a:lnTo>
                <a:lnTo>
                  <a:pt x="20334" y="186870"/>
                </a:lnTo>
                <a:lnTo>
                  <a:pt x="15283" y="190350"/>
                </a:lnTo>
                <a:lnTo>
                  <a:pt x="12603" y="192611"/>
                </a:lnTo>
                <a:lnTo>
                  <a:pt x="10816" y="195071"/>
                </a:lnTo>
                <a:lnTo>
                  <a:pt x="8830" y="200344"/>
                </a:lnTo>
                <a:lnTo>
                  <a:pt x="7348" y="202132"/>
                </a:lnTo>
                <a:lnTo>
                  <a:pt x="5408" y="203323"/>
                </a:lnTo>
                <a:lnTo>
                  <a:pt x="0" y="205235"/>
                </a:lnTo>
                <a:lnTo>
                  <a:pt x="509" y="205392"/>
                </a:lnTo>
                <a:lnTo>
                  <a:pt x="6924" y="205694"/>
                </a:lnTo>
                <a:lnTo>
                  <a:pt x="7179" y="199812"/>
                </a:lnTo>
                <a:lnTo>
                  <a:pt x="7242" y="1971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22"/>
          <p:cNvSpPr/>
          <p:nvPr/>
        </p:nvSpPr>
        <p:spPr>
          <a:xfrm>
            <a:off x="784765" y="1750022"/>
            <a:ext cx="207568" cy="221618"/>
          </a:xfrm>
          <a:custGeom>
            <a:avLst/>
            <a:gdLst/>
            <a:ahLst/>
            <a:cxnLst/>
            <a:rect l="0" t="0" r="0" b="0"/>
            <a:pathLst>
              <a:path w="207568" h="221618">
                <a:moveTo>
                  <a:pt x="23907" y="41630"/>
                </a:moveTo>
                <a:lnTo>
                  <a:pt x="15687" y="33411"/>
                </a:lnTo>
                <a:lnTo>
                  <a:pt x="21295" y="27236"/>
                </a:lnTo>
                <a:lnTo>
                  <a:pt x="22746" y="25708"/>
                </a:lnTo>
                <a:lnTo>
                  <a:pt x="28471" y="22488"/>
                </a:lnTo>
                <a:lnTo>
                  <a:pt x="32665" y="20297"/>
                </a:lnTo>
                <a:lnTo>
                  <a:pt x="36413" y="17883"/>
                </a:lnTo>
                <a:lnTo>
                  <a:pt x="39864" y="15321"/>
                </a:lnTo>
                <a:lnTo>
                  <a:pt x="43118" y="12661"/>
                </a:lnTo>
                <a:lnTo>
                  <a:pt x="49273" y="9705"/>
                </a:lnTo>
                <a:lnTo>
                  <a:pt x="52247" y="8916"/>
                </a:lnTo>
                <a:lnTo>
                  <a:pt x="57088" y="8391"/>
                </a:lnTo>
                <a:lnTo>
                  <a:pt x="63173" y="8041"/>
                </a:lnTo>
                <a:lnTo>
                  <a:pt x="70087" y="7807"/>
                </a:lnTo>
                <a:lnTo>
                  <a:pt x="76601" y="6699"/>
                </a:lnTo>
                <a:lnTo>
                  <a:pt x="82849" y="5008"/>
                </a:lnTo>
                <a:lnTo>
                  <a:pt x="88919" y="2927"/>
                </a:lnTo>
                <a:lnTo>
                  <a:pt x="96776" y="1541"/>
                </a:lnTo>
                <a:lnTo>
                  <a:pt x="105824" y="616"/>
                </a:lnTo>
                <a:lnTo>
                  <a:pt x="115666" y="0"/>
                </a:lnTo>
                <a:lnTo>
                  <a:pt x="125084" y="542"/>
                </a:lnTo>
                <a:lnTo>
                  <a:pt x="134221" y="1855"/>
                </a:lnTo>
                <a:lnTo>
                  <a:pt x="143170" y="3684"/>
                </a:lnTo>
                <a:lnTo>
                  <a:pt x="151040" y="4903"/>
                </a:lnTo>
                <a:lnTo>
                  <a:pt x="158193" y="5715"/>
                </a:lnTo>
                <a:lnTo>
                  <a:pt x="164866" y="6257"/>
                </a:lnTo>
                <a:lnTo>
                  <a:pt x="170267" y="7570"/>
                </a:lnTo>
                <a:lnTo>
                  <a:pt x="174820" y="9399"/>
                </a:lnTo>
                <a:lnTo>
                  <a:pt x="178808" y="11570"/>
                </a:lnTo>
                <a:lnTo>
                  <a:pt x="183372" y="13017"/>
                </a:lnTo>
                <a:lnTo>
                  <a:pt x="188320" y="13982"/>
                </a:lnTo>
                <a:lnTo>
                  <a:pt x="193523" y="14626"/>
                </a:lnTo>
                <a:lnTo>
                  <a:pt x="196992" y="16007"/>
                </a:lnTo>
                <a:lnTo>
                  <a:pt x="199304" y="17881"/>
                </a:lnTo>
                <a:lnTo>
                  <a:pt x="202826" y="22502"/>
                </a:lnTo>
                <a:lnTo>
                  <a:pt x="207567" y="27731"/>
                </a:lnTo>
                <a:lnTo>
                  <a:pt x="207307" y="30459"/>
                </a:lnTo>
                <a:lnTo>
                  <a:pt x="205228" y="33230"/>
                </a:lnTo>
                <a:lnTo>
                  <a:pt x="201938" y="36030"/>
                </a:lnTo>
                <a:lnTo>
                  <a:pt x="198792" y="39802"/>
                </a:lnTo>
                <a:lnTo>
                  <a:pt x="195742" y="44221"/>
                </a:lnTo>
                <a:lnTo>
                  <a:pt x="192756" y="49073"/>
                </a:lnTo>
                <a:lnTo>
                  <a:pt x="188861" y="53259"/>
                </a:lnTo>
                <a:lnTo>
                  <a:pt x="184358" y="57003"/>
                </a:lnTo>
                <a:lnTo>
                  <a:pt x="179452" y="60451"/>
                </a:lnTo>
                <a:lnTo>
                  <a:pt x="174276" y="64655"/>
                </a:lnTo>
                <a:lnTo>
                  <a:pt x="168921" y="69362"/>
                </a:lnTo>
                <a:lnTo>
                  <a:pt x="158842" y="78721"/>
                </a:lnTo>
                <a:lnTo>
                  <a:pt x="151188" y="86055"/>
                </a:lnTo>
                <a:lnTo>
                  <a:pt x="146861" y="89344"/>
                </a:lnTo>
                <a:lnTo>
                  <a:pt x="142071" y="92489"/>
                </a:lnTo>
                <a:lnTo>
                  <a:pt x="136973" y="95539"/>
                </a:lnTo>
                <a:lnTo>
                  <a:pt x="131669" y="98524"/>
                </a:lnTo>
                <a:lnTo>
                  <a:pt x="120696" y="104381"/>
                </a:lnTo>
                <a:lnTo>
                  <a:pt x="116056" y="106324"/>
                </a:lnTo>
                <a:lnTo>
                  <a:pt x="112009" y="107620"/>
                </a:lnTo>
                <a:lnTo>
                  <a:pt x="108359" y="108483"/>
                </a:lnTo>
                <a:lnTo>
                  <a:pt x="105926" y="110011"/>
                </a:lnTo>
                <a:lnTo>
                  <a:pt x="104304" y="111982"/>
                </a:lnTo>
                <a:lnTo>
                  <a:pt x="103222" y="114249"/>
                </a:lnTo>
                <a:lnTo>
                  <a:pt x="101549" y="115760"/>
                </a:lnTo>
                <a:lnTo>
                  <a:pt x="99481" y="116768"/>
                </a:lnTo>
                <a:lnTo>
                  <a:pt x="92896" y="118665"/>
                </a:lnTo>
                <a:lnTo>
                  <a:pt x="97159" y="118748"/>
                </a:lnTo>
                <a:lnTo>
                  <a:pt x="154350" y="118782"/>
                </a:lnTo>
                <a:lnTo>
                  <a:pt x="160399" y="119735"/>
                </a:lnTo>
                <a:lnTo>
                  <a:pt x="165384" y="121322"/>
                </a:lnTo>
                <a:lnTo>
                  <a:pt x="169660" y="123333"/>
                </a:lnTo>
                <a:lnTo>
                  <a:pt x="173463" y="125626"/>
                </a:lnTo>
                <a:lnTo>
                  <a:pt x="176951" y="128108"/>
                </a:lnTo>
                <a:lnTo>
                  <a:pt x="183367" y="133405"/>
                </a:lnTo>
                <a:lnTo>
                  <a:pt x="189393" y="138934"/>
                </a:lnTo>
                <a:lnTo>
                  <a:pt x="198141" y="147402"/>
                </a:lnTo>
                <a:lnTo>
                  <a:pt x="200070" y="150244"/>
                </a:lnTo>
                <a:lnTo>
                  <a:pt x="202214" y="155943"/>
                </a:lnTo>
                <a:lnTo>
                  <a:pt x="201833" y="158796"/>
                </a:lnTo>
                <a:lnTo>
                  <a:pt x="200627" y="161651"/>
                </a:lnTo>
                <a:lnTo>
                  <a:pt x="198870" y="164506"/>
                </a:lnTo>
                <a:lnTo>
                  <a:pt x="195794" y="167363"/>
                </a:lnTo>
                <a:lnTo>
                  <a:pt x="191838" y="170219"/>
                </a:lnTo>
                <a:lnTo>
                  <a:pt x="187296" y="173076"/>
                </a:lnTo>
                <a:lnTo>
                  <a:pt x="183316" y="176886"/>
                </a:lnTo>
                <a:lnTo>
                  <a:pt x="179710" y="181331"/>
                </a:lnTo>
                <a:lnTo>
                  <a:pt x="176353" y="186199"/>
                </a:lnTo>
                <a:lnTo>
                  <a:pt x="171257" y="190397"/>
                </a:lnTo>
                <a:lnTo>
                  <a:pt x="165003" y="194148"/>
                </a:lnTo>
                <a:lnTo>
                  <a:pt x="157976" y="197601"/>
                </a:lnTo>
                <a:lnTo>
                  <a:pt x="152339" y="200856"/>
                </a:lnTo>
                <a:lnTo>
                  <a:pt x="147628" y="203978"/>
                </a:lnTo>
                <a:lnTo>
                  <a:pt x="143535" y="207012"/>
                </a:lnTo>
                <a:lnTo>
                  <a:pt x="137949" y="209035"/>
                </a:lnTo>
                <a:lnTo>
                  <a:pt x="131368" y="210383"/>
                </a:lnTo>
                <a:lnTo>
                  <a:pt x="124122" y="211282"/>
                </a:lnTo>
                <a:lnTo>
                  <a:pt x="117387" y="212834"/>
                </a:lnTo>
                <a:lnTo>
                  <a:pt x="110992" y="214821"/>
                </a:lnTo>
                <a:lnTo>
                  <a:pt x="104824" y="217098"/>
                </a:lnTo>
                <a:lnTo>
                  <a:pt x="98806" y="218616"/>
                </a:lnTo>
                <a:lnTo>
                  <a:pt x="92890" y="219628"/>
                </a:lnTo>
                <a:lnTo>
                  <a:pt x="87040" y="220303"/>
                </a:lnTo>
                <a:lnTo>
                  <a:pt x="81236" y="220753"/>
                </a:lnTo>
                <a:lnTo>
                  <a:pt x="75461" y="221053"/>
                </a:lnTo>
                <a:lnTo>
                  <a:pt x="63965" y="221386"/>
                </a:lnTo>
                <a:lnTo>
                  <a:pt x="39895" y="221617"/>
                </a:lnTo>
                <a:lnTo>
                  <a:pt x="35518" y="220677"/>
                </a:lnTo>
                <a:lnTo>
                  <a:pt x="30695" y="219097"/>
                </a:lnTo>
                <a:lnTo>
                  <a:pt x="25575" y="217091"/>
                </a:lnTo>
                <a:lnTo>
                  <a:pt x="21209" y="215754"/>
                </a:lnTo>
                <a:lnTo>
                  <a:pt x="17346" y="214863"/>
                </a:lnTo>
                <a:lnTo>
                  <a:pt x="13818" y="214268"/>
                </a:lnTo>
                <a:lnTo>
                  <a:pt x="7358" y="213608"/>
                </a:lnTo>
                <a:lnTo>
                  <a:pt x="4302" y="213432"/>
                </a:lnTo>
                <a:lnTo>
                  <a:pt x="2264" y="212362"/>
                </a:lnTo>
                <a:lnTo>
                  <a:pt x="906" y="210697"/>
                </a:lnTo>
                <a:lnTo>
                  <a:pt x="0" y="208634"/>
                </a:lnTo>
                <a:lnTo>
                  <a:pt x="349" y="207258"/>
                </a:lnTo>
                <a:lnTo>
                  <a:pt x="1534" y="206341"/>
                </a:lnTo>
                <a:lnTo>
                  <a:pt x="6762" y="2045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" y="4876800"/>
            <a:ext cx="8215410" cy="8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b="36667"/>
          <a:stretch>
            <a:fillRect/>
          </a:stretch>
        </p:blipFill>
        <p:spPr bwMode="auto">
          <a:xfrm>
            <a:off x="0" y="0"/>
            <a:ext cx="659472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263"/>
          <p:cNvSpPr/>
          <p:nvPr/>
        </p:nvSpPr>
        <p:spPr>
          <a:xfrm>
            <a:off x="520841" y="2203132"/>
            <a:ext cx="30657" cy="334329"/>
          </a:xfrm>
          <a:custGeom>
            <a:avLst/>
            <a:gdLst/>
            <a:ahLst/>
            <a:cxnLst/>
            <a:rect l="0" t="0" r="0" b="0"/>
            <a:pathLst>
              <a:path w="30657" h="334329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6678" y="8731"/>
                </a:lnTo>
                <a:lnTo>
                  <a:pt x="9908" y="10583"/>
                </a:lnTo>
                <a:lnTo>
                  <a:pt x="13967" y="12770"/>
                </a:lnTo>
                <a:lnTo>
                  <a:pt x="16672" y="15181"/>
                </a:lnTo>
                <a:lnTo>
                  <a:pt x="18476" y="17741"/>
                </a:lnTo>
                <a:lnTo>
                  <a:pt x="19678" y="20400"/>
                </a:lnTo>
                <a:lnTo>
                  <a:pt x="20480" y="24077"/>
                </a:lnTo>
                <a:lnTo>
                  <a:pt x="21371" y="33244"/>
                </a:lnTo>
                <a:lnTo>
                  <a:pt x="21767" y="41128"/>
                </a:lnTo>
                <a:lnTo>
                  <a:pt x="21943" y="48759"/>
                </a:lnTo>
                <a:lnTo>
                  <a:pt x="22021" y="58501"/>
                </a:lnTo>
                <a:lnTo>
                  <a:pt x="22994" y="62813"/>
                </a:lnTo>
                <a:lnTo>
                  <a:pt x="24596" y="66640"/>
                </a:lnTo>
                <a:lnTo>
                  <a:pt x="26616" y="70144"/>
                </a:lnTo>
                <a:lnTo>
                  <a:pt x="27962" y="74385"/>
                </a:lnTo>
                <a:lnTo>
                  <a:pt x="28860" y="79118"/>
                </a:lnTo>
                <a:lnTo>
                  <a:pt x="29459" y="84178"/>
                </a:lnTo>
                <a:lnTo>
                  <a:pt x="29858" y="89456"/>
                </a:lnTo>
                <a:lnTo>
                  <a:pt x="30124" y="94880"/>
                </a:lnTo>
                <a:lnTo>
                  <a:pt x="30419" y="105986"/>
                </a:lnTo>
                <a:lnTo>
                  <a:pt x="30656" y="254318"/>
                </a:lnTo>
                <a:lnTo>
                  <a:pt x="29703" y="259080"/>
                </a:lnTo>
                <a:lnTo>
                  <a:pt x="28116" y="263207"/>
                </a:lnTo>
                <a:lnTo>
                  <a:pt x="26105" y="266912"/>
                </a:lnTo>
                <a:lnTo>
                  <a:pt x="24765" y="271286"/>
                </a:lnTo>
                <a:lnTo>
                  <a:pt x="23871" y="276107"/>
                </a:lnTo>
                <a:lnTo>
                  <a:pt x="23275" y="281227"/>
                </a:lnTo>
                <a:lnTo>
                  <a:pt x="22613" y="289455"/>
                </a:lnTo>
                <a:lnTo>
                  <a:pt x="22436" y="292982"/>
                </a:lnTo>
                <a:lnTo>
                  <a:pt x="21366" y="296287"/>
                </a:lnTo>
                <a:lnTo>
                  <a:pt x="19700" y="299442"/>
                </a:lnTo>
                <a:lnTo>
                  <a:pt x="17637" y="302498"/>
                </a:lnTo>
                <a:lnTo>
                  <a:pt x="17214" y="305488"/>
                </a:lnTo>
                <a:lnTo>
                  <a:pt x="17885" y="308434"/>
                </a:lnTo>
                <a:lnTo>
                  <a:pt x="19284" y="311350"/>
                </a:lnTo>
                <a:lnTo>
                  <a:pt x="19265" y="314247"/>
                </a:lnTo>
                <a:lnTo>
                  <a:pt x="18299" y="317130"/>
                </a:lnTo>
                <a:lnTo>
                  <a:pt x="16703" y="320005"/>
                </a:lnTo>
                <a:lnTo>
                  <a:pt x="15639" y="322874"/>
                </a:lnTo>
                <a:lnTo>
                  <a:pt x="14930" y="325740"/>
                </a:lnTo>
                <a:lnTo>
                  <a:pt x="13791" y="332631"/>
                </a:lnTo>
                <a:lnTo>
                  <a:pt x="12745" y="333197"/>
                </a:lnTo>
                <a:lnTo>
                  <a:pt x="11095" y="333574"/>
                </a:lnTo>
                <a:lnTo>
                  <a:pt x="4938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64"/>
          <p:cNvSpPr/>
          <p:nvPr/>
        </p:nvSpPr>
        <p:spPr>
          <a:xfrm>
            <a:off x="628649" y="2220277"/>
            <a:ext cx="128471" cy="325756"/>
          </a:xfrm>
          <a:custGeom>
            <a:avLst/>
            <a:gdLst/>
            <a:ahLst/>
            <a:cxnLst/>
            <a:rect l="0" t="0" r="0" b="0"/>
            <a:pathLst>
              <a:path w="128471" h="32575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5892" y="9290"/>
                </a:lnTo>
                <a:lnTo>
                  <a:pt x="6786" y="10955"/>
                </a:lnTo>
                <a:lnTo>
                  <a:pt x="7779" y="15347"/>
                </a:lnTo>
                <a:lnTo>
                  <a:pt x="8338" y="23174"/>
                </a:lnTo>
                <a:lnTo>
                  <a:pt x="8503" y="31526"/>
                </a:lnTo>
                <a:lnTo>
                  <a:pt x="8570" y="54296"/>
                </a:lnTo>
                <a:lnTo>
                  <a:pt x="7619" y="57152"/>
                </a:lnTo>
                <a:lnTo>
                  <a:pt x="4021" y="62866"/>
                </a:lnTo>
                <a:lnTo>
                  <a:pt x="1787" y="68581"/>
                </a:lnTo>
                <a:lnTo>
                  <a:pt x="795" y="75248"/>
                </a:lnTo>
                <a:lnTo>
                  <a:pt x="353" y="84561"/>
                </a:lnTo>
                <a:lnTo>
                  <a:pt x="105" y="100515"/>
                </a:lnTo>
                <a:lnTo>
                  <a:pt x="0" y="250120"/>
                </a:lnTo>
                <a:lnTo>
                  <a:pt x="953" y="253424"/>
                </a:lnTo>
                <a:lnTo>
                  <a:pt x="4551" y="259635"/>
                </a:lnTo>
                <a:lnTo>
                  <a:pt x="6786" y="265571"/>
                </a:lnTo>
                <a:lnTo>
                  <a:pt x="7381" y="268487"/>
                </a:lnTo>
                <a:lnTo>
                  <a:pt x="10583" y="274268"/>
                </a:lnTo>
                <a:lnTo>
                  <a:pt x="12771" y="277143"/>
                </a:lnTo>
                <a:lnTo>
                  <a:pt x="15181" y="280012"/>
                </a:lnTo>
                <a:lnTo>
                  <a:pt x="17741" y="282877"/>
                </a:lnTo>
                <a:lnTo>
                  <a:pt x="20400" y="285740"/>
                </a:lnTo>
                <a:lnTo>
                  <a:pt x="22173" y="288601"/>
                </a:lnTo>
                <a:lnTo>
                  <a:pt x="24142" y="294319"/>
                </a:lnTo>
                <a:lnTo>
                  <a:pt x="25620" y="296226"/>
                </a:lnTo>
                <a:lnTo>
                  <a:pt x="27558" y="297496"/>
                </a:lnTo>
                <a:lnTo>
                  <a:pt x="29802" y="298343"/>
                </a:lnTo>
                <a:lnTo>
                  <a:pt x="32251" y="298908"/>
                </a:lnTo>
                <a:lnTo>
                  <a:pt x="34836" y="299285"/>
                </a:lnTo>
                <a:lnTo>
                  <a:pt x="41277" y="299889"/>
                </a:lnTo>
                <a:lnTo>
                  <a:pt x="44698" y="299972"/>
                </a:lnTo>
                <a:lnTo>
                  <a:pt x="54655" y="300024"/>
                </a:lnTo>
                <a:lnTo>
                  <a:pt x="58345" y="299076"/>
                </a:lnTo>
                <a:lnTo>
                  <a:pt x="62709" y="297492"/>
                </a:lnTo>
                <a:lnTo>
                  <a:pt x="67524" y="295483"/>
                </a:lnTo>
                <a:lnTo>
                  <a:pt x="71686" y="294144"/>
                </a:lnTo>
                <a:lnTo>
                  <a:pt x="75413" y="293251"/>
                </a:lnTo>
                <a:lnTo>
                  <a:pt x="78851" y="292656"/>
                </a:lnTo>
                <a:lnTo>
                  <a:pt x="82095" y="291306"/>
                </a:lnTo>
                <a:lnTo>
                  <a:pt x="85210" y="289454"/>
                </a:lnTo>
                <a:lnTo>
                  <a:pt x="88239" y="287267"/>
                </a:lnTo>
                <a:lnTo>
                  <a:pt x="91211" y="285809"/>
                </a:lnTo>
                <a:lnTo>
                  <a:pt x="94145" y="284837"/>
                </a:lnTo>
                <a:lnTo>
                  <a:pt x="97054" y="284189"/>
                </a:lnTo>
                <a:lnTo>
                  <a:pt x="99945" y="282804"/>
                </a:lnTo>
                <a:lnTo>
                  <a:pt x="102825" y="280929"/>
                </a:lnTo>
                <a:lnTo>
                  <a:pt x="105698" y="278726"/>
                </a:lnTo>
                <a:lnTo>
                  <a:pt x="108565" y="276305"/>
                </a:lnTo>
                <a:lnTo>
                  <a:pt x="111430" y="273738"/>
                </a:lnTo>
                <a:lnTo>
                  <a:pt x="118319" y="267326"/>
                </a:lnTo>
                <a:lnTo>
                  <a:pt x="124064" y="261664"/>
                </a:lnTo>
                <a:lnTo>
                  <a:pt x="125572" y="259215"/>
                </a:lnTo>
                <a:lnTo>
                  <a:pt x="127247" y="253955"/>
                </a:lnTo>
                <a:lnTo>
                  <a:pt x="128191" y="245637"/>
                </a:lnTo>
                <a:lnTo>
                  <a:pt x="128470" y="241692"/>
                </a:lnTo>
                <a:lnTo>
                  <a:pt x="125996" y="238229"/>
                </a:lnTo>
                <a:lnTo>
                  <a:pt x="124002" y="235972"/>
                </a:lnTo>
                <a:lnTo>
                  <a:pt x="123626" y="234467"/>
                </a:lnTo>
                <a:lnTo>
                  <a:pt x="124327" y="233464"/>
                </a:lnTo>
                <a:lnTo>
                  <a:pt x="125748" y="232795"/>
                </a:lnTo>
                <a:lnTo>
                  <a:pt x="125742" y="231396"/>
                </a:lnTo>
                <a:lnTo>
                  <a:pt x="124786" y="229512"/>
                </a:lnTo>
                <a:lnTo>
                  <a:pt x="123196" y="227303"/>
                </a:lnTo>
                <a:lnTo>
                  <a:pt x="121429" y="222309"/>
                </a:lnTo>
                <a:lnTo>
                  <a:pt x="120958" y="219643"/>
                </a:lnTo>
                <a:lnTo>
                  <a:pt x="119691" y="217866"/>
                </a:lnTo>
                <a:lnTo>
                  <a:pt x="117894" y="216682"/>
                </a:lnTo>
                <a:lnTo>
                  <a:pt x="115744" y="215892"/>
                </a:lnTo>
                <a:lnTo>
                  <a:pt x="113358" y="215365"/>
                </a:lnTo>
                <a:lnTo>
                  <a:pt x="110814" y="215014"/>
                </a:lnTo>
                <a:lnTo>
                  <a:pt x="108166" y="214781"/>
                </a:lnTo>
                <a:lnTo>
                  <a:pt x="105449" y="214625"/>
                </a:lnTo>
                <a:lnTo>
                  <a:pt x="95954" y="214354"/>
                </a:lnTo>
                <a:lnTo>
                  <a:pt x="85687" y="214325"/>
                </a:lnTo>
                <a:lnTo>
                  <a:pt x="81890" y="215273"/>
                </a:lnTo>
                <a:lnTo>
                  <a:pt x="78406" y="216858"/>
                </a:lnTo>
                <a:lnTo>
                  <a:pt x="70521" y="221695"/>
                </a:lnTo>
                <a:lnTo>
                  <a:pt x="66903" y="224896"/>
                </a:lnTo>
                <a:lnTo>
                  <a:pt x="64605" y="227083"/>
                </a:lnTo>
                <a:lnTo>
                  <a:pt x="63072" y="229494"/>
                </a:lnTo>
                <a:lnTo>
                  <a:pt x="59963" y="237437"/>
                </a:lnTo>
                <a:lnTo>
                  <a:pt x="58073" y="240207"/>
                </a:lnTo>
                <a:lnTo>
                  <a:pt x="55861" y="243005"/>
                </a:lnTo>
                <a:lnTo>
                  <a:pt x="54386" y="245824"/>
                </a:lnTo>
                <a:lnTo>
                  <a:pt x="51357" y="254341"/>
                </a:lnTo>
                <a:lnTo>
                  <a:pt x="49478" y="257190"/>
                </a:lnTo>
                <a:lnTo>
                  <a:pt x="47273" y="260043"/>
                </a:lnTo>
                <a:lnTo>
                  <a:pt x="44823" y="265752"/>
                </a:lnTo>
                <a:lnTo>
                  <a:pt x="43734" y="272417"/>
                </a:lnTo>
                <a:lnTo>
                  <a:pt x="43250" y="281729"/>
                </a:lnTo>
                <a:lnTo>
                  <a:pt x="42978" y="293131"/>
                </a:lnTo>
                <a:lnTo>
                  <a:pt x="41987" y="296386"/>
                </a:lnTo>
                <a:lnTo>
                  <a:pt x="38346" y="302542"/>
                </a:lnTo>
                <a:lnTo>
                  <a:pt x="36093" y="308453"/>
                </a:lnTo>
                <a:lnTo>
                  <a:pt x="35492" y="311363"/>
                </a:lnTo>
                <a:lnTo>
                  <a:pt x="36044" y="313303"/>
                </a:lnTo>
                <a:lnTo>
                  <a:pt x="37364" y="314596"/>
                </a:lnTo>
                <a:lnTo>
                  <a:pt x="39197" y="315458"/>
                </a:lnTo>
                <a:lnTo>
                  <a:pt x="40419" y="316985"/>
                </a:lnTo>
                <a:lnTo>
                  <a:pt x="41234" y="318956"/>
                </a:lnTo>
                <a:lnTo>
                  <a:pt x="41777" y="321222"/>
                </a:lnTo>
                <a:lnTo>
                  <a:pt x="43091" y="322733"/>
                </a:lnTo>
                <a:lnTo>
                  <a:pt x="44920" y="323741"/>
                </a:lnTo>
                <a:lnTo>
                  <a:pt x="47092" y="324412"/>
                </a:lnTo>
                <a:lnTo>
                  <a:pt x="49492" y="324860"/>
                </a:lnTo>
                <a:lnTo>
                  <a:pt x="52045" y="325158"/>
                </a:lnTo>
                <a:lnTo>
                  <a:pt x="58435" y="325637"/>
                </a:lnTo>
                <a:lnTo>
                  <a:pt x="61849" y="325703"/>
                </a:lnTo>
                <a:lnTo>
                  <a:pt x="77153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65"/>
          <p:cNvSpPr/>
          <p:nvPr/>
        </p:nvSpPr>
        <p:spPr>
          <a:xfrm>
            <a:off x="740092" y="2408872"/>
            <a:ext cx="154275" cy="308245"/>
          </a:xfrm>
          <a:custGeom>
            <a:avLst/>
            <a:gdLst/>
            <a:ahLst/>
            <a:cxnLst/>
            <a:rect l="0" t="0" r="0" b="0"/>
            <a:pathLst>
              <a:path w="154275" h="308245">
                <a:moveTo>
                  <a:pt x="120015" y="0"/>
                </a:moveTo>
                <a:lnTo>
                  <a:pt x="111795" y="0"/>
                </a:lnTo>
                <a:lnTo>
                  <a:pt x="111444" y="9455"/>
                </a:lnTo>
                <a:lnTo>
                  <a:pt x="111442" y="36352"/>
                </a:lnTo>
                <a:lnTo>
                  <a:pt x="112395" y="39475"/>
                </a:lnTo>
                <a:lnTo>
                  <a:pt x="115993" y="45484"/>
                </a:lnTo>
                <a:lnTo>
                  <a:pt x="118228" y="53870"/>
                </a:lnTo>
                <a:lnTo>
                  <a:pt x="119221" y="62995"/>
                </a:lnTo>
                <a:lnTo>
                  <a:pt x="119662" y="70225"/>
                </a:lnTo>
                <a:lnTo>
                  <a:pt x="119858" y="79154"/>
                </a:lnTo>
                <a:lnTo>
                  <a:pt x="119910" y="84202"/>
                </a:lnTo>
                <a:lnTo>
                  <a:pt x="120898" y="88520"/>
                </a:lnTo>
                <a:lnTo>
                  <a:pt x="124535" y="95857"/>
                </a:lnTo>
                <a:lnTo>
                  <a:pt x="126786" y="104833"/>
                </a:lnTo>
                <a:lnTo>
                  <a:pt x="127387" y="109894"/>
                </a:lnTo>
                <a:lnTo>
                  <a:pt x="130594" y="118057"/>
                </a:lnTo>
                <a:lnTo>
                  <a:pt x="135194" y="125812"/>
                </a:lnTo>
                <a:lnTo>
                  <a:pt x="140414" y="135609"/>
                </a:lnTo>
                <a:lnTo>
                  <a:pt x="143369" y="143773"/>
                </a:lnTo>
                <a:lnTo>
                  <a:pt x="144682" y="150577"/>
                </a:lnTo>
                <a:lnTo>
                  <a:pt x="145265" y="156776"/>
                </a:lnTo>
                <a:lnTo>
                  <a:pt x="145525" y="165246"/>
                </a:lnTo>
                <a:lnTo>
                  <a:pt x="145594" y="170171"/>
                </a:lnTo>
                <a:lnTo>
                  <a:pt x="146593" y="174408"/>
                </a:lnTo>
                <a:lnTo>
                  <a:pt x="151597" y="184921"/>
                </a:lnTo>
                <a:lnTo>
                  <a:pt x="153502" y="194068"/>
                </a:lnTo>
                <a:lnTo>
                  <a:pt x="153948" y="199917"/>
                </a:lnTo>
                <a:lnTo>
                  <a:pt x="154146" y="208232"/>
                </a:lnTo>
                <a:lnTo>
                  <a:pt x="154274" y="224542"/>
                </a:lnTo>
                <a:lnTo>
                  <a:pt x="153332" y="227800"/>
                </a:lnTo>
                <a:lnTo>
                  <a:pt x="149745" y="233959"/>
                </a:lnTo>
                <a:lnTo>
                  <a:pt x="147516" y="239872"/>
                </a:lnTo>
                <a:lnTo>
                  <a:pt x="146921" y="242782"/>
                </a:lnTo>
                <a:lnTo>
                  <a:pt x="143721" y="248556"/>
                </a:lnTo>
                <a:lnTo>
                  <a:pt x="139123" y="254297"/>
                </a:lnTo>
                <a:lnTo>
                  <a:pt x="136564" y="257161"/>
                </a:lnTo>
                <a:lnTo>
                  <a:pt x="133905" y="260024"/>
                </a:lnTo>
                <a:lnTo>
                  <a:pt x="130228" y="262884"/>
                </a:lnTo>
                <a:lnTo>
                  <a:pt x="125871" y="265744"/>
                </a:lnTo>
                <a:lnTo>
                  <a:pt x="121061" y="268602"/>
                </a:lnTo>
                <a:lnTo>
                  <a:pt x="116902" y="271461"/>
                </a:lnTo>
                <a:lnTo>
                  <a:pt x="113178" y="274319"/>
                </a:lnTo>
                <a:lnTo>
                  <a:pt x="109742" y="277177"/>
                </a:lnTo>
                <a:lnTo>
                  <a:pt x="106499" y="280034"/>
                </a:lnTo>
                <a:lnTo>
                  <a:pt x="100355" y="285750"/>
                </a:lnTo>
                <a:lnTo>
                  <a:pt x="96431" y="288607"/>
                </a:lnTo>
                <a:lnTo>
                  <a:pt x="91910" y="291465"/>
                </a:lnTo>
                <a:lnTo>
                  <a:pt x="86991" y="294323"/>
                </a:lnTo>
                <a:lnTo>
                  <a:pt x="81806" y="296228"/>
                </a:lnTo>
                <a:lnTo>
                  <a:pt x="76445" y="297498"/>
                </a:lnTo>
                <a:lnTo>
                  <a:pt x="70966" y="298344"/>
                </a:lnTo>
                <a:lnTo>
                  <a:pt x="66361" y="298909"/>
                </a:lnTo>
                <a:lnTo>
                  <a:pt x="62338" y="299285"/>
                </a:lnTo>
                <a:lnTo>
                  <a:pt x="58704" y="299536"/>
                </a:lnTo>
                <a:lnTo>
                  <a:pt x="55328" y="300656"/>
                </a:lnTo>
                <a:lnTo>
                  <a:pt x="52125" y="302355"/>
                </a:lnTo>
                <a:lnTo>
                  <a:pt x="44692" y="307374"/>
                </a:lnTo>
                <a:lnTo>
                  <a:pt x="42177" y="307786"/>
                </a:lnTo>
                <a:lnTo>
                  <a:pt x="38596" y="308061"/>
                </a:lnTo>
                <a:lnTo>
                  <a:pt x="34303" y="308244"/>
                </a:lnTo>
                <a:lnTo>
                  <a:pt x="31441" y="307413"/>
                </a:lnTo>
                <a:lnTo>
                  <a:pt x="29533" y="305907"/>
                </a:lnTo>
                <a:lnTo>
                  <a:pt x="28261" y="303951"/>
                </a:lnTo>
                <a:lnTo>
                  <a:pt x="26461" y="302646"/>
                </a:lnTo>
                <a:lnTo>
                  <a:pt x="21920" y="301197"/>
                </a:lnTo>
                <a:lnTo>
                  <a:pt x="19376" y="299858"/>
                </a:lnTo>
                <a:lnTo>
                  <a:pt x="16727" y="298013"/>
                </a:lnTo>
                <a:lnTo>
                  <a:pt x="14009" y="295830"/>
                </a:lnTo>
                <a:lnTo>
                  <a:pt x="11244" y="294375"/>
                </a:lnTo>
                <a:lnTo>
                  <a:pt x="8449" y="293405"/>
                </a:lnTo>
                <a:lnTo>
                  <a:pt x="5632" y="292759"/>
                </a:lnTo>
                <a:lnTo>
                  <a:pt x="3755" y="290422"/>
                </a:lnTo>
                <a:lnTo>
                  <a:pt x="2503" y="286960"/>
                </a:lnTo>
                <a:lnTo>
                  <a:pt x="1113" y="278033"/>
                </a:lnTo>
                <a:lnTo>
                  <a:pt x="742" y="27298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6"/>
          <p:cNvSpPr/>
          <p:nvPr/>
        </p:nvSpPr>
        <p:spPr>
          <a:xfrm>
            <a:off x="825818" y="2280285"/>
            <a:ext cx="9325" cy="8573"/>
          </a:xfrm>
          <a:custGeom>
            <a:avLst/>
            <a:gdLst/>
            <a:ahLst/>
            <a:cxnLst/>
            <a:rect l="0" t="0" r="0" b="0"/>
            <a:pathLst>
              <a:path w="9325" h="8573">
                <a:moveTo>
                  <a:pt x="8571" y="8572"/>
                </a:moveTo>
                <a:lnTo>
                  <a:pt x="8571" y="4021"/>
                </a:lnTo>
                <a:lnTo>
                  <a:pt x="7619" y="2681"/>
                </a:lnTo>
                <a:lnTo>
                  <a:pt x="6031" y="1787"/>
                </a:lnTo>
                <a:lnTo>
                  <a:pt x="20" y="6"/>
                </a:lnTo>
                <a:lnTo>
                  <a:pt x="0" y="0"/>
                </a:lnTo>
                <a:lnTo>
                  <a:pt x="4550" y="4551"/>
                </a:lnTo>
                <a:lnTo>
                  <a:pt x="6843" y="5891"/>
                </a:lnTo>
                <a:lnTo>
                  <a:pt x="9324" y="6785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7"/>
          <p:cNvSpPr/>
          <p:nvPr/>
        </p:nvSpPr>
        <p:spPr>
          <a:xfrm>
            <a:off x="1618196" y="2263139"/>
            <a:ext cx="30582" cy="291069"/>
          </a:xfrm>
          <a:custGeom>
            <a:avLst/>
            <a:gdLst/>
            <a:ahLst/>
            <a:cxnLst/>
            <a:rect l="0" t="0" r="0" b="0"/>
            <a:pathLst>
              <a:path w="30582" h="291069">
                <a:moveTo>
                  <a:pt x="22008" y="0"/>
                </a:moveTo>
                <a:lnTo>
                  <a:pt x="22008" y="12771"/>
                </a:lnTo>
                <a:lnTo>
                  <a:pt x="21056" y="15182"/>
                </a:lnTo>
                <a:lnTo>
                  <a:pt x="19468" y="17741"/>
                </a:lnTo>
                <a:lnTo>
                  <a:pt x="17458" y="20400"/>
                </a:lnTo>
                <a:lnTo>
                  <a:pt x="16117" y="23125"/>
                </a:lnTo>
                <a:lnTo>
                  <a:pt x="15223" y="25895"/>
                </a:lnTo>
                <a:lnTo>
                  <a:pt x="14627" y="28693"/>
                </a:lnTo>
                <a:lnTo>
                  <a:pt x="13278" y="32464"/>
                </a:lnTo>
                <a:lnTo>
                  <a:pt x="11425" y="36883"/>
                </a:lnTo>
                <a:lnTo>
                  <a:pt x="9238" y="41734"/>
                </a:lnTo>
                <a:lnTo>
                  <a:pt x="7780" y="45920"/>
                </a:lnTo>
                <a:lnTo>
                  <a:pt x="6808" y="49664"/>
                </a:lnTo>
                <a:lnTo>
                  <a:pt x="6160" y="53112"/>
                </a:lnTo>
                <a:lnTo>
                  <a:pt x="5439" y="62023"/>
                </a:lnTo>
                <a:lnTo>
                  <a:pt x="5247" y="67066"/>
                </a:lnTo>
                <a:lnTo>
                  <a:pt x="4167" y="72334"/>
                </a:lnTo>
                <a:lnTo>
                  <a:pt x="2494" y="77750"/>
                </a:lnTo>
                <a:lnTo>
                  <a:pt x="426" y="83266"/>
                </a:lnTo>
                <a:lnTo>
                  <a:pt x="0" y="88848"/>
                </a:lnTo>
                <a:lnTo>
                  <a:pt x="669" y="94475"/>
                </a:lnTo>
                <a:lnTo>
                  <a:pt x="2067" y="100131"/>
                </a:lnTo>
                <a:lnTo>
                  <a:pt x="2999" y="105807"/>
                </a:lnTo>
                <a:lnTo>
                  <a:pt x="3620" y="111496"/>
                </a:lnTo>
                <a:lnTo>
                  <a:pt x="4035" y="117193"/>
                </a:lnTo>
                <a:lnTo>
                  <a:pt x="4311" y="122896"/>
                </a:lnTo>
                <a:lnTo>
                  <a:pt x="4618" y="134313"/>
                </a:lnTo>
                <a:lnTo>
                  <a:pt x="4862" y="203722"/>
                </a:lnTo>
                <a:lnTo>
                  <a:pt x="4863" y="237247"/>
                </a:lnTo>
                <a:lnTo>
                  <a:pt x="5816" y="241985"/>
                </a:lnTo>
                <a:lnTo>
                  <a:pt x="7403" y="246096"/>
                </a:lnTo>
                <a:lnTo>
                  <a:pt x="9414" y="249789"/>
                </a:lnTo>
                <a:lnTo>
                  <a:pt x="10755" y="253204"/>
                </a:lnTo>
                <a:lnTo>
                  <a:pt x="11649" y="256432"/>
                </a:lnTo>
                <a:lnTo>
                  <a:pt x="12244" y="259538"/>
                </a:lnTo>
                <a:lnTo>
                  <a:pt x="13594" y="262560"/>
                </a:lnTo>
                <a:lnTo>
                  <a:pt x="15446" y="265528"/>
                </a:lnTo>
                <a:lnTo>
                  <a:pt x="17634" y="268459"/>
                </a:lnTo>
                <a:lnTo>
                  <a:pt x="19092" y="271365"/>
                </a:lnTo>
                <a:lnTo>
                  <a:pt x="20064" y="274255"/>
                </a:lnTo>
                <a:lnTo>
                  <a:pt x="21624" y="281187"/>
                </a:lnTo>
                <a:lnTo>
                  <a:pt x="21895" y="286938"/>
                </a:lnTo>
                <a:lnTo>
                  <a:pt x="22885" y="288447"/>
                </a:lnTo>
                <a:lnTo>
                  <a:pt x="24498" y="289454"/>
                </a:lnTo>
                <a:lnTo>
                  <a:pt x="29379" y="291068"/>
                </a:lnTo>
                <a:lnTo>
                  <a:pt x="29780" y="290248"/>
                </a:lnTo>
                <a:lnTo>
                  <a:pt x="30581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68"/>
          <p:cNvSpPr/>
          <p:nvPr/>
        </p:nvSpPr>
        <p:spPr>
          <a:xfrm>
            <a:off x="1674494" y="2280786"/>
            <a:ext cx="186900" cy="256640"/>
          </a:xfrm>
          <a:custGeom>
            <a:avLst/>
            <a:gdLst/>
            <a:ahLst/>
            <a:cxnLst/>
            <a:rect l="0" t="0" r="0" b="0"/>
            <a:pathLst>
              <a:path w="186900" h="256640">
                <a:moveTo>
                  <a:pt x="0" y="68078"/>
                </a:moveTo>
                <a:lnTo>
                  <a:pt x="20152" y="47927"/>
                </a:lnTo>
                <a:lnTo>
                  <a:pt x="23912" y="45119"/>
                </a:lnTo>
                <a:lnTo>
                  <a:pt x="28324" y="42295"/>
                </a:lnTo>
                <a:lnTo>
                  <a:pt x="33170" y="39459"/>
                </a:lnTo>
                <a:lnTo>
                  <a:pt x="38306" y="36617"/>
                </a:lnTo>
                <a:lnTo>
                  <a:pt x="49093" y="30918"/>
                </a:lnTo>
                <a:lnTo>
                  <a:pt x="100026" y="5213"/>
                </a:lnTo>
                <a:lnTo>
                  <a:pt x="105737" y="3308"/>
                </a:lnTo>
                <a:lnTo>
                  <a:pt x="111449" y="2039"/>
                </a:lnTo>
                <a:lnTo>
                  <a:pt x="117162" y="1192"/>
                </a:lnTo>
                <a:lnTo>
                  <a:pt x="122876" y="627"/>
                </a:lnTo>
                <a:lnTo>
                  <a:pt x="128590" y="251"/>
                </a:lnTo>
                <a:lnTo>
                  <a:pt x="134304" y="0"/>
                </a:lnTo>
                <a:lnTo>
                  <a:pt x="139066" y="785"/>
                </a:lnTo>
                <a:lnTo>
                  <a:pt x="143193" y="2261"/>
                </a:lnTo>
                <a:lnTo>
                  <a:pt x="146898" y="4198"/>
                </a:lnTo>
                <a:lnTo>
                  <a:pt x="150319" y="5489"/>
                </a:lnTo>
                <a:lnTo>
                  <a:pt x="153553" y="6350"/>
                </a:lnTo>
                <a:lnTo>
                  <a:pt x="156662" y="6924"/>
                </a:lnTo>
                <a:lnTo>
                  <a:pt x="159686" y="8259"/>
                </a:lnTo>
                <a:lnTo>
                  <a:pt x="162655" y="10101"/>
                </a:lnTo>
                <a:lnTo>
                  <a:pt x="165587" y="12282"/>
                </a:lnTo>
                <a:lnTo>
                  <a:pt x="167542" y="14688"/>
                </a:lnTo>
                <a:lnTo>
                  <a:pt x="168845" y="17245"/>
                </a:lnTo>
                <a:lnTo>
                  <a:pt x="169713" y="19902"/>
                </a:lnTo>
                <a:lnTo>
                  <a:pt x="170292" y="23578"/>
                </a:lnTo>
                <a:lnTo>
                  <a:pt x="170678" y="27934"/>
                </a:lnTo>
                <a:lnTo>
                  <a:pt x="170936" y="32743"/>
                </a:lnTo>
                <a:lnTo>
                  <a:pt x="170155" y="37854"/>
                </a:lnTo>
                <a:lnTo>
                  <a:pt x="168682" y="43167"/>
                </a:lnTo>
                <a:lnTo>
                  <a:pt x="166747" y="48613"/>
                </a:lnTo>
                <a:lnTo>
                  <a:pt x="164505" y="53196"/>
                </a:lnTo>
                <a:lnTo>
                  <a:pt x="156798" y="65151"/>
                </a:lnTo>
                <a:lnTo>
                  <a:pt x="154062" y="69937"/>
                </a:lnTo>
                <a:lnTo>
                  <a:pt x="151286" y="75032"/>
                </a:lnTo>
                <a:lnTo>
                  <a:pt x="147530" y="79382"/>
                </a:lnTo>
                <a:lnTo>
                  <a:pt x="143121" y="83234"/>
                </a:lnTo>
                <a:lnTo>
                  <a:pt x="138277" y="86755"/>
                </a:lnTo>
                <a:lnTo>
                  <a:pt x="133142" y="91007"/>
                </a:lnTo>
                <a:lnTo>
                  <a:pt x="127814" y="95747"/>
                </a:lnTo>
                <a:lnTo>
                  <a:pt x="122357" y="100811"/>
                </a:lnTo>
                <a:lnTo>
                  <a:pt x="116814" y="105141"/>
                </a:lnTo>
                <a:lnTo>
                  <a:pt x="111214" y="108979"/>
                </a:lnTo>
                <a:lnTo>
                  <a:pt x="105575" y="112490"/>
                </a:lnTo>
                <a:lnTo>
                  <a:pt x="100864" y="115784"/>
                </a:lnTo>
                <a:lnTo>
                  <a:pt x="96770" y="118932"/>
                </a:lnTo>
                <a:lnTo>
                  <a:pt x="93089" y="121984"/>
                </a:lnTo>
                <a:lnTo>
                  <a:pt x="89682" y="124970"/>
                </a:lnTo>
                <a:lnTo>
                  <a:pt x="86458" y="127914"/>
                </a:lnTo>
                <a:lnTo>
                  <a:pt x="83356" y="130829"/>
                </a:lnTo>
                <a:lnTo>
                  <a:pt x="80336" y="132772"/>
                </a:lnTo>
                <a:lnTo>
                  <a:pt x="77370" y="134067"/>
                </a:lnTo>
                <a:lnTo>
                  <a:pt x="74440" y="134931"/>
                </a:lnTo>
                <a:lnTo>
                  <a:pt x="72487" y="136459"/>
                </a:lnTo>
                <a:lnTo>
                  <a:pt x="71185" y="138431"/>
                </a:lnTo>
                <a:lnTo>
                  <a:pt x="69095" y="143888"/>
                </a:lnTo>
                <a:lnTo>
                  <a:pt x="68923" y="143383"/>
                </a:lnTo>
                <a:lnTo>
                  <a:pt x="68626" y="137732"/>
                </a:lnTo>
                <a:lnTo>
                  <a:pt x="69563" y="137374"/>
                </a:lnTo>
                <a:lnTo>
                  <a:pt x="73145" y="136977"/>
                </a:lnTo>
                <a:lnTo>
                  <a:pt x="74481" y="135918"/>
                </a:lnTo>
                <a:lnTo>
                  <a:pt x="75372" y="134260"/>
                </a:lnTo>
                <a:lnTo>
                  <a:pt x="75965" y="132202"/>
                </a:lnTo>
                <a:lnTo>
                  <a:pt x="78266" y="130830"/>
                </a:lnTo>
                <a:lnTo>
                  <a:pt x="81705" y="129915"/>
                </a:lnTo>
                <a:lnTo>
                  <a:pt x="85903" y="129305"/>
                </a:lnTo>
                <a:lnTo>
                  <a:pt x="89653" y="128899"/>
                </a:lnTo>
                <a:lnTo>
                  <a:pt x="93107" y="128628"/>
                </a:lnTo>
                <a:lnTo>
                  <a:pt x="96361" y="128447"/>
                </a:lnTo>
                <a:lnTo>
                  <a:pt x="102518" y="128247"/>
                </a:lnTo>
                <a:lnTo>
                  <a:pt x="113878" y="128134"/>
                </a:lnTo>
                <a:lnTo>
                  <a:pt x="147040" y="128089"/>
                </a:lnTo>
                <a:lnTo>
                  <a:pt x="150414" y="129040"/>
                </a:lnTo>
                <a:lnTo>
                  <a:pt x="153616" y="130627"/>
                </a:lnTo>
                <a:lnTo>
                  <a:pt x="156703" y="132638"/>
                </a:lnTo>
                <a:lnTo>
                  <a:pt x="159714" y="134931"/>
                </a:lnTo>
                <a:lnTo>
                  <a:pt x="162674" y="137411"/>
                </a:lnTo>
                <a:lnTo>
                  <a:pt x="168502" y="142708"/>
                </a:lnTo>
                <a:lnTo>
                  <a:pt x="177139" y="151045"/>
                </a:lnTo>
                <a:lnTo>
                  <a:pt x="182868" y="156705"/>
                </a:lnTo>
                <a:lnTo>
                  <a:pt x="184777" y="159548"/>
                </a:lnTo>
                <a:lnTo>
                  <a:pt x="186899" y="165247"/>
                </a:lnTo>
                <a:lnTo>
                  <a:pt x="186512" y="169052"/>
                </a:lnTo>
                <a:lnTo>
                  <a:pt x="185301" y="173494"/>
                </a:lnTo>
                <a:lnTo>
                  <a:pt x="183542" y="178361"/>
                </a:lnTo>
                <a:lnTo>
                  <a:pt x="179047" y="186308"/>
                </a:lnTo>
                <a:lnTo>
                  <a:pt x="176515" y="189761"/>
                </a:lnTo>
                <a:lnTo>
                  <a:pt x="174827" y="193967"/>
                </a:lnTo>
                <a:lnTo>
                  <a:pt x="173701" y="198677"/>
                </a:lnTo>
                <a:lnTo>
                  <a:pt x="172951" y="203722"/>
                </a:lnTo>
                <a:lnTo>
                  <a:pt x="170546" y="208037"/>
                </a:lnTo>
                <a:lnTo>
                  <a:pt x="167037" y="211867"/>
                </a:lnTo>
                <a:lnTo>
                  <a:pt x="162793" y="215372"/>
                </a:lnTo>
                <a:lnTo>
                  <a:pt x="159012" y="218662"/>
                </a:lnTo>
                <a:lnTo>
                  <a:pt x="155538" y="221807"/>
                </a:lnTo>
                <a:lnTo>
                  <a:pt x="149138" y="227843"/>
                </a:lnTo>
                <a:lnTo>
                  <a:pt x="143119" y="233700"/>
                </a:lnTo>
                <a:lnTo>
                  <a:pt x="139228" y="236595"/>
                </a:lnTo>
                <a:lnTo>
                  <a:pt x="134729" y="239478"/>
                </a:lnTo>
                <a:lnTo>
                  <a:pt x="129824" y="242352"/>
                </a:lnTo>
                <a:lnTo>
                  <a:pt x="125602" y="244269"/>
                </a:lnTo>
                <a:lnTo>
                  <a:pt x="121835" y="245546"/>
                </a:lnTo>
                <a:lnTo>
                  <a:pt x="118371" y="246398"/>
                </a:lnTo>
                <a:lnTo>
                  <a:pt x="115109" y="247918"/>
                </a:lnTo>
                <a:lnTo>
                  <a:pt x="111982" y="249884"/>
                </a:lnTo>
                <a:lnTo>
                  <a:pt x="108945" y="252147"/>
                </a:lnTo>
                <a:lnTo>
                  <a:pt x="105967" y="253656"/>
                </a:lnTo>
                <a:lnTo>
                  <a:pt x="103030" y="254662"/>
                </a:lnTo>
                <a:lnTo>
                  <a:pt x="97226" y="255779"/>
                </a:lnTo>
                <a:lnTo>
                  <a:pt x="91472" y="256276"/>
                </a:lnTo>
                <a:lnTo>
                  <a:pt x="85740" y="256497"/>
                </a:lnTo>
                <a:lnTo>
                  <a:pt x="77157" y="256621"/>
                </a:lnTo>
                <a:lnTo>
                  <a:pt x="74298" y="256639"/>
                </a:lnTo>
                <a:lnTo>
                  <a:pt x="71440" y="255698"/>
                </a:lnTo>
                <a:lnTo>
                  <a:pt x="65724" y="252112"/>
                </a:lnTo>
                <a:lnTo>
                  <a:pt x="60008" y="249884"/>
                </a:lnTo>
                <a:lnTo>
                  <a:pt x="53129" y="248453"/>
                </a:lnTo>
                <a:lnTo>
                  <a:pt x="52564" y="247383"/>
                </a:lnTo>
                <a:lnTo>
                  <a:pt x="51479" y="239891"/>
                </a:lnTo>
                <a:lnTo>
                  <a:pt x="55999" y="239636"/>
                </a:lnTo>
                <a:lnTo>
                  <a:pt x="57336" y="238648"/>
                </a:lnTo>
                <a:lnTo>
                  <a:pt x="58226" y="237036"/>
                </a:lnTo>
                <a:lnTo>
                  <a:pt x="60008" y="2309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69"/>
          <p:cNvSpPr/>
          <p:nvPr/>
        </p:nvSpPr>
        <p:spPr>
          <a:xfrm>
            <a:off x="1854517" y="2451735"/>
            <a:ext cx="111441" cy="265735"/>
          </a:xfrm>
          <a:custGeom>
            <a:avLst/>
            <a:gdLst/>
            <a:ahLst/>
            <a:cxnLst/>
            <a:rect l="0" t="0" r="0" b="0"/>
            <a:pathLst>
              <a:path w="111441" h="265735">
                <a:moveTo>
                  <a:pt x="51435" y="0"/>
                </a:moveTo>
                <a:lnTo>
                  <a:pt x="58816" y="0"/>
                </a:lnTo>
                <a:lnTo>
                  <a:pt x="62018" y="2540"/>
                </a:lnTo>
                <a:lnTo>
                  <a:pt x="64205" y="4551"/>
                </a:lnTo>
                <a:lnTo>
                  <a:pt x="69176" y="9325"/>
                </a:lnTo>
                <a:lnTo>
                  <a:pt x="71835" y="11931"/>
                </a:lnTo>
                <a:lnTo>
                  <a:pt x="73607" y="14622"/>
                </a:lnTo>
                <a:lnTo>
                  <a:pt x="75577" y="20151"/>
                </a:lnTo>
                <a:lnTo>
                  <a:pt x="78992" y="25783"/>
                </a:lnTo>
                <a:lnTo>
                  <a:pt x="81236" y="28619"/>
                </a:lnTo>
                <a:lnTo>
                  <a:pt x="82733" y="31462"/>
                </a:lnTo>
                <a:lnTo>
                  <a:pt x="84395" y="37160"/>
                </a:lnTo>
                <a:lnTo>
                  <a:pt x="87674" y="42868"/>
                </a:lnTo>
                <a:lnTo>
                  <a:pt x="89882" y="45723"/>
                </a:lnTo>
                <a:lnTo>
                  <a:pt x="92335" y="51436"/>
                </a:lnTo>
                <a:lnTo>
                  <a:pt x="94378" y="58103"/>
                </a:lnTo>
                <a:lnTo>
                  <a:pt x="96256" y="62547"/>
                </a:lnTo>
                <a:lnTo>
                  <a:pt x="98461" y="67416"/>
                </a:lnTo>
                <a:lnTo>
                  <a:pt x="99930" y="72566"/>
                </a:lnTo>
                <a:lnTo>
                  <a:pt x="100910" y="77905"/>
                </a:lnTo>
                <a:lnTo>
                  <a:pt x="101563" y="83369"/>
                </a:lnTo>
                <a:lnTo>
                  <a:pt x="102952" y="87964"/>
                </a:lnTo>
                <a:lnTo>
                  <a:pt x="104829" y="91980"/>
                </a:lnTo>
                <a:lnTo>
                  <a:pt x="107034" y="95610"/>
                </a:lnTo>
                <a:lnTo>
                  <a:pt x="108503" y="99935"/>
                </a:lnTo>
                <a:lnTo>
                  <a:pt x="109483" y="104723"/>
                </a:lnTo>
                <a:lnTo>
                  <a:pt x="110136" y="109820"/>
                </a:lnTo>
                <a:lnTo>
                  <a:pt x="110571" y="115124"/>
                </a:lnTo>
                <a:lnTo>
                  <a:pt x="110862" y="120564"/>
                </a:lnTo>
                <a:lnTo>
                  <a:pt x="111184" y="131689"/>
                </a:lnTo>
                <a:lnTo>
                  <a:pt x="111427" y="164679"/>
                </a:lnTo>
                <a:lnTo>
                  <a:pt x="111440" y="186093"/>
                </a:lnTo>
                <a:lnTo>
                  <a:pt x="110488" y="191689"/>
                </a:lnTo>
                <a:lnTo>
                  <a:pt x="108901" y="197325"/>
                </a:lnTo>
                <a:lnTo>
                  <a:pt x="106891" y="202987"/>
                </a:lnTo>
                <a:lnTo>
                  <a:pt x="105550" y="207715"/>
                </a:lnTo>
                <a:lnTo>
                  <a:pt x="104061" y="215508"/>
                </a:lnTo>
                <a:lnTo>
                  <a:pt x="102712" y="219872"/>
                </a:lnTo>
                <a:lnTo>
                  <a:pt x="100859" y="224686"/>
                </a:lnTo>
                <a:lnTo>
                  <a:pt x="98672" y="229800"/>
                </a:lnTo>
                <a:lnTo>
                  <a:pt x="95309" y="234163"/>
                </a:lnTo>
                <a:lnTo>
                  <a:pt x="91162" y="238023"/>
                </a:lnTo>
                <a:lnTo>
                  <a:pt x="86492" y="241550"/>
                </a:lnTo>
                <a:lnTo>
                  <a:pt x="82426" y="244853"/>
                </a:lnTo>
                <a:lnTo>
                  <a:pt x="78764" y="248008"/>
                </a:lnTo>
                <a:lnTo>
                  <a:pt x="75369" y="251063"/>
                </a:lnTo>
                <a:lnTo>
                  <a:pt x="69057" y="256998"/>
                </a:lnTo>
                <a:lnTo>
                  <a:pt x="66041" y="259915"/>
                </a:lnTo>
                <a:lnTo>
                  <a:pt x="63077" y="261859"/>
                </a:lnTo>
                <a:lnTo>
                  <a:pt x="60149" y="263155"/>
                </a:lnTo>
                <a:lnTo>
                  <a:pt x="57244" y="264019"/>
                </a:lnTo>
                <a:lnTo>
                  <a:pt x="54355" y="264595"/>
                </a:lnTo>
                <a:lnTo>
                  <a:pt x="51477" y="264979"/>
                </a:lnTo>
                <a:lnTo>
                  <a:pt x="48605" y="265235"/>
                </a:lnTo>
                <a:lnTo>
                  <a:pt x="45739" y="265406"/>
                </a:lnTo>
                <a:lnTo>
                  <a:pt x="40013" y="265595"/>
                </a:lnTo>
                <a:lnTo>
                  <a:pt x="28577" y="265717"/>
                </a:lnTo>
                <a:lnTo>
                  <a:pt x="22861" y="265734"/>
                </a:lnTo>
                <a:lnTo>
                  <a:pt x="20956" y="264786"/>
                </a:lnTo>
                <a:lnTo>
                  <a:pt x="19685" y="263201"/>
                </a:lnTo>
                <a:lnTo>
                  <a:pt x="18839" y="261192"/>
                </a:lnTo>
                <a:lnTo>
                  <a:pt x="15358" y="256420"/>
                </a:lnTo>
                <a:lnTo>
                  <a:pt x="9913" y="250146"/>
                </a:lnTo>
                <a:lnTo>
                  <a:pt x="6628" y="246748"/>
                </a:lnTo>
                <a:lnTo>
                  <a:pt x="4419" y="244509"/>
                </a:lnTo>
                <a:lnTo>
                  <a:pt x="2946" y="242063"/>
                </a:lnTo>
                <a:lnTo>
                  <a:pt x="1964" y="239480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70"/>
          <p:cNvSpPr/>
          <p:nvPr/>
        </p:nvSpPr>
        <p:spPr>
          <a:xfrm>
            <a:off x="1974532" y="2340293"/>
            <a:ext cx="1" cy="17145"/>
          </a:xfrm>
          <a:custGeom>
            <a:avLst/>
            <a:gdLst/>
            <a:ahLst/>
            <a:cxnLst/>
            <a:rect l="0" t="0" r="0" b="0"/>
            <a:pathLst>
              <a:path w="1" h="17145">
                <a:moveTo>
                  <a:pt x="0" y="17144"/>
                </a:moveTo>
                <a:lnTo>
                  <a:pt x="0" y="0"/>
                </a:lnTo>
                <a:lnTo>
                  <a:pt x="0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71"/>
          <p:cNvSpPr/>
          <p:nvPr/>
        </p:nvSpPr>
        <p:spPr>
          <a:xfrm>
            <a:off x="2694622" y="2297430"/>
            <a:ext cx="42863" cy="282893"/>
          </a:xfrm>
          <a:custGeom>
            <a:avLst/>
            <a:gdLst/>
            <a:ahLst/>
            <a:cxnLst/>
            <a:rect l="0" t="0" r="0" b="0"/>
            <a:pathLst>
              <a:path w="42863" h="282893">
                <a:moveTo>
                  <a:pt x="0" y="0"/>
                </a:moveTo>
                <a:lnTo>
                  <a:pt x="0" y="33243"/>
                </a:lnTo>
                <a:lnTo>
                  <a:pt x="953" y="37402"/>
                </a:lnTo>
                <a:lnTo>
                  <a:pt x="2540" y="41127"/>
                </a:lnTo>
                <a:lnTo>
                  <a:pt x="4551" y="44563"/>
                </a:lnTo>
                <a:lnTo>
                  <a:pt x="5891" y="48758"/>
                </a:lnTo>
                <a:lnTo>
                  <a:pt x="6785" y="53461"/>
                </a:lnTo>
                <a:lnTo>
                  <a:pt x="7381" y="58500"/>
                </a:lnTo>
                <a:lnTo>
                  <a:pt x="8043" y="66640"/>
                </a:lnTo>
                <a:lnTo>
                  <a:pt x="8219" y="70144"/>
                </a:lnTo>
                <a:lnTo>
                  <a:pt x="9290" y="74385"/>
                </a:lnTo>
                <a:lnTo>
                  <a:pt x="10956" y="79117"/>
                </a:lnTo>
                <a:lnTo>
                  <a:pt x="13019" y="84177"/>
                </a:lnTo>
                <a:lnTo>
                  <a:pt x="14394" y="90408"/>
                </a:lnTo>
                <a:lnTo>
                  <a:pt x="15311" y="97419"/>
                </a:lnTo>
                <a:lnTo>
                  <a:pt x="15923" y="104951"/>
                </a:lnTo>
                <a:lnTo>
                  <a:pt x="16330" y="111877"/>
                </a:lnTo>
                <a:lnTo>
                  <a:pt x="16783" y="124653"/>
                </a:lnTo>
                <a:lnTo>
                  <a:pt x="17856" y="130727"/>
                </a:lnTo>
                <a:lnTo>
                  <a:pt x="19524" y="136681"/>
                </a:lnTo>
                <a:lnTo>
                  <a:pt x="21589" y="142556"/>
                </a:lnTo>
                <a:lnTo>
                  <a:pt x="22965" y="148377"/>
                </a:lnTo>
                <a:lnTo>
                  <a:pt x="23882" y="154163"/>
                </a:lnTo>
                <a:lnTo>
                  <a:pt x="24494" y="159925"/>
                </a:lnTo>
                <a:lnTo>
                  <a:pt x="24902" y="165672"/>
                </a:lnTo>
                <a:lnTo>
                  <a:pt x="25174" y="171408"/>
                </a:lnTo>
                <a:lnTo>
                  <a:pt x="25476" y="182861"/>
                </a:lnTo>
                <a:lnTo>
                  <a:pt x="25610" y="194301"/>
                </a:lnTo>
                <a:lnTo>
                  <a:pt x="26598" y="200019"/>
                </a:lnTo>
                <a:lnTo>
                  <a:pt x="28210" y="205736"/>
                </a:lnTo>
                <a:lnTo>
                  <a:pt x="30237" y="211452"/>
                </a:lnTo>
                <a:lnTo>
                  <a:pt x="31587" y="216215"/>
                </a:lnTo>
                <a:lnTo>
                  <a:pt x="32489" y="220344"/>
                </a:lnTo>
                <a:lnTo>
                  <a:pt x="33489" y="228423"/>
                </a:lnTo>
                <a:lnTo>
                  <a:pt x="33756" y="233244"/>
                </a:lnTo>
                <a:lnTo>
                  <a:pt x="34053" y="242729"/>
                </a:lnTo>
                <a:lnTo>
                  <a:pt x="34243" y="256579"/>
                </a:lnTo>
                <a:lnTo>
                  <a:pt x="34287" y="272591"/>
                </a:lnTo>
                <a:lnTo>
                  <a:pt x="35241" y="274120"/>
                </a:lnTo>
                <a:lnTo>
                  <a:pt x="36829" y="276091"/>
                </a:lnTo>
                <a:lnTo>
                  <a:pt x="42862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72"/>
          <p:cNvSpPr/>
          <p:nvPr/>
        </p:nvSpPr>
        <p:spPr>
          <a:xfrm>
            <a:off x="2831792" y="2306002"/>
            <a:ext cx="179616" cy="282391"/>
          </a:xfrm>
          <a:custGeom>
            <a:avLst/>
            <a:gdLst/>
            <a:ahLst/>
            <a:cxnLst/>
            <a:rect l="0" t="0" r="0" b="0"/>
            <a:pathLst>
              <a:path w="179616" h="282391">
                <a:moveTo>
                  <a:pt x="34280" y="0"/>
                </a:moveTo>
                <a:lnTo>
                  <a:pt x="26060" y="0"/>
                </a:lnTo>
                <a:lnTo>
                  <a:pt x="25777" y="6844"/>
                </a:lnTo>
                <a:lnTo>
                  <a:pt x="25710" y="33170"/>
                </a:lnTo>
                <a:lnTo>
                  <a:pt x="24757" y="37353"/>
                </a:lnTo>
                <a:lnTo>
                  <a:pt x="21157" y="44542"/>
                </a:lnTo>
                <a:lnTo>
                  <a:pt x="18864" y="48744"/>
                </a:lnTo>
                <a:lnTo>
                  <a:pt x="13776" y="58494"/>
                </a:lnTo>
                <a:lnTo>
                  <a:pt x="12038" y="63761"/>
                </a:lnTo>
                <a:lnTo>
                  <a:pt x="10880" y="69178"/>
                </a:lnTo>
                <a:lnTo>
                  <a:pt x="10107" y="74693"/>
                </a:lnTo>
                <a:lnTo>
                  <a:pt x="8640" y="80276"/>
                </a:lnTo>
                <a:lnTo>
                  <a:pt x="6709" y="85902"/>
                </a:lnTo>
                <a:lnTo>
                  <a:pt x="4469" y="91558"/>
                </a:lnTo>
                <a:lnTo>
                  <a:pt x="2976" y="97234"/>
                </a:lnTo>
                <a:lnTo>
                  <a:pt x="1981" y="102923"/>
                </a:lnTo>
                <a:lnTo>
                  <a:pt x="1317" y="108620"/>
                </a:lnTo>
                <a:lnTo>
                  <a:pt x="875" y="114323"/>
                </a:lnTo>
                <a:lnTo>
                  <a:pt x="580" y="120031"/>
                </a:lnTo>
                <a:lnTo>
                  <a:pt x="252" y="131452"/>
                </a:lnTo>
                <a:lnTo>
                  <a:pt x="5" y="164665"/>
                </a:lnTo>
                <a:lnTo>
                  <a:pt x="0" y="169784"/>
                </a:lnTo>
                <a:lnTo>
                  <a:pt x="949" y="175102"/>
                </a:lnTo>
                <a:lnTo>
                  <a:pt x="2535" y="180552"/>
                </a:lnTo>
                <a:lnTo>
                  <a:pt x="4544" y="186091"/>
                </a:lnTo>
                <a:lnTo>
                  <a:pt x="5883" y="191688"/>
                </a:lnTo>
                <a:lnTo>
                  <a:pt x="6776" y="197325"/>
                </a:lnTo>
                <a:lnTo>
                  <a:pt x="7372" y="202987"/>
                </a:lnTo>
                <a:lnTo>
                  <a:pt x="8721" y="208667"/>
                </a:lnTo>
                <a:lnTo>
                  <a:pt x="10574" y="214359"/>
                </a:lnTo>
                <a:lnTo>
                  <a:pt x="12761" y="220059"/>
                </a:lnTo>
                <a:lnTo>
                  <a:pt x="15171" y="224811"/>
                </a:lnTo>
                <a:lnTo>
                  <a:pt x="20390" y="232631"/>
                </a:lnTo>
                <a:lnTo>
                  <a:pt x="25884" y="239281"/>
                </a:lnTo>
                <a:lnTo>
                  <a:pt x="28683" y="242388"/>
                </a:lnTo>
                <a:lnTo>
                  <a:pt x="30548" y="245413"/>
                </a:lnTo>
                <a:lnTo>
                  <a:pt x="32622" y="251312"/>
                </a:lnTo>
                <a:lnTo>
                  <a:pt x="35079" y="254219"/>
                </a:lnTo>
                <a:lnTo>
                  <a:pt x="38623" y="257109"/>
                </a:lnTo>
                <a:lnTo>
                  <a:pt x="42890" y="259989"/>
                </a:lnTo>
                <a:lnTo>
                  <a:pt x="46688" y="262861"/>
                </a:lnTo>
                <a:lnTo>
                  <a:pt x="50172" y="265728"/>
                </a:lnTo>
                <a:lnTo>
                  <a:pt x="53447" y="268592"/>
                </a:lnTo>
                <a:lnTo>
                  <a:pt x="56583" y="271454"/>
                </a:lnTo>
                <a:lnTo>
                  <a:pt x="62607" y="277174"/>
                </a:lnTo>
                <a:lnTo>
                  <a:pt x="65548" y="279080"/>
                </a:lnTo>
                <a:lnTo>
                  <a:pt x="68460" y="280351"/>
                </a:lnTo>
                <a:lnTo>
                  <a:pt x="71354" y="281198"/>
                </a:lnTo>
                <a:lnTo>
                  <a:pt x="74236" y="281763"/>
                </a:lnTo>
                <a:lnTo>
                  <a:pt x="77110" y="282139"/>
                </a:lnTo>
                <a:lnTo>
                  <a:pt x="79978" y="282390"/>
                </a:lnTo>
                <a:lnTo>
                  <a:pt x="82843" y="281605"/>
                </a:lnTo>
                <a:lnTo>
                  <a:pt x="85705" y="280129"/>
                </a:lnTo>
                <a:lnTo>
                  <a:pt x="88566" y="278193"/>
                </a:lnTo>
                <a:lnTo>
                  <a:pt x="92378" y="276902"/>
                </a:lnTo>
                <a:lnTo>
                  <a:pt x="96824" y="276041"/>
                </a:lnTo>
                <a:lnTo>
                  <a:pt x="101694" y="275467"/>
                </a:lnTo>
                <a:lnTo>
                  <a:pt x="105893" y="274132"/>
                </a:lnTo>
                <a:lnTo>
                  <a:pt x="109644" y="272290"/>
                </a:lnTo>
                <a:lnTo>
                  <a:pt x="113098" y="270109"/>
                </a:lnTo>
                <a:lnTo>
                  <a:pt x="116353" y="267703"/>
                </a:lnTo>
                <a:lnTo>
                  <a:pt x="119475" y="265146"/>
                </a:lnTo>
                <a:lnTo>
                  <a:pt x="122509" y="262489"/>
                </a:lnTo>
                <a:lnTo>
                  <a:pt x="125484" y="258813"/>
                </a:lnTo>
                <a:lnTo>
                  <a:pt x="128420" y="254457"/>
                </a:lnTo>
                <a:lnTo>
                  <a:pt x="131330" y="249648"/>
                </a:lnTo>
                <a:lnTo>
                  <a:pt x="134223" y="244537"/>
                </a:lnTo>
                <a:lnTo>
                  <a:pt x="139976" y="233778"/>
                </a:lnTo>
                <a:lnTo>
                  <a:pt x="165724" y="182866"/>
                </a:lnTo>
                <a:lnTo>
                  <a:pt x="167630" y="177156"/>
                </a:lnTo>
                <a:lnTo>
                  <a:pt x="168900" y="171444"/>
                </a:lnTo>
                <a:lnTo>
                  <a:pt x="169747" y="165731"/>
                </a:lnTo>
                <a:lnTo>
                  <a:pt x="171263" y="160017"/>
                </a:lnTo>
                <a:lnTo>
                  <a:pt x="173227" y="154303"/>
                </a:lnTo>
                <a:lnTo>
                  <a:pt x="175489" y="148589"/>
                </a:lnTo>
                <a:lnTo>
                  <a:pt x="176997" y="142874"/>
                </a:lnTo>
                <a:lnTo>
                  <a:pt x="178002" y="137160"/>
                </a:lnTo>
                <a:lnTo>
                  <a:pt x="178672" y="131445"/>
                </a:lnTo>
                <a:lnTo>
                  <a:pt x="179119" y="126683"/>
                </a:lnTo>
                <a:lnTo>
                  <a:pt x="179615" y="118851"/>
                </a:lnTo>
                <a:lnTo>
                  <a:pt x="178795" y="114477"/>
                </a:lnTo>
                <a:lnTo>
                  <a:pt x="177296" y="109655"/>
                </a:lnTo>
                <a:lnTo>
                  <a:pt x="175344" y="104536"/>
                </a:lnTo>
                <a:lnTo>
                  <a:pt x="174043" y="99218"/>
                </a:lnTo>
                <a:lnTo>
                  <a:pt x="173175" y="93768"/>
                </a:lnTo>
                <a:lnTo>
                  <a:pt x="172597" y="88229"/>
                </a:lnTo>
                <a:lnTo>
                  <a:pt x="170306" y="82632"/>
                </a:lnTo>
                <a:lnTo>
                  <a:pt x="166874" y="76996"/>
                </a:lnTo>
                <a:lnTo>
                  <a:pt x="162681" y="71333"/>
                </a:lnTo>
                <a:lnTo>
                  <a:pt x="159886" y="66605"/>
                </a:lnTo>
                <a:lnTo>
                  <a:pt x="156780" y="58812"/>
                </a:lnTo>
                <a:lnTo>
                  <a:pt x="154046" y="55401"/>
                </a:lnTo>
                <a:lnTo>
                  <a:pt x="150319" y="52174"/>
                </a:lnTo>
                <a:lnTo>
                  <a:pt x="145930" y="49070"/>
                </a:lnTo>
                <a:lnTo>
                  <a:pt x="142050" y="46049"/>
                </a:lnTo>
                <a:lnTo>
                  <a:pt x="138512" y="43081"/>
                </a:lnTo>
                <a:lnTo>
                  <a:pt x="135200" y="40151"/>
                </a:lnTo>
                <a:lnTo>
                  <a:pt x="128981" y="34355"/>
                </a:lnTo>
                <a:lnTo>
                  <a:pt x="125989" y="31476"/>
                </a:lnTo>
                <a:lnTo>
                  <a:pt x="122089" y="28604"/>
                </a:lnTo>
                <a:lnTo>
                  <a:pt x="117584" y="25737"/>
                </a:lnTo>
                <a:lnTo>
                  <a:pt x="112676" y="22873"/>
                </a:lnTo>
                <a:lnTo>
                  <a:pt x="108452" y="20964"/>
                </a:lnTo>
                <a:lnTo>
                  <a:pt x="104683" y="19691"/>
                </a:lnTo>
                <a:lnTo>
                  <a:pt x="101218" y="18842"/>
                </a:lnTo>
                <a:lnTo>
                  <a:pt x="97003" y="18277"/>
                </a:lnTo>
                <a:lnTo>
                  <a:pt x="92288" y="17899"/>
                </a:lnTo>
                <a:lnTo>
                  <a:pt x="82921" y="17480"/>
                </a:lnTo>
                <a:lnTo>
                  <a:pt x="72293" y="17244"/>
                </a:lnTo>
                <a:lnTo>
                  <a:pt x="66097" y="17189"/>
                </a:lnTo>
                <a:lnTo>
                  <a:pt x="63111" y="18127"/>
                </a:lnTo>
                <a:lnTo>
                  <a:pt x="60169" y="19705"/>
                </a:lnTo>
                <a:lnTo>
                  <a:pt x="51425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73"/>
          <p:cNvSpPr/>
          <p:nvPr/>
        </p:nvSpPr>
        <p:spPr>
          <a:xfrm>
            <a:off x="3028950" y="2426017"/>
            <a:ext cx="231069" cy="333849"/>
          </a:xfrm>
          <a:custGeom>
            <a:avLst/>
            <a:gdLst/>
            <a:ahLst/>
            <a:cxnLst/>
            <a:rect l="0" t="0" r="0" b="0"/>
            <a:pathLst>
              <a:path w="231069" h="333849">
                <a:moveTo>
                  <a:pt x="128587" y="0"/>
                </a:moveTo>
                <a:lnTo>
                  <a:pt x="135968" y="7381"/>
                </a:lnTo>
                <a:lnTo>
                  <a:pt x="136630" y="10583"/>
                </a:lnTo>
                <a:lnTo>
                  <a:pt x="136806" y="12770"/>
                </a:lnTo>
                <a:lnTo>
                  <a:pt x="137877" y="15181"/>
                </a:lnTo>
                <a:lnTo>
                  <a:pt x="143934" y="23125"/>
                </a:lnTo>
                <a:lnTo>
                  <a:pt x="149060" y="28693"/>
                </a:lnTo>
                <a:lnTo>
                  <a:pt x="157302" y="37182"/>
                </a:lnTo>
                <a:lnTo>
                  <a:pt x="165776" y="45730"/>
                </a:lnTo>
                <a:lnTo>
                  <a:pt x="171468" y="53980"/>
                </a:lnTo>
                <a:lnTo>
                  <a:pt x="177172" y="63044"/>
                </a:lnTo>
                <a:lnTo>
                  <a:pt x="182883" y="70247"/>
                </a:lnTo>
                <a:lnTo>
                  <a:pt x="186692" y="74454"/>
                </a:lnTo>
                <a:lnTo>
                  <a:pt x="196004" y="84208"/>
                </a:lnTo>
                <a:lnTo>
                  <a:pt x="200202" y="89476"/>
                </a:lnTo>
                <a:lnTo>
                  <a:pt x="203953" y="94894"/>
                </a:lnTo>
                <a:lnTo>
                  <a:pt x="209708" y="105040"/>
                </a:lnTo>
                <a:lnTo>
                  <a:pt x="212266" y="112724"/>
                </a:lnTo>
                <a:lnTo>
                  <a:pt x="215943" y="124395"/>
                </a:lnTo>
                <a:lnTo>
                  <a:pt x="218257" y="131507"/>
                </a:lnTo>
                <a:lnTo>
                  <a:pt x="219799" y="137202"/>
                </a:lnTo>
                <a:lnTo>
                  <a:pt x="221513" y="146069"/>
                </a:lnTo>
                <a:lnTo>
                  <a:pt x="224815" y="155724"/>
                </a:lnTo>
                <a:lnTo>
                  <a:pt x="227029" y="160966"/>
                </a:lnTo>
                <a:lnTo>
                  <a:pt x="228505" y="167318"/>
                </a:lnTo>
                <a:lnTo>
                  <a:pt x="229489" y="174411"/>
                </a:lnTo>
                <a:lnTo>
                  <a:pt x="230145" y="181996"/>
                </a:lnTo>
                <a:lnTo>
                  <a:pt x="230582" y="188958"/>
                </a:lnTo>
                <a:lnTo>
                  <a:pt x="231068" y="201774"/>
                </a:lnTo>
                <a:lnTo>
                  <a:pt x="230245" y="206906"/>
                </a:lnTo>
                <a:lnTo>
                  <a:pt x="226791" y="215148"/>
                </a:lnTo>
                <a:lnTo>
                  <a:pt x="224621" y="224527"/>
                </a:lnTo>
                <a:lnTo>
                  <a:pt x="224042" y="229695"/>
                </a:lnTo>
                <a:lnTo>
                  <a:pt x="223656" y="235044"/>
                </a:lnTo>
                <a:lnTo>
                  <a:pt x="223399" y="240516"/>
                </a:lnTo>
                <a:lnTo>
                  <a:pt x="223227" y="246069"/>
                </a:lnTo>
                <a:lnTo>
                  <a:pt x="222161" y="251676"/>
                </a:lnTo>
                <a:lnTo>
                  <a:pt x="220497" y="257319"/>
                </a:lnTo>
                <a:lnTo>
                  <a:pt x="216108" y="267717"/>
                </a:lnTo>
                <a:lnTo>
                  <a:pt x="210983" y="275513"/>
                </a:lnTo>
                <a:lnTo>
                  <a:pt x="205530" y="282153"/>
                </a:lnTo>
                <a:lnTo>
                  <a:pt x="202742" y="285257"/>
                </a:lnTo>
                <a:lnTo>
                  <a:pt x="198979" y="288279"/>
                </a:lnTo>
                <a:lnTo>
                  <a:pt x="194565" y="291246"/>
                </a:lnTo>
                <a:lnTo>
                  <a:pt x="189717" y="294176"/>
                </a:lnTo>
                <a:lnTo>
                  <a:pt x="185533" y="298035"/>
                </a:lnTo>
                <a:lnTo>
                  <a:pt x="178344" y="307402"/>
                </a:lnTo>
                <a:lnTo>
                  <a:pt x="174141" y="310663"/>
                </a:lnTo>
                <a:lnTo>
                  <a:pt x="169434" y="312836"/>
                </a:lnTo>
                <a:lnTo>
                  <a:pt x="164391" y="314285"/>
                </a:lnTo>
                <a:lnTo>
                  <a:pt x="159124" y="316203"/>
                </a:lnTo>
                <a:lnTo>
                  <a:pt x="153707" y="318435"/>
                </a:lnTo>
                <a:lnTo>
                  <a:pt x="148191" y="320875"/>
                </a:lnTo>
                <a:lnTo>
                  <a:pt x="136983" y="326126"/>
                </a:lnTo>
                <a:lnTo>
                  <a:pt x="131327" y="328860"/>
                </a:lnTo>
                <a:lnTo>
                  <a:pt x="124698" y="330682"/>
                </a:lnTo>
                <a:lnTo>
                  <a:pt x="117422" y="331897"/>
                </a:lnTo>
                <a:lnTo>
                  <a:pt x="109714" y="332707"/>
                </a:lnTo>
                <a:lnTo>
                  <a:pt x="103622" y="333248"/>
                </a:lnTo>
                <a:lnTo>
                  <a:pt x="98609" y="333608"/>
                </a:lnTo>
                <a:lnTo>
                  <a:pt x="94314" y="333848"/>
                </a:lnTo>
                <a:lnTo>
                  <a:pt x="89546" y="333055"/>
                </a:lnTo>
                <a:lnTo>
                  <a:pt x="84462" y="331574"/>
                </a:lnTo>
                <a:lnTo>
                  <a:pt x="79168" y="329634"/>
                </a:lnTo>
                <a:lnTo>
                  <a:pt x="73733" y="328341"/>
                </a:lnTo>
                <a:lnTo>
                  <a:pt x="68206" y="327479"/>
                </a:lnTo>
                <a:lnTo>
                  <a:pt x="62615" y="326905"/>
                </a:lnTo>
                <a:lnTo>
                  <a:pt x="57936" y="325569"/>
                </a:lnTo>
                <a:lnTo>
                  <a:pt x="53864" y="323726"/>
                </a:lnTo>
                <a:lnTo>
                  <a:pt x="50196" y="321545"/>
                </a:lnTo>
                <a:lnTo>
                  <a:pt x="45847" y="319138"/>
                </a:lnTo>
                <a:lnTo>
                  <a:pt x="35933" y="313924"/>
                </a:lnTo>
                <a:lnTo>
                  <a:pt x="31575" y="311201"/>
                </a:lnTo>
                <a:lnTo>
                  <a:pt x="27718" y="308432"/>
                </a:lnTo>
                <a:lnTo>
                  <a:pt x="20891" y="302816"/>
                </a:lnTo>
                <a:lnTo>
                  <a:pt x="14682" y="297145"/>
                </a:lnTo>
                <a:lnTo>
                  <a:pt x="5832" y="288597"/>
                </a:lnTo>
                <a:lnTo>
                  <a:pt x="3887" y="285743"/>
                </a:lnTo>
                <a:lnTo>
                  <a:pt x="2592" y="28288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4"/>
          <p:cNvSpPr/>
          <p:nvPr/>
        </p:nvSpPr>
        <p:spPr>
          <a:xfrm>
            <a:off x="3063593" y="2263139"/>
            <a:ext cx="42510" cy="51437"/>
          </a:xfrm>
          <a:custGeom>
            <a:avLst/>
            <a:gdLst/>
            <a:ahLst/>
            <a:cxnLst/>
            <a:rect l="0" t="0" r="0" b="0"/>
            <a:pathLst>
              <a:path w="42510" h="51437">
                <a:moveTo>
                  <a:pt x="8219" y="51436"/>
                </a:moveTo>
                <a:lnTo>
                  <a:pt x="3668" y="51436"/>
                </a:lnTo>
                <a:lnTo>
                  <a:pt x="2328" y="50483"/>
                </a:lnTo>
                <a:lnTo>
                  <a:pt x="1434" y="48896"/>
                </a:lnTo>
                <a:lnTo>
                  <a:pt x="0" y="44055"/>
                </a:lnTo>
                <a:lnTo>
                  <a:pt x="834" y="42705"/>
                </a:lnTo>
                <a:lnTo>
                  <a:pt x="2343" y="40853"/>
                </a:lnTo>
                <a:lnTo>
                  <a:pt x="4302" y="38665"/>
                </a:lnTo>
                <a:lnTo>
                  <a:pt x="5608" y="36254"/>
                </a:lnTo>
                <a:lnTo>
                  <a:pt x="6478" y="33695"/>
                </a:lnTo>
                <a:lnTo>
                  <a:pt x="7058" y="31036"/>
                </a:lnTo>
                <a:lnTo>
                  <a:pt x="7445" y="28311"/>
                </a:lnTo>
                <a:lnTo>
                  <a:pt x="7703" y="25542"/>
                </a:lnTo>
                <a:lnTo>
                  <a:pt x="7875" y="22743"/>
                </a:lnTo>
                <a:lnTo>
                  <a:pt x="8942" y="19925"/>
                </a:lnTo>
                <a:lnTo>
                  <a:pt x="10606" y="17093"/>
                </a:lnTo>
                <a:lnTo>
                  <a:pt x="12668" y="14253"/>
                </a:lnTo>
                <a:lnTo>
                  <a:pt x="14995" y="11407"/>
                </a:lnTo>
                <a:lnTo>
                  <a:pt x="17499" y="8558"/>
                </a:lnTo>
                <a:lnTo>
                  <a:pt x="20120" y="5705"/>
                </a:lnTo>
                <a:lnTo>
                  <a:pt x="22821" y="3804"/>
                </a:lnTo>
                <a:lnTo>
                  <a:pt x="25574" y="2536"/>
                </a:lnTo>
                <a:lnTo>
                  <a:pt x="28361" y="1691"/>
                </a:lnTo>
                <a:lnTo>
                  <a:pt x="31172" y="1127"/>
                </a:lnTo>
                <a:lnTo>
                  <a:pt x="33999" y="752"/>
                </a:lnTo>
                <a:lnTo>
                  <a:pt x="425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5"/>
          <p:cNvSpPr/>
          <p:nvPr/>
        </p:nvSpPr>
        <p:spPr>
          <a:xfrm>
            <a:off x="4889182" y="5494972"/>
            <a:ext cx="85726" cy="471489"/>
          </a:xfrm>
          <a:custGeom>
            <a:avLst/>
            <a:gdLst/>
            <a:ahLst/>
            <a:cxnLst/>
            <a:rect l="0" t="0" r="0" b="0"/>
            <a:pathLst>
              <a:path w="85726" h="471489">
                <a:moveTo>
                  <a:pt x="0" y="0"/>
                </a:moveTo>
                <a:lnTo>
                  <a:pt x="0" y="16483"/>
                </a:lnTo>
                <a:lnTo>
                  <a:pt x="953" y="20514"/>
                </a:lnTo>
                <a:lnTo>
                  <a:pt x="2540" y="24153"/>
                </a:lnTo>
                <a:lnTo>
                  <a:pt x="4551" y="27532"/>
                </a:lnTo>
                <a:lnTo>
                  <a:pt x="6785" y="36367"/>
                </a:lnTo>
                <a:lnTo>
                  <a:pt x="7778" y="47596"/>
                </a:lnTo>
                <a:lnTo>
                  <a:pt x="8219" y="62111"/>
                </a:lnTo>
                <a:lnTo>
                  <a:pt x="9290" y="69030"/>
                </a:lnTo>
                <a:lnTo>
                  <a:pt x="10956" y="75547"/>
                </a:lnTo>
                <a:lnTo>
                  <a:pt x="13019" y="81798"/>
                </a:lnTo>
                <a:lnTo>
                  <a:pt x="15311" y="96362"/>
                </a:lnTo>
                <a:lnTo>
                  <a:pt x="15922" y="104247"/>
                </a:lnTo>
                <a:lnTo>
                  <a:pt x="17283" y="112360"/>
                </a:lnTo>
                <a:lnTo>
                  <a:pt x="19142" y="120627"/>
                </a:lnTo>
                <a:lnTo>
                  <a:pt x="21333" y="128995"/>
                </a:lnTo>
                <a:lnTo>
                  <a:pt x="22795" y="137432"/>
                </a:lnTo>
                <a:lnTo>
                  <a:pt x="23769" y="145914"/>
                </a:lnTo>
                <a:lnTo>
                  <a:pt x="24419" y="154426"/>
                </a:lnTo>
                <a:lnTo>
                  <a:pt x="24852" y="162958"/>
                </a:lnTo>
                <a:lnTo>
                  <a:pt x="25333" y="180059"/>
                </a:lnTo>
                <a:lnTo>
                  <a:pt x="26413" y="188619"/>
                </a:lnTo>
                <a:lnTo>
                  <a:pt x="28087" y="197184"/>
                </a:lnTo>
                <a:lnTo>
                  <a:pt x="30154" y="205750"/>
                </a:lnTo>
                <a:lnTo>
                  <a:pt x="31533" y="214320"/>
                </a:lnTo>
                <a:lnTo>
                  <a:pt x="32452" y="222890"/>
                </a:lnTo>
                <a:lnTo>
                  <a:pt x="33065" y="231461"/>
                </a:lnTo>
                <a:lnTo>
                  <a:pt x="34425" y="240984"/>
                </a:lnTo>
                <a:lnTo>
                  <a:pt x="36285" y="251144"/>
                </a:lnTo>
                <a:lnTo>
                  <a:pt x="38478" y="261727"/>
                </a:lnTo>
                <a:lnTo>
                  <a:pt x="39939" y="270687"/>
                </a:lnTo>
                <a:lnTo>
                  <a:pt x="40914" y="278565"/>
                </a:lnTo>
                <a:lnTo>
                  <a:pt x="41563" y="285723"/>
                </a:lnTo>
                <a:lnTo>
                  <a:pt x="41996" y="293352"/>
                </a:lnTo>
                <a:lnTo>
                  <a:pt x="42478" y="309449"/>
                </a:lnTo>
                <a:lnTo>
                  <a:pt x="43558" y="317742"/>
                </a:lnTo>
                <a:lnTo>
                  <a:pt x="45232" y="326128"/>
                </a:lnTo>
                <a:lnTo>
                  <a:pt x="47300" y="334576"/>
                </a:lnTo>
                <a:lnTo>
                  <a:pt x="49597" y="349043"/>
                </a:lnTo>
                <a:lnTo>
                  <a:pt x="50618" y="361823"/>
                </a:lnTo>
                <a:lnTo>
                  <a:pt x="51072" y="373853"/>
                </a:lnTo>
                <a:lnTo>
                  <a:pt x="52145" y="379728"/>
                </a:lnTo>
                <a:lnTo>
                  <a:pt x="53813" y="385549"/>
                </a:lnTo>
                <a:lnTo>
                  <a:pt x="55878" y="391336"/>
                </a:lnTo>
                <a:lnTo>
                  <a:pt x="58207" y="397098"/>
                </a:lnTo>
                <a:lnTo>
                  <a:pt x="60712" y="402844"/>
                </a:lnTo>
                <a:lnTo>
                  <a:pt x="63335" y="408580"/>
                </a:lnTo>
                <a:lnTo>
                  <a:pt x="65083" y="413357"/>
                </a:lnTo>
                <a:lnTo>
                  <a:pt x="67026" y="421204"/>
                </a:lnTo>
                <a:lnTo>
                  <a:pt x="68120" y="435528"/>
                </a:lnTo>
                <a:lnTo>
                  <a:pt x="68489" y="449638"/>
                </a:lnTo>
                <a:lnTo>
                  <a:pt x="68540" y="452252"/>
                </a:lnTo>
                <a:lnTo>
                  <a:pt x="71102" y="455954"/>
                </a:lnTo>
                <a:lnTo>
                  <a:pt x="73119" y="458274"/>
                </a:lnTo>
                <a:lnTo>
                  <a:pt x="75416" y="460774"/>
                </a:lnTo>
                <a:lnTo>
                  <a:pt x="85725" y="471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6"/>
          <p:cNvSpPr/>
          <p:nvPr/>
        </p:nvSpPr>
        <p:spPr>
          <a:xfrm>
            <a:off x="5043915" y="5486437"/>
            <a:ext cx="342460" cy="381991"/>
          </a:xfrm>
          <a:custGeom>
            <a:avLst/>
            <a:gdLst/>
            <a:ahLst/>
            <a:cxnLst/>
            <a:rect l="0" t="0" r="0" b="0"/>
            <a:pathLst>
              <a:path w="342460" h="381991">
                <a:moveTo>
                  <a:pt x="162450" y="25680"/>
                </a:moveTo>
                <a:lnTo>
                  <a:pt x="155068" y="18299"/>
                </a:lnTo>
                <a:lnTo>
                  <a:pt x="151867" y="17637"/>
                </a:lnTo>
                <a:lnTo>
                  <a:pt x="143341" y="17154"/>
                </a:lnTo>
                <a:lnTo>
                  <a:pt x="116366" y="17108"/>
                </a:lnTo>
                <a:lnTo>
                  <a:pt x="113630" y="18060"/>
                </a:lnTo>
                <a:lnTo>
                  <a:pt x="108049" y="21658"/>
                </a:lnTo>
                <a:lnTo>
                  <a:pt x="99553" y="29039"/>
                </a:lnTo>
                <a:lnTo>
                  <a:pt x="96706" y="30777"/>
                </a:lnTo>
                <a:lnTo>
                  <a:pt x="88148" y="34175"/>
                </a:lnTo>
                <a:lnTo>
                  <a:pt x="79580" y="40791"/>
                </a:lnTo>
                <a:lnTo>
                  <a:pt x="73866" y="46049"/>
                </a:lnTo>
                <a:lnTo>
                  <a:pt x="68152" y="54101"/>
                </a:lnTo>
                <a:lnTo>
                  <a:pt x="62437" y="64029"/>
                </a:lnTo>
                <a:lnTo>
                  <a:pt x="56722" y="74792"/>
                </a:lnTo>
                <a:lnTo>
                  <a:pt x="48150" y="91561"/>
                </a:lnTo>
                <a:lnTo>
                  <a:pt x="45292" y="98175"/>
                </a:lnTo>
                <a:lnTo>
                  <a:pt x="42435" y="105443"/>
                </a:lnTo>
                <a:lnTo>
                  <a:pt x="39577" y="113146"/>
                </a:lnTo>
                <a:lnTo>
                  <a:pt x="36719" y="120185"/>
                </a:lnTo>
                <a:lnTo>
                  <a:pt x="33862" y="126784"/>
                </a:lnTo>
                <a:lnTo>
                  <a:pt x="31005" y="133087"/>
                </a:lnTo>
                <a:lnTo>
                  <a:pt x="27194" y="140147"/>
                </a:lnTo>
                <a:lnTo>
                  <a:pt x="22750" y="147712"/>
                </a:lnTo>
                <a:lnTo>
                  <a:pt x="17881" y="155612"/>
                </a:lnTo>
                <a:lnTo>
                  <a:pt x="14635" y="162784"/>
                </a:lnTo>
                <a:lnTo>
                  <a:pt x="12472" y="169470"/>
                </a:lnTo>
                <a:lnTo>
                  <a:pt x="11029" y="175832"/>
                </a:lnTo>
                <a:lnTo>
                  <a:pt x="9116" y="182932"/>
                </a:lnTo>
                <a:lnTo>
                  <a:pt x="4448" y="198440"/>
                </a:lnTo>
                <a:lnTo>
                  <a:pt x="2823" y="206576"/>
                </a:lnTo>
                <a:lnTo>
                  <a:pt x="1740" y="214858"/>
                </a:lnTo>
                <a:lnTo>
                  <a:pt x="1017" y="223236"/>
                </a:lnTo>
                <a:lnTo>
                  <a:pt x="535" y="230726"/>
                </a:lnTo>
                <a:lnTo>
                  <a:pt x="0" y="244129"/>
                </a:lnTo>
                <a:lnTo>
                  <a:pt x="810" y="250371"/>
                </a:lnTo>
                <a:lnTo>
                  <a:pt x="2302" y="256436"/>
                </a:lnTo>
                <a:lnTo>
                  <a:pt x="5548" y="268256"/>
                </a:lnTo>
                <a:lnTo>
                  <a:pt x="6990" y="279859"/>
                </a:lnTo>
                <a:lnTo>
                  <a:pt x="9280" y="285620"/>
                </a:lnTo>
                <a:lnTo>
                  <a:pt x="16904" y="297102"/>
                </a:lnTo>
                <a:lnTo>
                  <a:pt x="24103" y="308554"/>
                </a:lnTo>
                <a:lnTo>
                  <a:pt x="30477" y="319042"/>
                </a:lnTo>
                <a:lnTo>
                  <a:pt x="36485" y="326878"/>
                </a:lnTo>
                <a:lnTo>
                  <a:pt x="44871" y="336076"/>
                </a:lnTo>
                <a:lnTo>
                  <a:pt x="54947" y="345562"/>
                </a:lnTo>
                <a:lnTo>
                  <a:pt x="60301" y="349425"/>
                </a:lnTo>
                <a:lnTo>
                  <a:pt x="65775" y="352953"/>
                </a:lnTo>
                <a:lnTo>
                  <a:pt x="71330" y="356257"/>
                </a:lnTo>
                <a:lnTo>
                  <a:pt x="76939" y="359412"/>
                </a:lnTo>
                <a:lnTo>
                  <a:pt x="82582" y="362468"/>
                </a:lnTo>
                <a:lnTo>
                  <a:pt x="89202" y="365458"/>
                </a:lnTo>
                <a:lnTo>
                  <a:pt x="96473" y="368404"/>
                </a:lnTo>
                <a:lnTo>
                  <a:pt x="104178" y="371320"/>
                </a:lnTo>
                <a:lnTo>
                  <a:pt x="111219" y="373265"/>
                </a:lnTo>
                <a:lnTo>
                  <a:pt x="117819" y="374561"/>
                </a:lnTo>
                <a:lnTo>
                  <a:pt x="124123" y="375424"/>
                </a:lnTo>
                <a:lnTo>
                  <a:pt x="130231" y="376000"/>
                </a:lnTo>
                <a:lnTo>
                  <a:pt x="136208" y="376384"/>
                </a:lnTo>
                <a:lnTo>
                  <a:pt x="142098" y="376641"/>
                </a:lnTo>
                <a:lnTo>
                  <a:pt x="148882" y="377764"/>
                </a:lnTo>
                <a:lnTo>
                  <a:pt x="156262" y="379465"/>
                </a:lnTo>
                <a:lnTo>
                  <a:pt x="164039" y="381552"/>
                </a:lnTo>
                <a:lnTo>
                  <a:pt x="171130" y="381990"/>
                </a:lnTo>
                <a:lnTo>
                  <a:pt x="177761" y="381331"/>
                </a:lnTo>
                <a:lnTo>
                  <a:pt x="184087" y="379938"/>
                </a:lnTo>
                <a:lnTo>
                  <a:pt x="190210" y="379010"/>
                </a:lnTo>
                <a:lnTo>
                  <a:pt x="196196" y="378391"/>
                </a:lnTo>
                <a:lnTo>
                  <a:pt x="202093" y="377978"/>
                </a:lnTo>
                <a:lnTo>
                  <a:pt x="208881" y="377703"/>
                </a:lnTo>
                <a:lnTo>
                  <a:pt x="224043" y="377398"/>
                </a:lnTo>
                <a:lnTo>
                  <a:pt x="231134" y="376363"/>
                </a:lnTo>
                <a:lnTo>
                  <a:pt x="237767" y="374721"/>
                </a:lnTo>
                <a:lnTo>
                  <a:pt x="244094" y="372674"/>
                </a:lnTo>
                <a:lnTo>
                  <a:pt x="250217" y="370357"/>
                </a:lnTo>
                <a:lnTo>
                  <a:pt x="256203" y="367860"/>
                </a:lnTo>
                <a:lnTo>
                  <a:pt x="262099" y="365243"/>
                </a:lnTo>
                <a:lnTo>
                  <a:pt x="273731" y="359794"/>
                </a:lnTo>
                <a:lnTo>
                  <a:pt x="279500" y="357008"/>
                </a:lnTo>
                <a:lnTo>
                  <a:pt x="284298" y="353246"/>
                </a:lnTo>
                <a:lnTo>
                  <a:pt x="292169" y="343985"/>
                </a:lnTo>
                <a:lnTo>
                  <a:pt x="301383" y="336059"/>
                </a:lnTo>
                <a:lnTo>
                  <a:pt x="306507" y="332612"/>
                </a:lnTo>
                <a:lnTo>
                  <a:pt x="314740" y="323702"/>
                </a:lnTo>
                <a:lnTo>
                  <a:pt x="321574" y="313392"/>
                </a:lnTo>
                <a:lnTo>
                  <a:pt x="327787" y="302460"/>
                </a:lnTo>
                <a:lnTo>
                  <a:pt x="333723" y="291251"/>
                </a:lnTo>
                <a:lnTo>
                  <a:pt x="336639" y="285595"/>
                </a:lnTo>
                <a:lnTo>
                  <a:pt x="338583" y="278966"/>
                </a:lnTo>
                <a:lnTo>
                  <a:pt x="339880" y="271690"/>
                </a:lnTo>
                <a:lnTo>
                  <a:pt x="340744" y="263982"/>
                </a:lnTo>
                <a:lnTo>
                  <a:pt x="341320" y="256938"/>
                </a:lnTo>
                <a:lnTo>
                  <a:pt x="341704" y="250337"/>
                </a:lnTo>
                <a:lnTo>
                  <a:pt x="341960" y="244031"/>
                </a:lnTo>
                <a:lnTo>
                  <a:pt x="342244" y="229405"/>
                </a:lnTo>
                <a:lnTo>
                  <a:pt x="342459" y="178676"/>
                </a:lnTo>
                <a:lnTo>
                  <a:pt x="341511" y="170540"/>
                </a:lnTo>
                <a:lnTo>
                  <a:pt x="339926" y="162258"/>
                </a:lnTo>
                <a:lnTo>
                  <a:pt x="337917" y="153880"/>
                </a:lnTo>
                <a:lnTo>
                  <a:pt x="335626" y="146389"/>
                </a:lnTo>
                <a:lnTo>
                  <a:pt x="333145" y="139490"/>
                </a:lnTo>
                <a:lnTo>
                  <a:pt x="330539" y="132986"/>
                </a:lnTo>
                <a:lnTo>
                  <a:pt x="325104" y="118139"/>
                </a:lnTo>
                <a:lnTo>
                  <a:pt x="322321" y="110180"/>
                </a:lnTo>
                <a:lnTo>
                  <a:pt x="319513" y="102968"/>
                </a:lnTo>
                <a:lnTo>
                  <a:pt x="316689" y="96256"/>
                </a:lnTo>
                <a:lnTo>
                  <a:pt x="313853" y="89876"/>
                </a:lnTo>
                <a:lnTo>
                  <a:pt x="308162" y="77706"/>
                </a:lnTo>
                <a:lnTo>
                  <a:pt x="296748" y="54372"/>
                </a:lnTo>
                <a:lnTo>
                  <a:pt x="292939" y="49570"/>
                </a:lnTo>
                <a:lnTo>
                  <a:pt x="283628" y="41696"/>
                </a:lnTo>
                <a:lnTo>
                  <a:pt x="273139" y="35021"/>
                </a:lnTo>
                <a:lnTo>
                  <a:pt x="267675" y="31907"/>
                </a:lnTo>
                <a:lnTo>
                  <a:pt x="259064" y="23367"/>
                </a:lnTo>
                <a:lnTo>
                  <a:pt x="255434" y="18423"/>
                </a:lnTo>
                <a:lnTo>
                  <a:pt x="251109" y="15127"/>
                </a:lnTo>
                <a:lnTo>
                  <a:pt x="246321" y="12930"/>
                </a:lnTo>
                <a:lnTo>
                  <a:pt x="235921" y="9536"/>
                </a:lnTo>
                <a:lnTo>
                  <a:pt x="230481" y="7298"/>
                </a:lnTo>
                <a:lnTo>
                  <a:pt x="224949" y="4853"/>
                </a:lnTo>
                <a:lnTo>
                  <a:pt x="218403" y="3223"/>
                </a:lnTo>
                <a:lnTo>
                  <a:pt x="211182" y="2136"/>
                </a:lnTo>
                <a:lnTo>
                  <a:pt x="203511" y="1411"/>
                </a:lnTo>
                <a:lnTo>
                  <a:pt x="196491" y="928"/>
                </a:lnTo>
                <a:lnTo>
                  <a:pt x="189906" y="607"/>
                </a:lnTo>
                <a:lnTo>
                  <a:pt x="177510" y="249"/>
                </a:lnTo>
                <a:lnTo>
                  <a:pt x="148264" y="0"/>
                </a:lnTo>
                <a:lnTo>
                  <a:pt x="142515" y="940"/>
                </a:lnTo>
                <a:lnTo>
                  <a:pt x="136778" y="2520"/>
                </a:lnTo>
                <a:lnTo>
                  <a:pt x="131047" y="4525"/>
                </a:lnTo>
                <a:lnTo>
                  <a:pt x="125322" y="5861"/>
                </a:lnTo>
                <a:lnTo>
                  <a:pt x="119601" y="6753"/>
                </a:lnTo>
                <a:lnTo>
                  <a:pt x="113881" y="7347"/>
                </a:lnTo>
                <a:lnTo>
                  <a:pt x="104986" y="10547"/>
                </a:lnTo>
                <a:lnTo>
                  <a:pt x="97857" y="14192"/>
                </a:lnTo>
                <a:lnTo>
                  <a:pt x="88061" y="16532"/>
                </a:lnTo>
                <a:lnTo>
                  <a:pt x="85297" y="171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7"/>
          <p:cNvSpPr/>
          <p:nvPr/>
        </p:nvSpPr>
        <p:spPr>
          <a:xfrm>
            <a:off x="5343525" y="5572125"/>
            <a:ext cx="248602" cy="548627"/>
          </a:xfrm>
          <a:custGeom>
            <a:avLst/>
            <a:gdLst/>
            <a:ahLst/>
            <a:cxnLst/>
            <a:rect l="0" t="0" r="0" b="0"/>
            <a:pathLst>
              <a:path w="248602" h="548627">
                <a:moveTo>
                  <a:pt x="214312" y="0"/>
                </a:moveTo>
                <a:lnTo>
                  <a:pt x="214312" y="37286"/>
                </a:lnTo>
                <a:lnTo>
                  <a:pt x="215265" y="40097"/>
                </a:lnTo>
                <a:lnTo>
                  <a:pt x="218863" y="45761"/>
                </a:lnTo>
                <a:lnTo>
                  <a:pt x="221097" y="53993"/>
                </a:lnTo>
                <a:lnTo>
                  <a:pt x="222531" y="70249"/>
                </a:lnTo>
                <a:lnTo>
                  <a:pt x="222780" y="79658"/>
                </a:lnTo>
                <a:lnTo>
                  <a:pt x="228756" y="98214"/>
                </a:lnTo>
                <a:lnTo>
                  <a:pt x="231609" y="114614"/>
                </a:lnTo>
                <a:lnTo>
                  <a:pt x="237111" y="131538"/>
                </a:lnTo>
                <a:lnTo>
                  <a:pt x="239165" y="148617"/>
                </a:lnTo>
                <a:lnTo>
                  <a:pt x="240726" y="165743"/>
                </a:lnTo>
                <a:lnTo>
                  <a:pt x="244466" y="177169"/>
                </a:lnTo>
                <a:lnTo>
                  <a:pt x="246764" y="191136"/>
                </a:lnTo>
                <a:lnTo>
                  <a:pt x="247785" y="205917"/>
                </a:lnTo>
                <a:lnTo>
                  <a:pt x="248239" y="218836"/>
                </a:lnTo>
                <a:lnTo>
                  <a:pt x="248494" y="236819"/>
                </a:lnTo>
                <a:lnTo>
                  <a:pt x="248601" y="329817"/>
                </a:lnTo>
                <a:lnTo>
                  <a:pt x="246062" y="344705"/>
                </a:lnTo>
                <a:lnTo>
                  <a:pt x="242711" y="359895"/>
                </a:lnTo>
                <a:lnTo>
                  <a:pt x="241221" y="372995"/>
                </a:lnTo>
                <a:lnTo>
                  <a:pt x="238919" y="379156"/>
                </a:lnTo>
                <a:lnTo>
                  <a:pt x="231281" y="391081"/>
                </a:lnTo>
                <a:lnTo>
                  <a:pt x="224077" y="402731"/>
                </a:lnTo>
                <a:lnTo>
                  <a:pt x="220821" y="408505"/>
                </a:lnTo>
                <a:lnTo>
                  <a:pt x="217205" y="420000"/>
                </a:lnTo>
                <a:lnTo>
                  <a:pt x="216241" y="425732"/>
                </a:lnTo>
                <a:lnTo>
                  <a:pt x="210089" y="437182"/>
                </a:lnTo>
                <a:lnTo>
                  <a:pt x="205782" y="442902"/>
                </a:lnTo>
                <a:lnTo>
                  <a:pt x="198456" y="454337"/>
                </a:lnTo>
                <a:lnTo>
                  <a:pt x="191072" y="465770"/>
                </a:lnTo>
                <a:lnTo>
                  <a:pt x="186436" y="471486"/>
                </a:lnTo>
                <a:lnTo>
                  <a:pt x="177158" y="481964"/>
                </a:lnTo>
                <a:lnTo>
                  <a:pt x="169859" y="489796"/>
                </a:lnTo>
                <a:lnTo>
                  <a:pt x="144178" y="515867"/>
                </a:lnTo>
                <a:lnTo>
                  <a:pt x="139933" y="519171"/>
                </a:lnTo>
                <a:lnTo>
                  <a:pt x="135199" y="522327"/>
                </a:lnTo>
                <a:lnTo>
                  <a:pt x="130137" y="525382"/>
                </a:lnTo>
                <a:lnTo>
                  <a:pt x="124858" y="528373"/>
                </a:lnTo>
                <a:lnTo>
                  <a:pt x="113912" y="534235"/>
                </a:lnTo>
                <a:lnTo>
                  <a:pt x="97040" y="542890"/>
                </a:lnTo>
                <a:lnTo>
                  <a:pt x="92316" y="544807"/>
                </a:lnTo>
                <a:lnTo>
                  <a:pt x="88213" y="546084"/>
                </a:lnTo>
                <a:lnTo>
                  <a:pt x="84526" y="546936"/>
                </a:lnTo>
                <a:lnTo>
                  <a:pt x="80163" y="547504"/>
                </a:lnTo>
                <a:lnTo>
                  <a:pt x="75350" y="547882"/>
                </a:lnTo>
                <a:lnTo>
                  <a:pt x="65873" y="548303"/>
                </a:lnTo>
                <a:lnTo>
                  <a:pt x="55183" y="548540"/>
                </a:lnTo>
                <a:lnTo>
                  <a:pt x="40122" y="548626"/>
                </a:lnTo>
                <a:lnTo>
                  <a:pt x="37225" y="547678"/>
                </a:lnTo>
                <a:lnTo>
                  <a:pt x="31467" y="544085"/>
                </a:lnTo>
                <a:lnTo>
                  <a:pt x="25733" y="539313"/>
                </a:lnTo>
                <a:lnTo>
                  <a:pt x="22869" y="536707"/>
                </a:lnTo>
                <a:lnTo>
                  <a:pt x="17149" y="528731"/>
                </a:lnTo>
                <a:lnTo>
                  <a:pt x="12384" y="519789"/>
                </a:lnTo>
                <a:lnTo>
                  <a:pt x="8749" y="509400"/>
                </a:lnTo>
                <a:lnTo>
                  <a:pt x="6785" y="506287"/>
                </a:lnTo>
                <a:lnTo>
                  <a:pt x="0" y="4972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8"/>
          <p:cNvSpPr/>
          <p:nvPr/>
        </p:nvSpPr>
        <p:spPr>
          <a:xfrm>
            <a:off x="5506402" y="5460682"/>
            <a:ext cx="51436" cy="1"/>
          </a:xfrm>
          <a:custGeom>
            <a:avLst/>
            <a:gdLst/>
            <a:ahLst/>
            <a:cxnLst/>
            <a:rect l="0" t="0" r="0" b="0"/>
            <a:pathLst>
              <a:path w="51436" h="1">
                <a:moveTo>
                  <a:pt x="5143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9436" y="1280160"/>
            <a:ext cx="3964564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 r="29516" b="36667"/>
          <a:stretch>
            <a:fillRect/>
          </a:stretch>
        </p:blipFill>
        <p:spPr bwMode="auto">
          <a:xfrm>
            <a:off x="0" y="0"/>
            <a:ext cx="4648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242"/>
          <p:cNvSpPr/>
          <p:nvPr/>
        </p:nvSpPr>
        <p:spPr>
          <a:xfrm>
            <a:off x="7040880" y="3086100"/>
            <a:ext cx="25718" cy="480061"/>
          </a:xfrm>
          <a:custGeom>
            <a:avLst/>
            <a:gdLst/>
            <a:ahLst/>
            <a:cxnLst/>
            <a:rect l="0" t="0" r="0" b="0"/>
            <a:pathLst>
              <a:path w="25718" h="480061">
                <a:moveTo>
                  <a:pt x="0" y="0"/>
                </a:moveTo>
                <a:lnTo>
                  <a:pt x="0" y="15848"/>
                </a:lnTo>
                <a:lnTo>
                  <a:pt x="952" y="17233"/>
                </a:lnTo>
                <a:lnTo>
                  <a:pt x="2540" y="19108"/>
                </a:lnTo>
                <a:lnTo>
                  <a:pt x="4551" y="21311"/>
                </a:lnTo>
                <a:lnTo>
                  <a:pt x="5891" y="23733"/>
                </a:lnTo>
                <a:lnTo>
                  <a:pt x="6785" y="26299"/>
                </a:lnTo>
                <a:lnTo>
                  <a:pt x="7381" y="28962"/>
                </a:lnTo>
                <a:lnTo>
                  <a:pt x="8730" y="32643"/>
                </a:lnTo>
                <a:lnTo>
                  <a:pt x="10583" y="37002"/>
                </a:lnTo>
                <a:lnTo>
                  <a:pt x="12770" y="41813"/>
                </a:lnTo>
                <a:lnTo>
                  <a:pt x="14228" y="45973"/>
                </a:lnTo>
                <a:lnTo>
                  <a:pt x="15200" y="49698"/>
                </a:lnTo>
                <a:lnTo>
                  <a:pt x="15848" y="53134"/>
                </a:lnTo>
                <a:lnTo>
                  <a:pt x="16569" y="62033"/>
                </a:lnTo>
                <a:lnTo>
                  <a:pt x="16889" y="72337"/>
                </a:lnTo>
                <a:lnTo>
                  <a:pt x="17122" y="105806"/>
                </a:lnTo>
                <a:lnTo>
                  <a:pt x="17134" y="117192"/>
                </a:lnTo>
                <a:lnTo>
                  <a:pt x="16186" y="121943"/>
                </a:lnTo>
                <a:lnTo>
                  <a:pt x="14600" y="126063"/>
                </a:lnTo>
                <a:lnTo>
                  <a:pt x="12591" y="129762"/>
                </a:lnTo>
                <a:lnTo>
                  <a:pt x="11251" y="135085"/>
                </a:lnTo>
                <a:lnTo>
                  <a:pt x="10358" y="141492"/>
                </a:lnTo>
                <a:lnTo>
                  <a:pt x="9763" y="148620"/>
                </a:lnTo>
                <a:lnTo>
                  <a:pt x="9102" y="161621"/>
                </a:lnTo>
                <a:lnTo>
                  <a:pt x="8808" y="173749"/>
                </a:lnTo>
                <a:lnTo>
                  <a:pt x="8575" y="244547"/>
                </a:lnTo>
                <a:lnTo>
                  <a:pt x="7622" y="251614"/>
                </a:lnTo>
                <a:lnTo>
                  <a:pt x="6034" y="259182"/>
                </a:lnTo>
                <a:lnTo>
                  <a:pt x="4022" y="267086"/>
                </a:lnTo>
                <a:lnTo>
                  <a:pt x="2682" y="274260"/>
                </a:lnTo>
                <a:lnTo>
                  <a:pt x="1787" y="280947"/>
                </a:lnTo>
                <a:lnTo>
                  <a:pt x="1191" y="287310"/>
                </a:lnTo>
                <a:lnTo>
                  <a:pt x="529" y="302001"/>
                </a:lnTo>
                <a:lnTo>
                  <a:pt x="353" y="309919"/>
                </a:lnTo>
                <a:lnTo>
                  <a:pt x="1188" y="317102"/>
                </a:lnTo>
                <a:lnTo>
                  <a:pt x="2697" y="323796"/>
                </a:lnTo>
                <a:lnTo>
                  <a:pt x="4655" y="330164"/>
                </a:lnTo>
                <a:lnTo>
                  <a:pt x="5961" y="336314"/>
                </a:lnTo>
                <a:lnTo>
                  <a:pt x="6831" y="342319"/>
                </a:lnTo>
                <a:lnTo>
                  <a:pt x="7412" y="348228"/>
                </a:lnTo>
                <a:lnTo>
                  <a:pt x="8751" y="354072"/>
                </a:lnTo>
                <a:lnTo>
                  <a:pt x="10596" y="359872"/>
                </a:lnTo>
                <a:lnTo>
                  <a:pt x="12779" y="365645"/>
                </a:lnTo>
                <a:lnTo>
                  <a:pt x="14235" y="371398"/>
                </a:lnTo>
                <a:lnTo>
                  <a:pt x="15204" y="377139"/>
                </a:lnTo>
                <a:lnTo>
                  <a:pt x="15851" y="382871"/>
                </a:lnTo>
                <a:lnTo>
                  <a:pt x="16569" y="394320"/>
                </a:lnTo>
                <a:lnTo>
                  <a:pt x="16975" y="408935"/>
                </a:lnTo>
                <a:lnTo>
                  <a:pt x="17031" y="412641"/>
                </a:lnTo>
                <a:lnTo>
                  <a:pt x="18021" y="417016"/>
                </a:lnTo>
                <a:lnTo>
                  <a:pt x="19634" y="421838"/>
                </a:lnTo>
                <a:lnTo>
                  <a:pt x="21662" y="426958"/>
                </a:lnTo>
                <a:lnTo>
                  <a:pt x="23013" y="431323"/>
                </a:lnTo>
                <a:lnTo>
                  <a:pt x="23915" y="435187"/>
                </a:lnTo>
                <a:lnTo>
                  <a:pt x="24515" y="438714"/>
                </a:lnTo>
                <a:lnTo>
                  <a:pt x="25184" y="445174"/>
                </a:lnTo>
                <a:lnTo>
                  <a:pt x="25686" y="458356"/>
                </a:lnTo>
                <a:lnTo>
                  <a:pt x="25717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43"/>
          <p:cNvSpPr/>
          <p:nvPr/>
        </p:nvSpPr>
        <p:spPr>
          <a:xfrm>
            <a:off x="7160894" y="3086103"/>
            <a:ext cx="480062" cy="454296"/>
          </a:xfrm>
          <a:custGeom>
            <a:avLst/>
            <a:gdLst/>
            <a:ahLst/>
            <a:cxnLst/>
            <a:rect l="0" t="0" r="0" b="0"/>
            <a:pathLst>
              <a:path w="480062" h="454296">
                <a:moveTo>
                  <a:pt x="0" y="120011"/>
                </a:moveTo>
                <a:lnTo>
                  <a:pt x="0" y="106993"/>
                </a:lnTo>
                <a:lnTo>
                  <a:pt x="954" y="105617"/>
                </a:lnTo>
                <a:lnTo>
                  <a:pt x="2541" y="104700"/>
                </a:lnTo>
                <a:lnTo>
                  <a:pt x="4552" y="104089"/>
                </a:lnTo>
                <a:lnTo>
                  <a:pt x="5892" y="102729"/>
                </a:lnTo>
                <a:lnTo>
                  <a:pt x="6786" y="100870"/>
                </a:lnTo>
                <a:lnTo>
                  <a:pt x="8221" y="95593"/>
                </a:lnTo>
                <a:lnTo>
                  <a:pt x="14395" y="87707"/>
                </a:lnTo>
                <a:lnTo>
                  <a:pt x="17283" y="79748"/>
                </a:lnTo>
                <a:lnTo>
                  <a:pt x="21335" y="74177"/>
                </a:lnTo>
                <a:lnTo>
                  <a:pt x="23748" y="72310"/>
                </a:lnTo>
                <a:lnTo>
                  <a:pt x="26309" y="71066"/>
                </a:lnTo>
                <a:lnTo>
                  <a:pt x="28970" y="70236"/>
                </a:lnTo>
                <a:lnTo>
                  <a:pt x="34466" y="66774"/>
                </a:lnTo>
                <a:lnTo>
                  <a:pt x="41036" y="62061"/>
                </a:lnTo>
                <a:lnTo>
                  <a:pt x="54493" y="54052"/>
                </a:lnTo>
                <a:lnTo>
                  <a:pt x="65888" y="45646"/>
                </a:lnTo>
                <a:lnTo>
                  <a:pt x="75639" y="39970"/>
                </a:lnTo>
                <a:lnTo>
                  <a:pt x="86323" y="34273"/>
                </a:lnTo>
                <a:lnTo>
                  <a:pt x="125765" y="14283"/>
                </a:lnTo>
                <a:lnTo>
                  <a:pt x="137176" y="11109"/>
                </a:lnTo>
                <a:lnTo>
                  <a:pt x="148597" y="8745"/>
                </a:lnTo>
                <a:lnTo>
                  <a:pt x="160024" y="4520"/>
                </a:lnTo>
                <a:lnTo>
                  <a:pt x="172616" y="1337"/>
                </a:lnTo>
                <a:lnTo>
                  <a:pt x="186930" y="394"/>
                </a:lnTo>
                <a:lnTo>
                  <a:pt x="197698" y="173"/>
                </a:lnTo>
                <a:lnTo>
                  <a:pt x="241558" y="0"/>
                </a:lnTo>
                <a:lnTo>
                  <a:pt x="244858" y="951"/>
                </a:lnTo>
                <a:lnTo>
                  <a:pt x="259540" y="9322"/>
                </a:lnTo>
                <a:lnTo>
                  <a:pt x="272481" y="17365"/>
                </a:lnTo>
                <a:lnTo>
                  <a:pt x="285387" y="28616"/>
                </a:lnTo>
                <a:lnTo>
                  <a:pt x="287413" y="31459"/>
                </a:lnTo>
                <a:lnTo>
                  <a:pt x="295483" y="50271"/>
                </a:lnTo>
                <a:lnTo>
                  <a:pt x="303239" y="61671"/>
                </a:lnTo>
                <a:lnTo>
                  <a:pt x="305030" y="65878"/>
                </a:lnTo>
                <a:lnTo>
                  <a:pt x="308502" y="79948"/>
                </a:lnTo>
                <a:lnTo>
                  <a:pt x="314187" y="91525"/>
                </a:lnTo>
                <a:lnTo>
                  <a:pt x="315852" y="101318"/>
                </a:lnTo>
                <a:lnTo>
                  <a:pt x="316591" y="112021"/>
                </a:lnTo>
                <a:lnTo>
                  <a:pt x="316920" y="123128"/>
                </a:lnTo>
                <a:lnTo>
                  <a:pt x="317160" y="157182"/>
                </a:lnTo>
                <a:lnTo>
                  <a:pt x="317183" y="212643"/>
                </a:lnTo>
                <a:lnTo>
                  <a:pt x="314643" y="223411"/>
                </a:lnTo>
                <a:lnTo>
                  <a:pt x="311291" y="234547"/>
                </a:lnTo>
                <a:lnTo>
                  <a:pt x="309802" y="245846"/>
                </a:lnTo>
                <a:lnTo>
                  <a:pt x="306600" y="257218"/>
                </a:lnTo>
                <a:lnTo>
                  <a:pt x="302002" y="268622"/>
                </a:lnTo>
                <a:lnTo>
                  <a:pt x="296784" y="280041"/>
                </a:lnTo>
                <a:lnTo>
                  <a:pt x="288490" y="292629"/>
                </a:lnTo>
                <a:lnTo>
                  <a:pt x="282841" y="301823"/>
                </a:lnTo>
                <a:lnTo>
                  <a:pt x="274305" y="315169"/>
                </a:lnTo>
                <a:lnTo>
                  <a:pt x="271453" y="318697"/>
                </a:lnTo>
                <a:lnTo>
                  <a:pt x="269551" y="322954"/>
                </a:lnTo>
                <a:lnTo>
                  <a:pt x="265923" y="337093"/>
                </a:lnTo>
                <a:lnTo>
                  <a:pt x="261698" y="344445"/>
                </a:lnTo>
                <a:lnTo>
                  <a:pt x="252178" y="356925"/>
                </a:lnTo>
                <a:lnTo>
                  <a:pt x="248710" y="365680"/>
                </a:lnTo>
                <a:lnTo>
                  <a:pt x="244523" y="371438"/>
                </a:lnTo>
                <a:lnTo>
                  <a:pt x="242073" y="373354"/>
                </a:lnTo>
                <a:lnTo>
                  <a:pt x="239487" y="374631"/>
                </a:lnTo>
                <a:lnTo>
                  <a:pt x="236811" y="375483"/>
                </a:lnTo>
                <a:lnTo>
                  <a:pt x="231298" y="378970"/>
                </a:lnTo>
                <a:lnTo>
                  <a:pt x="219996" y="388969"/>
                </a:lnTo>
                <a:lnTo>
                  <a:pt x="216197" y="390756"/>
                </a:lnTo>
                <a:lnTo>
                  <a:pt x="202700" y="394225"/>
                </a:lnTo>
                <a:lnTo>
                  <a:pt x="192246" y="399909"/>
                </a:lnTo>
                <a:lnTo>
                  <a:pt x="186090" y="401573"/>
                </a:lnTo>
                <a:lnTo>
                  <a:pt x="172719" y="402510"/>
                </a:lnTo>
                <a:lnTo>
                  <a:pt x="157979" y="402826"/>
                </a:lnTo>
                <a:lnTo>
                  <a:pt x="117161" y="402904"/>
                </a:lnTo>
                <a:lnTo>
                  <a:pt x="114303" y="401951"/>
                </a:lnTo>
                <a:lnTo>
                  <a:pt x="105729" y="397013"/>
                </a:lnTo>
                <a:lnTo>
                  <a:pt x="97156" y="394174"/>
                </a:lnTo>
                <a:lnTo>
                  <a:pt x="87419" y="387055"/>
                </a:lnTo>
                <a:lnTo>
                  <a:pt x="73000" y="373023"/>
                </a:lnTo>
                <a:lnTo>
                  <a:pt x="71527" y="370601"/>
                </a:lnTo>
                <a:lnTo>
                  <a:pt x="69890" y="365370"/>
                </a:lnTo>
                <a:lnTo>
                  <a:pt x="68657" y="351623"/>
                </a:lnTo>
                <a:lnTo>
                  <a:pt x="68584" y="335912"/>
                </a:lnTo>
                <a:lnTo>
                  <a:pt x="71121" y="332490"/>
                </a:lnTo>
                <a:lnTo>
                  <a:pt x="73132" y="330244"/>
                </a:lnTo>
                <a:lnTo>
                  <a:pt x="75425" y="328746"/>
                </a:lnTo>
                <a:lnTo>
                  <a:pt x="83203" y="325686"/>
                </a:lnTo>
                <a:lnTo>
                  <a:pt x="91540" y="320123"/>
                </a:lnTo>
                <a:lnTo>
                  <a:pt x="100042" y="317099"/>
                </a:lnTo>
                <a:lnTo>
                  <a:pt x="105741" y="313016"/>
                </a:lnTo>
                <a:lnTo>
                  <a:pt x="109547" y="311546"/>
                </a:lnTo>
                <a:lnTo>
                  <a:pt x="124004" y="309478"/>
                </a:lnTo>
                <a:lnTo>
                  <a:pt x="134806" y="308994"/>
                </a:lnTo>
                <a:lnTo>
                  <a:pt x="147046" y="308721"/>
                </a:lnTo>
                <a:lnTo>
                  <a:pt x="156705" y="308640"/>
                </a:lnTo>
                <a:lnTo>
                  <a:pt x="165215" y="311162"/>
                </a:lnTo>
                <a:lnTo>
                  <a:pt x="174394" y="315457"/>
                </a:lnTo>
                <a:lnTo>
                  <a:pt x="181650" y="320541"/>
                </a:lnTo>
                <a:lnTo>
                  <a:pt x="185869" y="322278"/>
                </a:lnTo>
                <a:lnTo>
                  <a:pt x="199959" y="325675"/>
                </a:lnTo>
                <a:lnTo>
                  <a:pt x="212494" y="332291"/>
                </a:lnTo>
                <a:lnTo>
                  <a:pt x="225886" y="337548"/>
                </a:lnTo>
                <a:lnTo>
                  <a:pt x="236285" y="343059"/>
                </a:lnTo>
                <a:lnTo>
                  <a:pt x="250721" y="354359"/>
                </a:lnTo>
                <a:lnTo>
                  <a:pt x="259814" y="367459"/>
                </a:lnTo>
                <a:lnTo>
                  <a:pt x="268540" y="378856"/>
                </a:lnTo>
                <a:lnTo>
                  <a:pt x="280023" y="392192"/>
                </a:lnTo>
                <a:lnTo>
                  <a:pt x="288604" y="405868"/>
                </a:lnTo>
                <a:lnTo>
                  <a:pt x="294321" y="413112"/>
                </a:lnTo>
                <a:lnTo>
                  <a:pt x="302577" y="419506"/>
                </a:lnTo>
                <a:lnTo>
                  <a:pt x="315396" y="428461"/>
                </a:lnTo>
                <a:lnTo>
                  <a:pt x="328260" y="440020"/>
                </a:lnTo>
                <a:lnTo>
                  <a:pt x="337080" y="448615"/>
                </a:lnTo>
                <a:lnTo>
                  <a:pt x="339973" y="450522"/>
                </a:lnTo>
                <a:lnTo>
                  <a:pt x="345727" y="452643"/>
                </a:lnTo>
                <a:lnTo>
                  <a:pt x="358872" y="453837"/>
                </a:lnTo>
                <a:lnTo>
                  <a:pt x="369367" y="454116"/>
                </a:lnTo>
                <a:lnTo>
                  <a:pt x="391626" y="454295"/>
                </a:lnTo>
                <a:lnTo>
                  <a:pt x="396340" y="453357"/>
                </a:lnTo>
                <a:lnTo>
                  <a:pt x="408476" y="448439"/>
                </a:lnTo>
                <a:lnTo>
                  <a:pt x="418401" y="446954"/>
                </a:lnTo>
                <a:lnTo>
                  <a:pt x="429162" y="443755"/>
                </a:lnTo>
                <a:lnTo>
                  <a:pt x="443389" y="439138"/>
                </a:lnTo>
                <a:lnTo>
                  <a:pt x="447040" y="438490"/>
                </a:lnTo>
                <a:lnTo>
                  <a:pt x="453638" y="435230"/>
                </a:lnTo>
                <a:lnTo>
                  <a:pt x="456730" y="433027"/>
                </a:lnTo>
                <a:lnTo>
                  <a:pt x="465246" y="430580"/>
                </a:lnTo>
                <a:lnTo>
                  <a:pt x="480061" y="4286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44"/>
          <p:cNvSpPr/>
          <p:nvPr/>
        </p:nvSpPr>
        <p:spPr>
          <a:xfrm>
            <a:off x="6757987" y="2906080"/>
            <a:ext cx="265748" cy="171448"/>
          </a:xfrm>
          <a:custGeom>
            <a:avLst/>
            <a:gdLst/>
            <a:ahLst/>
            <a:cxnLst/>
            <a:rect l="0" t="0" r="0" b="0"/>
            <a:pathLst>
              <a:path w="265748" h="171448">
                <a:moveTo>
                  <a:pt x="0" y="51432"/>
                </a:moveTo>
                <a:lnTo>
                  <a:pt x="0" y="42860"/>
                </a:lnTo>
                <a:lnTo>
                  <a:pt x="12771" y="30089"/>
                </a:lnTo>
                <a:lnTo>
                  <a:pt x="15181" y="28631"/>
                </a:lnTo>
                <a:lnTo>
                  <a:pt x="23125" y="25626"/>
                </a:lnTo>
                <a:lnTo>
                  <a:pt x="28693" y="21548"/>
                </a:lnTo>
                <a:lnTo>
                  <a:pt x="31511" y="20079"/>
                </a:lnTo>
                <a:lnTo>
                  <a:pt x="37182" y="18448"/>
                </a:lnTo>
                <a:lnTo>
                  <a:pt x="45418" y="15182"/>
                </a:lnTo>
                <a:lnTo>
                  <a:pt x="50281" y="12978"/>
                </a:lnTo>
                <a:lnTo>
                  <a:pt x="55428" y="11508"/>
                </a:lnTo>
                <a:lnTo>
                  <a:pt x="60765" y="10529"/>
                </a:lnTo>
                <a:lnTo>
                  <a:pt x="66228" y="9876"/>
                </a:lnTo>
                <a:lnTo>
                  <a:pt x="70821" y="8488"/>
                </a:lnTo>
                <a:lnTo>
                  <a:pt x="78467" y="4406"/>
                </a:lnTo>
                <a:lnTo>
                  <a:pt x="85039" y="1957"/>
                </a:lnTo>
                <a:lnTo>
                  <a:pt x="92088" y="868"/>
                </a:lnTo>
                <a:lnTo>
                  <a:pt x="96634" y="578"/>
                </a:lnTo>
                <a:lnTo>
                  <a:pt x="105814" y="255"/>
                </a:lnTo>
                <a:lnTo>
                  <a:pt x="116336" y="74"/>
                </a:lnTo>
                <a:lnTo>
                  <a:pt x="139985" y="0"/>
                </a:lnTo>
                <a:lnTo>
                  <a:pt x="141901" y="951"/>
                </a:lnTo>
                <a:lnTo>
                  <a:pt x="143178" y="2538"/>
                </a:lnTo>
                <a:lnTo>
                  <a:pt x="144030" y="4549"/>
                </a:lnTo>
                <a:lnTo>
                  <a:pt x="145550" y="5889"/>
                </a:lnTo>
                <a:lnTo>
                  <a:pt x="147516" y="6782"/>
                </a:lnTo>
                <a:lnTo>
                  <a:pt x="149778" y="7378"/>
                </a:lnTo>
                <a:lnTo>
                  <a:pt x="151288" y="8728"/>
                </a:lnTo>
                <a:lnTo>
                  <a:pt x="152293" y="10580"/>
                </a:lnTo>
                <a:lnTo>
                  <a:pt x="152964" y="12767"/>
                </a:lnTo>
                <a:lnTo>
                  <a:pt x="154363" y="14226"/>
                </a:lnTo>
                <a:lnTo>
                  <a:pt x="156249" y="15198"/>
                </a:lnTo>
                <a:lnTo>
                  <a:pt x="161568" y="16758"/>
                </a:lnTo>
                <a:lnTo>
                  <a:pt x="162005" y="17839"/>
                </a:lnTo>
                <a:lnTo>
                  <a:pt x="162490" y="21579"/>
                </a:lnTo>
                <a:lnTo>
                  <a:pt x="162706" y="26417"/>
                </a:lnTo>
                <a:lnTo>
                  <a:pt x="162763" y="29040"/>
                </a:lnTo>
                <a:lnTo>
                  <a:pt x="161848" y="31742"/>
                </a:lnTo>
                <a:lnTo>
                  <a:pt x="160286" y="34495"/>
                </a:lnTo>
                <a:lnTo>
                  <a:pt x="158293" y="37283"/>
                </a:lnTo>
                <a:lnTo>
                  <a:pt x="156963" y="40095"/>
                </a:lnTo>
                <a:lnTo>
                  <a:pt x="156078" y="42921"/>
                </a:lnTo>
                <a:lnTo>
                  <a:pt x="154656" y="49751"/>
                </a:lnTo>
                <a:lnTo>
                  <a:pt x="151921" y="53225"/>
                </a:lnTo>
                <a:lnTo>
                  <a:pt x="149858" y="55485"/>
                </a:lnTo>
                <a:lnTo>
                  <a:pt x="148483" y="57944"/>
                </a:lnTo>
                <a:lnTo>
                  <a:pt x="146955" y="63216"/>
                </a:lnTo>
                <a:lnTo>
                  <a:pt x="146547" y="65956"/>
                </a:lnTo>
                <a:lnTo>
                  <a:pt x="146276" y="68735"/>
                </a:lnTo>
                <a:lnTo>
                  <a:pt x="146095" y="71539"/>
                </a:lnTo>
                <a:lnTo>
                  <a:pt x="145021" y="74362"/>
                </a:lnTo>
                <a:lnTo>
                  <a:pt x="143353" y="77196"/>
                </a:lnTo>
                <a:lnTo>
                  <a:pt x="141289" y="80038"/>
                </a:lnTo>
                <a:lnTo>
                  <a:pt x="138960" y="81933"/>
                </a:lnTo>
                <a:lnTo>
                  <a:pt x="136455" y="83196"/>
                </a:lnTo>
                <a:lnTo>
                  <a:pt x="133832" y="84038"/>
                </a:lnTo>
                <a:lnTo>
                  <a:pt x="132084" y="85552"/>
                </a:lnTo>
                <a:lnTo>
                  <a:pt x="130918" y="87514"/>
                </a:lnTo>
                <a:lnTo>
                  <a:pt x="130142" y="89774"/>
                </a:lnTo>
                <a:lnTo>
                  <a:pt x="128671" y="91281"/>
                </a:lnTo>
                <a:lnTo>
                  <a:pt x="126739" y="92285"/>
                </a:lnTo>
                <a:lnTo>
                  <a:pt x="124498" y="92955"/>
                </a:lnTo>
                <a:lnTo>
                  <a:pt x="123003" y="94354"/>
                </a:lnTo>
                <a:lnTo>
                  <a:pt x="122007" y="96239"/>
                </a:lnTo>
                <a:lnTo>
                  <a:pt x="121343" y="98449"/>
                </a:lnTo>
                <a:lnTo>
                  <a:pt x="118066" y="103443"/>
                </a:lnTo>
                <a:lnTo>
                  <a:pt x="115858" y="106109"/>
                </a:lnTo>
                <a:lnTo>
                  <a:pt x="113433" y="108838"/>
                </a:lnTo>
                <a:lnTo>
                  <a:pt x="104449" y="118352"/>
                </a:lnTo>
                <a:lnTo>
                  <a:pt x="98787" y="124071"/>
                </a:lnTo>
                <a:lnTo>
                  <a:pt x="96338" y="125576"/>
                </a:lnTo>
                <a:lnTo>
                  <a:pt x="88340" y="128646"/>
                </a:lnTo>
                <a:lnTo>
                  <a:pt x="82760" y="132739"/>
                </a:lnTo>
                <a:lnTo>
                  <a:pt x="80891" y="135164"/>
                </a:lnTo>
                <a:lnTo>
                  <a:pt x="79645" y="137734"/>
                </a:lnTo>
                <a:lnTo>
                  <a:pt x="78815" y="140399"/>
                </a:lnTo>
                <a:lnTo>
                  <a:pt x="77308" y="142176"/>
                </a:lnTo>
                <a:lnTo>
                  <a:pt x="75351" y="143360"/>
                </a:lnTo>
                <a:lnTo>
                  <a:pt x="70637" y="144677"/>
                </a:lnTo>
                <a:lnTo>
                  <a:pt x="65367" y="145262"/>
                </a:lnTo>
                <a:lnTo>
                  <a:pt x="62628" y="146370"/>
                </a:lnTo>
                <a:lnTo>
                  <a:pt x="55175" y="151528"/>
                </a:lnTo>
                <a:lnTo>
                  <a:pt x="53098" y="153069"/>
                </a:lnTo>
                <a:lnTo>
                  <a:pt x="49634" y="153754"/>
                </a:lnTo>
                <a:lnTo>
                  <a:pt x="42866" y="154302"/>
                </a:lnTo>
                <a:lnTo>
                  <a:pt x="42863" y="154302"/>
                </a:lnTo>
                <a:lnTo>
                  <a:pt x="42863" y="162522"/>
                </a:lnTo>
                <a:lnTo>
                  <a:pt x="51082" y="162865"/>
                </a:lnTo>
                <a:lnTo>
                  <a:pt x="55881" y="167423"/>
                </a:lnTo>
                <a:lnTo>
                  <a:pt x="58209" y="168764"/>
                </a:lnTo>
                <a:lnTo>
                  <a:pt x="63336" y="170255"/>
                </a:lnTo>
                <a:lnTo>
                  <a:pt x="71577" y="171094"/>
                </a:lnTo>
                <a:lnTo>
                  <a:pt x="77215" y="171290"/>
                </a:lnTo>
                <a:lnTo>
                  <a:pt x="88595" y="171416"/>
                </a:lnTo>
                <a:lnTo>
                  <a:pt x="143273" y="171447"/>
                </a:lnTo>
                <a:lnTo>
                  <a:pt x="148855" y="170495"/>
                </a:lnTo>
                <a:lnTo>
                  <a:pt x="154482" y="168907"/>
                </a:lnTo>
                <a:lnTo>
                  <a:pt x="160138" y="166896"/>
                </a:lnTo>
                <a:lnTo>
                  <a:pt x="164861" y="165555"/>
                </a:lnTo>
                <a:lnTo>
                  <a:pt x="172649" y="164066"/>
                </a:lnTo>
                <a:lnTo>
                  <a:pt x="177012" y="163669"/>
                </a:lnTo>
                <a:lnTo>
                  <a:pt x="181825" y="163404"/>
                </a:lnTo>
                <a:lnTo>
                  <a:pt x="192254" y="163110"/>
                </a:lnTo>
                <a:lnTo>
                  <a:pt x="242395" y="162878"/>
                </a:lnTo>
                <a:lnTo>
                  <a:pt x="245417" y="161924"/>
                </a:lnTo>
                <a:lnTo>
                  <a:pt x="253268" y="156984"/>
                </a:lnTo>
                <a:lnTo>
                  <a:pt x="255439" y="155494"/>
                </a:lnTo>
                <a:lnTo>
                  <a:pt x="258944" y="154832"/>
                </a:lnTo>
                <a:lnTo>
                  <a:pt x="265747" y="154302"/>
                </a:lnTo>
                <a:lnTo>
                  <a:pt x="265747" y="1543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45"/>
          <p:cNvSpPr/>
          <p:nvPr/>
        </p:nvSpPr>
        <p:spPr>
          <a:xfrm>
            <a:off x="7683818" y="2940370"/>
            <a:ext cx="265748" cy="188593"/>
          </a:xfrm>
          <a:custGeom>
            <a:avLst/>
            <a:gdLst/>
            <a:ahLst/>
            <a:cxnLst/>
            <a:rect l="0" t="0" r="0" b="0"/>
            <a:pathLst>
              <a:path w="265748" h="188593">
                <a:moveTo>
                  <a:pt x="25716" y="42860"/>
                </a:moveTo>
                <a:lnTo>
                  <a:pt x="8955" y="42860"/>
                </a:lnTo>
                <a:lnTo>
                  <a:pt x="8648" y="36968"/>
                </a:lnTo>
                <a:lnTo>
                  <a:pt x="8575" y="34392"/>
                </a:lnTo>
                <a:lnTo>
                  <a:pt x="13123" y="29767"/>
                </a:lnTo>
                <a:lnTo>
                  <a:pt x="15953" y="26915"/>
                </a:lnTo>
                <a:lnTo>
                  <a:pt x="19155" y="26248"/>
                </a:lnTo>
                <a:lnTo>
                  <a:pt x="21342" y="26070"/>
                </a:lnTo>
                <a:lnTo>
                  <a:pt x="23753" y="24999"/>
                </a:lnTo>
                <a:lnTo>
                  <a:pt x="31697" y="19893"/>
                </a:lnTo>
                <a:lnTo>
                  <a:pt x="37264" y="18365"/>
                </a:lnTo>
                <a:lnTo>
                  <a:pt x="42914" y="15146"/>
                </a:lnTo>
                <a:lnTo>
                  <a:pt x="45754" y="12954"/>
                </a:lnTo>
                <a:lnTo>
                  <a:pt x="51450" y="10518"/>
                </a:lnTo>
                <a:lnTo>
                  <a:pt x="57156" y="9435"/>
                </a:lnTo>
                <a:lnTo>
                  <a:pt x="62867" y="8954"/>
                </a:lnTo>
                <a:lnTo>
                  <a:pt x="65724" y="7874"/>
                </a:lnTo>
                <a:lnTo>
                  <a:pt x="71438" y="4133"/>
                </a:lnTo>
                <a:lnTo>
                  <a:pt x="79692" y="1835"/>
                </a:lnTo>
                <a:lnTo>
                  <a:pt x="84560" y="1222"/>
                </a:lnTo>
                <a:lnTo>
                  <a:pt x="92509" y="542"/>
                </a:lnTo>
                <a:lnTo>
                  <a:pt x="100823" y="105"/>
                </a:lnTo>
                <a:lnTo>
                  <a:pt x="131187" y="0"/>
                </a:lnTo>
                <a:lnTo>
                  <a:pt x="134130" y="951"/>
                </a:lnTo>
                <a:lnTo>
                  <a:pt x="141870" y="5889"/>
                </a:lnTo>
                <a:lnTo>
                  <a:pt x="144016" y="7378"/>
                </a:lnTo>
                <a:lnTo>
                  <a:pt x="147509" y="8040"/>
                </a:lnTo>
                <a:lnTo>
                  <a:pt x="149774" y="8217"/>
                </a:lnTo>
                <a:lnTo>
                  <a:pt x="152237" y="9287"/>
                </a:lnTo>
                <a:lnTo>
                  <a:pt x="159300" y="14391"/>
                </a:lnTo>
                <a:lnTo>
                  <a:pt x="162406" y="16780"/>
                </a:lnTo>
                <a:lnTo>
                  <a:pt x="162737" y="21586"/>
                </a:lnTo>
                <a:lnTo>
                  <a:pt x="162849" y="25852"/>
                </a:lnTo>
                <a:lnTo>
                  <a:pt x="162873" y="32988"/>
                </a:lnTo>
                <a:lnTo>
                  <a:pt x="158325" y="38453"/>
                </a:lnTo>
                <a:lnTo>
                  <a:pt x="156032" y="39922"/>
                </a:lnTo>
                <a:lnTo>
                  <a:pt x="150945" y="41554"/>
                </a:lnTo>
                <a:lnTo>
                  <a:pt x="149207" y="42942"/>
                </a:lnTo>
                <a:lnTo>
                  <a:pt x="148049" y="44819"/>
                </a:lnTo>
                <a:lnTo>
                  <a:pt x="147276" y="47024"/>
                </a:lnTo>
                <a:lnTo>
                  <a:pt x="143878" y="52013"/>
                </a:lnTo>
                <a:lnTo>
                  <a:pt x="141639" y="54677"/>
                </a:lnTo>
                <a:lnTo>
                  <a:pt x="139193" y="56453"/>
                </a:lnTo>
                <a:lnTo>
                  <a:pt x="131200" y="59905"/>
                </a:lnTo>
                <a:lnTo>
                  <a:pt x="125620" y="64088"/>
                </a:lnTo>
                <a:lnTo>
                  <a:pt x="119966" y="69122"/>
                </a:lnTo>
                <a:lnTo>
                  <a:pt x="114278" y="74534"/>
                </a:lnTo>
                <a:lnTo>
                  <a:pt x="108575" y="80115"/>
                </a:lnTo>
                <a:lnTo>
                  <a:pt x="105721" y="81984"/>
                </a:lnTo>
                <a:lnTo>
                  <a:pt x="100009" y="84061"/>
                </a:lnTo>
                <a:lnTo>
                  <a:pt x="91756" y="87524"/>
                </a:lnTo>
                <a:lnTo>
                  <a:pt x="86888" y="89781"/>
                </a:lnTo>
                <a:lnTo>
                  <a:pt x="78939" y="94829"/>
                </a:lnTo>
                <a:lnTo>
                  <a:pt x="70625" y="101279"/>
                </a:lnTo>
                <a:lnTo>
                  <a:pt x="64634" y="106947"/>
                </a:lnTo>
                <a:lnTo>
                  <a:pt x="62139" y="108445"/>
                </a:lnTo>
                <a:lnTo>
                  <a:pt x="56828" y="110109"/>
                </a:lnTo>
                <a:lnTo>
                  <a:pt x="55029" y="111505"/>
                </a:lnTo>
                <a:lnTo>
                  <a:pt x="53831" y="113388"/>
                </a:lnTo>
                <a:lnTo>
                  <a:pt x="53032" y="115596"/>
                </a:lnTo>
                <a:lnTo>
                  <a:pt x="49604" y="120589"/>
                </a:lnTo>
                <a:lnTo>
                  <a:pt x="47357" y="123255"/>
                </a:lnTo>
                <a:lnTo>
                  <a:pt x="44906" y="125031"/>
                </a:lnTo>
                <a:lnTo>
                  <a:pt x="36906" y="128484"/>
                </a:lnTo>
                <a:lnTo>
                  <a:pt x="31325" y="132668"/>
                </a:lnTo>
                <a:lnTo>
                  <a:pt x="28503" y="134164"/>
                </a:lnTo>
                <a:lnTo>
                  <a:pt x="22827" y="135827"/>
                </a:lnTo>
                <a:lnTo>
                  <a:pt x="20933" y="137223"/>
                </a:lnTo>
                <a:lnTo>
                  <a:pt x="19670" y="139106"/>
                </a:lnTo>
                <a:lnTo>
                  <a:pt x="18828" y="141314"/>
                </a:lnTo>
                <a:lnTo>
                  <a:pt x="17315" y="142786"/>
                </a:lnTo>
                <a:lnTo>
                  <a:pt x="15353" y="143767"/>
                </a:lnTo>
                <a:lnTo>
                  <a:pt x="10633" y="144857"/>
                </a:lnTo>
                <a:lnTo>
                  <a:pt x="5360" y="145342"/>
                </a:lnTo>
                <a:lnTo>
                  <a:pt x="3574" y="146424"/>
                </a:lnTo>
                <a:lnTo>
                  <a:pt x="2382" y="148097"/>
                </a:lnTo>
                <a:lnTo>
                  <a:pt x="139" y="153939"/>
                </a:lnTo>
                <a:lnTo>
                  <a:pt x="41" y="158745"/>
                </a:lnTo>
                <a:lnTo>
                  <a:pt x="0" y="162767"/>
                </a:lnTo>
                <a:lnTo>
                  <a:pt x="6843" y="162853"/>
                </a:lnTo>
                <a:lnTo>
                  <a:pt x="15599" y="162872"/>
                </a:lnTo>
                <a:lnTo>
                  <a:pt x="18998" y="165413"/>
                </a:lnTo>
                <a:lnTo>
                  <a:pt x="21238" y="167424"/>
                </a:lnTo>
                <a:lnTo>
                  <a:pt x="24636" y="168765"/>
                </a:lnTo>
                <a:lnTo>
                  <a:pt x="28806" y="169659"/>
                </a:lnTo>
                <a:lnTo>
                  <a:pt x="33491" y="170255"/>
                </a:lnTo>
                <a:lnTo>
                  <a:pt x="41237" y="170917"/>
                </a:lnTo>
                <a:lnTo>
                  <a:pt x="48807" y="171212"/>
                </a:lnTo>
                <a:lnTo>
                  <a:pt x="74701" y="171416"/>
                </a:lnTo>
                <a:lnTo>
                  <a:pt x="231760" y="171447"/>
                </a:lnTo>
                <a:lnTo>
                  <a:pt x="235469" y="172400"/>
                </a:lnTo>
                <a:lnTo>
                  <a:pt x="242130" y="175998"/>
                </a:lnTo>
                <a:lnTo>
                  <a:pt x="248266" y="178232"/>
                </a:lnTo>
                <a:lnTo>
                  <a:pt x="254168" y="179225"/>
                </a:lnTo>
                <a:lnTo>
                  <a:pt x="261893" y="179784"/>
                </a:lnTo>
                <a:lnTo>
                  <a:pt x="265597" y="180010"/>
                </a:lnTo>
                <a:lnTo>
                  <a:pt x="265702" y="184568"/>
                </a:lnTo>
                <a:lnTo>
                  <a:pt x="265747" y="1885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46"/>
          <p:cNvSpPr/>
          <p:nvPr/>
        </p:nvSpPr>
        <p:spPr>
          <a:xfrm>
            <a:off x="6757996" y="3797617"/>
            <a:ext cx="176303" cy="222886"/>
          </a:xfrm>
          <a:custGeom>
            <a:avLst/>
            <a:gdLst/>
            <a:ahLst/>
            <a:cxnLst/>
            <a:rect l="0" t="0" r="0" b="0"/>
            <a:pathLst>
              <a:path w="176303" h="222886">
                <a:moveTo>
                  <a:pt x="102861" y="0"/>
                </a:moveTo>
                <a:lnTo>
                  <a:pt x="102861" y="4551"/>
                </a:lnTo>
                <a:lnTo>
                  <a:pt x="101909" y="5891"/>
                </a:lnTo>
                <a:lnTo>
                  <a:pt x="100321" y="6785"/>
                </a:lnTo>
                <a:lnTo>
                  <a:pt x="98311" y="7381"/>
                </a:lnTo>
                <a:lnTo>
                  <a:pt x="93536" y="10583"/>
                </a:lnTo>
                <a:lnTo>
                  <a:pt x="90930" y="12770"/>
                </a:lnTo>
                <a:lnTo>
                  <a:pt x="89192" y="15181"/>
                </a:lnTo>
                <a:lnTo>
                  <a:pt x="87261" y="20400"/>
                </a:lnTo>
                <a:lnTo>
                  <a:pt x="85794" y="22173"/>
                </a:lnTo>
                <a:lnTo>
                  <a:pt x="83863" y="23354"/>
                </a:lnTo>
                <a:lnTo>
                  <a:pt x="81622" y="24142"/>
                </a:lnTo>
                <a:lnTo>
                  <a:pt x="76595" y="27558"/>
                </a:lnTo>
                <a:lnTo>
                  <a:pt x="71184" y="32250"/>
                </a:lnTo>
                <a:lnTo>
                  <a:pt x="65605" y="37511"/>
                </a:lnTo>
                <a:lnTo>
                  <a:pt x="45704" y="57172"/>
                </a:lnTo>
                <a:lnTo>
                  <a:pt x="31422" y="71440"/>
                </a:lnTo>
                <a:lnTo>
                  <a:pt x="28565" y="73345"/>
                </a:lnTo>
                <a:lnTo>
                  <a:pt x="25708" y="74614"/>
                </a:lnTo>
                <a:lnTo>
                  <a:pt x="22851" y="75460"/>
                </a:lnTo>
                <a:lnTo>
                  <a:pt x="19994" y="76977"/>
                </a:lnTo>
                <a:lnTo>
                  <a:pt x="17136" y="78940"/>
                </a:lnTo>
                <a:lnTo>
                  <a:pt x="14279" y="81202"/>
                </a:lnTo>
                <a:lnTo>
                  <a:pt x="12374" y="83662"/>
                </a:lnTo>
                <a:lnTo>
                  <a:pt x="11104" y="86255"/>
                </a:lnTo>
                <a:lnTo>
                  <a:pt x="9693" y="91675"/>
                </a:lnTo>
                <a:lnTo>
                  <a:pt x="9066" y="97260"/>
                </a:lnTo>
                <a:lnTo>
                  <a:pt x="7946" y="100082"/>
                </a:lnTo>
                <a:lnTo>
                  <a:pt x="4161" y="105759"/>
                </a:lnTo>
                <a:lnTo>
                  <a:pt x="1227" y="109758"/>
                </a:lnTo>
                <a:lnTo>
                  <a:pt x="541" y="113234"/>
                </a:lnTo>
                <a:lnTo>
                  <a:pt x="235" y="117954"/>
                </a:lnTo>
                <a:lnTo>
                  <a:pt x="24" y="126999"/>
                </a:lnTo>
                <a:lnTo>
                  <a:pt x="0" y="132668"/>
                </a:lnTo>
                <a:lnTo>
                  <a:pt x="950" y="135118"/>
                </a:lnTo>
                <a:lnTo>
                  <a:pt x="4545" y="140380"/>
                </a:lnTo>
                <a:lnTo>
                  <a:pt x="6777" y="145893"/>
                </a:lnTo>
                <a:lnTo>
                  <a:pt x="7770" y="151519"/>
                </a:lnTo>
                <a:lnTo>
                  <a:pt x="8211" y="157195"/>
                </a:lnTo>
                <a:lnTo>
                  <a:pt x="8494" y="162707"/>
                </a:lnTo>
                <a:lnTo>
                  <a:pt x="8532" y="166929"/>
                </a:lnTo>
                <a:lnTo>
                  <a:pt x="9495" y="169389"/>
                </a:lnTo>
                <a:lnTo>
                  <a:pt x="13105" y="174661"/>
                </a:lnTo>
                <a:lnTo>
                  <a:pt x="15402" y="176448"/>
                </a:lnTo>
                <a:lnTo>
                  <a:pt x="17884" y="177640"/>
                </a:lnTo>
                <a:lnTo>
                  <a:pt x="20493" y="178434"/>
                </a:lnTo>
                <a:lnTo>
                  <a:pt x="25931" y="181857"/>
                </a:lnTo>
                <a:lnTo>
                  <a:pt x="28714" y="184103"/>
                </a:lnTo>
                <a:lnTo>
                  <a:pt x="31522" y="185600"/>
                </a:lnTo>
                <a:lnTo>
                  <a:pt x="34347" y="186599"/>
                </a:lnTo>
                <a:lnTo>
                  <a:pt x="37183" y="187264"/>
                </a:lnTo>
                <a:lnTo>
                  <a:pt x="39072" y="188660"/>
                </a:lnTo>
                <a:lnTo>
                  <a:pt x="40333" y="190544"/>
                </a:lnTo>
                <a:lnTo>
                  <a:pt x="41174" y="192752"/>
                </a:lnTo>
                <a:lnTo>
                  <a:pt x="42686" y="194223"/>
                </a:lnTo>
                <a:lnTo>
                  <a:pt x="44647" y="195205"/>
                </a:lnTo>
                <a:lnTo>
                  <a:pt x="49366" y="196295"/>
                </a:lnTo>
                <a:lnTo>
                  <a:pt x="54638" y="196780"/>
                </a:lnTo>
                <a:lnTo>
                  <a:pt x="57377" y="196909"/>
                </a:lnTo>
                <a:lnTo>
                  <a:pt x="62961" y="197053"/>
                </a:lnTo>
                <a:lnTo>
                  <a:pt x="65784" y="198044"/>
                </a:lnTo>
                <a:lnTo>
                  <a:pt x="68618" y="199657"/>
                </a:lnTo>
                <a:lnTo>
                  <a:pt x="71460" y="201685"/>
                </a:lnTo>
                <a:lnTo>
                  <a:pt x="74307" y="203036"/>
                </a:lnTo>
                <a:lnTo>
                  <a:pt x="77158" y="203937"/>
                </a:lnTo>
                <a:lnTo>
                  <a:pt x="80010" y="204539"/>
                </a:lnTo>
                <a:lnTo>
                  <a:pt x="82865" y="204939"/>
                </a:lnTo>
                <a:lnTo>
                  <a:pt x="85720" y="205206"/>
                </a:lnTo>
                <a:lnTo>
                  <a:pt x="88576" y="205384"/>
                </a:lnTo>
                <a:lnTo>
                  <a:pt x="94290" y="205582"/>
                </a:lnTo>
                <a:lnTo>
                  <a:pt x="105719" y="205709"/>
                </a:lnTo>
                <a:lnTo>
                  <a:pt x="131436" y="205739"/>
                </a:lnTo>
                <a:lnTo>
                  <a:pt x="134294" y="204787"/>
                </a:lnTo>
                <a:lnTo>
                  <a:pt x="137151" y="203200"/>
                </a:lnTo>
                <a:lnTo>
                  <a:pt x="140008" y="201189"/>
                </a:lnTo>
                <a:lnTo>
                  <a:pt x="142866" y="199849"/>
                </a:lnTo>
                <a:lnTo>
                  <a:pt x="145723" y="198955"/>
                </a:lnTo>
                <a:lnTo>
                  <a:pt x="148581" y="198359"/>
                </a:lnTo>
                <a:lnTo>
                  <a:pt x="151438" y="197962"/>
                </a:lnTo>
                <a:lnTo>
                  <a:pt x="154296" y="197697"/>
                </a:lnTo>
                <a:lnTo>
                  <a:pt x="161175" y="197272"/>
                </a:lnTo>
                <a:lnTo>
                  <a:pt x="164656" y="194674"/>
                </a:lnTo>
                <a:lnTo>
                  <a:pt x="171044" y="188951"/>
                </a:lnTo>
                <a:lnTo>
                  <a:pt x="175874" y="184150"/>
                </a:lnTo>
                <a:lnTo>
                  <a:pt x="176302" y="182774"/>
                </a:lnTo>
                <a:lnTo>
                  <a:pt x="175634" y="181857"/>
                </a:lnTo>
                <a:lnTo>
                  <a:pt x="174237" y="181245"/>
                </a:lnTo>
                <a:lnTo>
                  <a:pt x="173304" y="179885"/>
                </a:lnTo>
                <a:lnTo>
                  <a:pt x="171809" y="173399"/>
                </a:lnTo>
                <a:lnTo>
                  <a:pt x="171605" y="171363"/>
                </a:lnTo>
                <a:lnTo>
                  <a:pt x="171463" y="164183"/>
                </a:lnTo>
                <a:lnTo>
                  <a:pt x="171447" y="158713"/>
                </a:lnTo>
                <a:lnTo>
                  <a:pt x="170493" y="157244"/>
                </a:lnTo>
                <a:lnTo>
                  <a:pt x="168904" y="156264"/>
                </a:lnTo>
                <a:lnTo>
                  <a:pt x="166892" y="155611"/>
                </a:lnTo>
                <a:lnTo>
                  <a:pt x="165551" y="154223"/>
                </a:lnTo>
                <a:lnTo>
                  <a:pt x="164657" y="152346"/>
                </a:lnTo>
                <a:lnTo>
                  <a:pt x="163222" y="147039"/>
                </a:lnTo>
                <a:lnTo>
                  <a:pt x="162152" y="146603"/>
                </a:lnTo>
                <a:lnTo>
                  <a:pt x="158422" y="146120"/>
                </a:lnTo>
                <a:lnTo>
                  <a:pt x="157047" y="145038"/>
                </a:lnTo>
                <a:lnTo>
                  <a:pt x="156130" y="143365"/>
                </a:lnTo>
                <a:lnTo>
                  <a:pt x="155519" y="141297"/>
                </a:lnTo>
                <a:lnTo>
                  <a:pt x="154159" y="139918"/>
                </a:lnTo>
                <a:lnTo>
                  <a:pt x="152300" y="138999"/>
                </a:lnTo>
                <a:lnTo>
                  <a:pt x="147022" y="137523"/>
                </a:lnTo>
                <a:lnTo>
                  <a:pt x="141558" y="137268"/>
                </a:lnTo>
                <a:lnTo>
                  <a:pt x="137069" y="137181"/>
                </a:lnTo>
                <a:lnTo>
                  <a:pt x="121585" y="137161"/>
                </a:lnTo>
                <a:lnTo>
                  <a:pt x="118168" y="139701"/>
                </a:lnTo>
                <a:lnTo>
                  <a:pt x="115923" y="141711"/>
                </a:lnTo>
                <a:lnTo>
                  <a:pt x="113474" y="143052"/>
                </a:lnTo>
                <a:lnTo>
                  <a:pt x="108213" y="144541"/>
                </a:lnTo>
                <a:lnTo>
                  <a:pt x="105477" y="144938"/>
                </a:lnTo>
                <a:lnTo>
                  <a:pt x="102700" y="145203"/>
                </a:lnTo>
                <a:lnTo>
                  <a:pt x="99896" y="145379"/>
                </a:lnTo>
                <a:lnTo>
                  <a:pt x="98027" y="146450"/>
                </a:lnTo>
                <a:lnTo>
                  <a:pt x="96780" y="148116"/>
                </a:lnTo>
                <a:lnTo>
                  <a:pt x="95950" y="150179"/>
                </a:lnTo>
                <a:lnTo>
                  <a:pt x="94444" y="151554"/>
                </a:lnTo>
                <a:lnTo>
                  <a:pt x="92487" y="152471"/>
                </a:lnTo>
                <a:lnTo>
                  <a:pt x="90230" y="153082"/>
                </a:lnTo>
                <a:lnTo>
                  <a:pt x="88726" y="154443"/>
                </a:lnTo>
                <a:lnTo>
                  <a:pt x="87723" y="156302"/>
                </a:lnTo>
                <a:lnTo>
                  <a:pt x="87054" y="158494"/>
                </a:lnTo>
                <a:lnTo>
                  <a:pt x="83770" y="163469"/>
                </a:lnTo>
                <a:lnTo>
                  <a:pt x="78453" y="169874"/>
                </a:lnTo>
                <a:lnTo>
                  <a:pt x="72981" y="175534"/>
                </a:lnTo>
                <a:lnTo>
                  <a:pt x="44191" y="204403"/>
                </a:lnTo>
                <a:lnTo>
                  <a:pt x="43745" y="205801"/>
                </a:lnTo>
                <a:lnTo>
                  <a:pt x="43029" y="212349"/>
                </a:lnTo>
                <a:lnTo>
                  <a:pt x="42857" y="218829"/>
                </a:lnTo>
                <a:lnTo>
                  <a:pt x="42854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47"/>
          <p:cNvSpPr/>
          <p:nvPr/>
        </p:nvSpPr>
        <p:spPr>
          <a:xfrm>
            <a:off x="7719413" y="3831907"/>
            <a:ext cx="144427" cy="231459"/>
          </a:xfrm>
          <a:custGeom>
            <a:avLst/>
            <a:gdLst/>
            <a:ahLst/>
            <a:cxnLst/>
            <a:rect l="0" t="0" r="0" b="0"/>
            <a:pathLst>
              <a:path w="144427" h="231459">
                <a:moveTo>
                  <a:pt x="135854" y="0"/>
                </a:moveTo>
                <a:lnTo>
                  <a:pt x="131303" y="0"/>
                </a:lnTo>
                <a:lnTo>
                  <a:pt x="129962" y="953"/>
                </a:lnTo>
                <a:lnTo>
                  <a:pt x="129069" y="2540"/>
                </a:lnTo>
                <a:lnTo>
                  <a:pt x="128473" y="4551"/>
                </a:lnTo>
                <a:lnTo>
                  <a:pt x="127124" y="5892"/>
                </a:lnTo>
                <a:lnTo>
                  <a:pt x="125271" y="6785"/>
                </a:lnTo>
                <a:lnTo>
                  <a:pt x="123085" y="7381"/>
                </a:lnTo>
                <a:lnTo>
                  <a:pt x="120673" y="7778"/>
                </a:lnTo>
                <a:lnTo>
                  <a:pt x="118114" y="8043"/>
                </a:lnTo>
                <a:lnTo>
                  <a:pt x="115455" y="8220"/>
                </a:lnTo>
                <a:lnTo>
                  <a:pt x="113682" y="9290"/>
                </a:lnTo>
                <a:lnTo>
                  <a:pt x="112501" y="10956"/>
                </a:lnTo>
                <a:lnTo>
                  <a:pt x="111712" y="13019"/>
                </a:lnTo>
                <a:lnTo>
                  <a:pt x="110234" y="14394"/>
                </a:lnTo>
                <a:lnTo>
                  <a:pt x="108297" y="15311"/>
                </a:lnTo>
                <a:lnTo>
                  <a:pt x="106052" y="15923"/>
                </a:lnTo>
                <a:lnTo>
                  <a:pt x="103604" y="16330"/>
                </a:lnTo>
                <a:lnTo>
                  <a:pt x="101018" y="16602"/>
                </a:lnTo>
                <a:lnTo>
                  <a:pt x="98343" y="16783"/>
                </a:lnTo>
                <a:lnTo>
                  <a:pt x="95606" y="16904"/>
                </a:lnTo>
                <a:lnTo>
                  <a:pt x="90026" y="17038"/>
                </a:lnTo>
                <a:lnTo>
                  <a:pt x="87205" y="18026"/>
                </a:lnTo>
                <a:lnTo>
                  <a:pt x="84371" y="19638"/>
                </a:lnTo>
                <a:lnTo>
                  <a:pt x="81530" y="21664"/>
                </a:lnTo>
                <a:lnTo>
                  <a:pt x="78683" y="23015"/>
                </a:lnTo>
                <a:lnTo>
                  <a:pt x="75832" y="23916"/>
                </a:lnTo>
                <a:lnTo>
                  <a:pt x="72980" y="24516"/>
                </a:lnTo>
                <a:lnTo>
                  <a:pt x="71078" y="25869"/>
                </a:lnTo>
                <a:lnTo>
                  <a:pt x="69810" y="27724"/>
                </a:lnTo>
                <a:lnTo>
                  <a:pt x="68965" y="29913"/>
                </a:lnTo>
                <a:lnTo>
                  <a:pt x="67448" y="31372"/>
                </a:lnTo>
                <a:lnTo>
                  <a:pt x="65486" y="32345"/>
                </a:lnTo>
                <a:lnTo>
                  <a:pt x="63225" y="32993"/>
                </a:lnTo>
                <a:lnTo>
                  <a:pt x="60764" y="34378"/>
                </a:lnTo>
                <a:lnTo>
                  <a:pt x="58171" y="36254"/>
                </a:lnTo>
                <a:lnTo>
                  <a:pt x="55490" y="38457"/>
                </a:lnTo>
                <a:lnTo>
                  <a:pt x="52751" y="40878"/>
                </a:lnTo>
                <a:lnTo>
                  <a:pt x="43220" y="49857"/>
                </a:lnTo>
                <a:lnTo>
                  <a:pt x="29770" y="63228"/>
                </a:lnTo>
                <a:lnTo>
                  <a:pt x="27984" y="65965"/>
                </a:lnTo>
                <a:lnTo>
                  <a:pt x="26000" y="71545"/>
                </a:lnTo>
                <a:lnTo>
                  <a:pt x="25118" y="77200"/>
                </a:lnTo>
                <a:lnTo>
                  <a:pt x="24883" y="80042"/>
                </a:lnTo>
                <a:lnTo>
                  <a:pt x="23773" y="82889"/>
                </a:lnTo>
                <a:lnTo>
                  <a:pt x="20000" y="88592"/>
                </a:lnTo>
                <a:lnTo>
                  <a:pt x="17689" y="94302"/>
                </a:lnTo>
                <a:lnTo>
                  <a:pt x="17072" y="97158"/>
                </a:lnTo>
                <a:lnTo>
                  <a:pt x="13847" y="102871"/>
                </a:lnTo>
                <a:lnTo>
                  <a:pt x="11653" y="105729"/>
                </a:lnTo>
                <a:lnTo>
                  <a:pt x="9216" y="111443"/>
                </a:lnTo>
                <a:lnTo>
                  <a:pt x="8566" y="114300"/>
                </a:lnTo>
                <a:lnTo>
                  <a:pt x="7181" y="116205"/>
                </a:lnTo>
                <a:lnTo>
                  <a:pt x="5304" y="117475"/>
                </a:lnTo>
                <a:lnTo>
                  <a:pt x="3100" y="118322"/>
                </a:lnTo>
                <a:lnTo>
                  <a:pt x="1632" y="119839"/>
                </a:lnTo>
                <a:lnTo>
                  <a:pt x="652" y="121803"/>
                </a:lnTo>
                <a:lnTo>
                  <a:pt x="0" y="124064"/>
                </a:lnTo>
                <a:lnTo>
                  <a:pt x="518" y="126525"/>
                </a:lnTo>
                <a:lnTo>
                  <a:pt x="3632" y="131798"/>
                </a:lnTo>
                <a:lnTo>
                  <a:pt x="5651" y="137317"/>
                </a:lnTo>
                <a:lnTo>
                  <a:pt x="6549" y="142945"/>
                </a:lnTo>
                <a:lnTo>
                  <a:pt x="6947" y="148621"/>
                </a:lnTo>
                <a:lnTo>
                  <a:pt x="7203" y="154135"/>
                </a:lnTo>
                <a:lnTo>
                  <a:pt x="7259" y="166089"/>
                </a:lnTo>
                <a:lnTo>
                  <a:pt x="8213" y="167876"/>
                </a:lnTo>
                <a:lnTo>
                  <a:pt x="9803" y="169067"/>
                </a:lnTo>
                <a:lnTo>
                  <a:pt x="11815" y="169861"/>
                </a:lnTo>
                <a:lnTo>
                  <a:pt x="13156" y="171343"/>
                </a:lnTo>
                <a:lnTo>
                  <a:pt x="14051" y="173284"/>
                </a:lnTo>
                <a:lnTo>
                  <a:pt x="14647" y="175530"/>
                </a:lnTo>
                <a:lnTo>
                  <a:pt x="17849" y="180566"/>
                </a:lnTo>
                <a:lnTo>
                  <a:pt x="23115" y="187009"/>
                </a:lnTo>
                <a:lnTo>
                  <a:pt x="24500" y="187538"/>
                </a:lnTo>
                <a:lnTo>
                  <a:pt x="28578" y="188125"/>
                </a:lnTo>
                <a:lnTo>
                  <a:pt x="30047" y="189234"/>
                </a:lnTo>
                <a:lnTo>
                  <a:pt x="31026" y="190926"/>
                </a:lnTo>
                <a:lnTo>
                  <a:pt x="31678" y="193007"/>
                </a:lnTo>
                <a:lnTo>
                  <a:pt x="33066" y="194394"/>
                </a:lnTo>
                <a:lnTo>
                  <a:pt x="34944" y="195318"/>
                </a:lnTo>
                <a:lnTo>
                  <a:pt x="37149" y="195935"/>
                </a:lnTo>
                <a:lnTo>
                  <a:pt x="39570" y="197298"/>
                </a:lnTo>
                <a:lnTo>
                  <a:pt x="42138" y="199160"/>
                </a:lnTo>
                <a:lnTo>
                  <a:pt x="44801" y="201353"/>
                </a:lnTo>
                <a:lnTo>
                  <a:pt x="47529" y="202816"/>
                </a:lnTo>
                <a:lnTo>
                  <a:pt x="50301" y="203790"/>
                </a:lnTo>
                <a:lnTo>
                  <a:pt x="53101" y="204440"/>
                </a:lnTo>
                <a:lnTo>
                  <a:pt x="55920" y="204874"/>
                </a:lnTo>
                <a:lnTo>
                  <a:pt x="58753" y="205162"/>
                </a:lnTo>
                <a:lnTo>
                  <a:pt x="61594" y="205355"/>
                </a:lnTo>
                <a:lnTo>
                  <a:pt x="64439" y="205483"/>
                </a:lnTo>
                <a:lnTo>
                  <a:pt x="74156" y="205707"/>
                </a:lnTo>
                <a:lnTo>
                  <a:pt x="92181" y="205737"/>
                </a:lnTo>
                <a:lnTo>
                  <a:pt x="95309" y="204786"/>
                </a:lnTo>
                <a:lnTo>
                  <a:pt x="97394" y="203199"/>
                </a:lnTo>
                <a:lnTo>
                  <a:pt x="98784" y="201189"/>
                </a:lnTo>
                <a:lnTo>
                  <a:pt x="100663" y="199848"/>
                </a:lnTo>
                <a:lnTo>
                  <a:pt x="102869" y="198955"/>
                </a:lnTo>
                <a:lnTo>
                  <a:pt x="105291" y="198359"/>
                </a:lnTo>
                <a:lnTo>
                  <a:pt x="107859" y="197962"/>
                </a:lnTo>
                <a:lnTo>
                  <a:pt x="110523" y="197697"/>
                </a:lnTo>
                <a:lnTo>
                  <a:pt x="117092" y="197272"/>
                </a:lnTo>
                <a:lnTo>
                  <a:pt x="120530" y="194674"/>
                </a:lnTo>
                <a:lnTo>
                  <a:pt x="122781" y="192648"/>
                </a:lnTo>
                <a:lnTo>
                  <a:pt x="125233" y="191297"/>
                </a:lnTo>
                <a:lnTo>
                  <a:pt x="127821" y="190396"/>
                </a:lnTo>
                <a:lnTo>
                  <a:pt x="134267" y="188951"/>
                </a:lnTo>
                <a:lnTo>
                  <a:pt x="134796" y="187880"/>
                </a:lnTo>
                <a:lnTo>
                  <a:pt x="135384" y="184150"/>
                </a:lnTo>
                <a:lnTo>
                  <a:pt x="136493" y="182774"/>
                </a:lnTo>
                <a:lnTo>
                  <a:pt x="138185" y="181857"/>
                </a:lnTo>
                <a:lnTo>
                  <a:pt x="140266" y="181245"/>
                </a:lnTo>
                <a:lnTo>
                  <a:pt x="141652" y="179885"/>
                </a:lnTo>
                <a:lnTo>
                  <a:pt x="142577" y="178026"/>
                </a:lnTo>
                <a:lnTo>
                  <a:pt x="144062" y="172749"/>
                </a:lnTo>
                <a:lnTo>
                  <a:pt x="144355" y="165815"/>
                </a:lnTo>
                <a:lnTo>
                  <a:pt x="144422" y="160510"/>
                </a:lnTo>
                <a:lnTo>
                  <a:pt x="144426" y="155531"/>
                </a:lnTo>
                <a:lnTo>
                  <a:pt x="141887" y="152310"/>
                </a:lnTo>
                <a:lnTo>
                  <a:pt x="137046" y="147032"/>
                </a:lnTo>
                <a:lnTo>
                  <a:pt x="136384" y="143770"/>
                </a:lnTo>
                <a:lnTo>
                  <a:pt x="135959" y="138466"/>
                </a:lnTo>
                <a:lnTo>
                  <a:pt x="133361" y="135200"/>
                </a:lnTo>
                <a:lnTo>
                  <a:pt x="127637" y="128974"/>
                </a:lnTo>
                <a:lnTo>
                  <a:pt x="124900" y="128760"/>
                </a:lnTo>
                <a:lnTo>
                  <a:pt x="120508" y="128664"/>
                </a:lnTo>
                <a:lnTo>
                  <a:pt x="93379" y="128588"/>
                </a:lnTo>
                <a:lnTo>
                  <a:pt x="90624" y="131128"/>
                </a:lnTo>
                <a:lnTo>
                  <a:pt x="80231" y="141358"/>
                </a:lnTo>
                <a:lnTo>
                  <a:pt x="77818" y="142816"/>
                </a:lnTo>
                <a:lnTo>
                  <a:pt x="75255" y="143788"/>
                </a:lnTo>
                <a:lnTo>
                  <a:pt x="72595" y="144437"/>
                </a:lnTo>
                <a:lnTo>
                  <a:pt x="70822" y="145821"/>
                </a:lnTo>
                <a:lnTo>
                  <a:pt x="69639" y="147696"/>
                </a:lnTo>
                <a:lnTo>
                  <a:pt x="68325" y="152321"/>
                </a:lnTo>
                <a:lnTo>
                  <a:pt x="67741" y="157551"/>
                </a:lnTo>
                <a:lnTo>
                  <a:pt x="66633" y="160279"/>
                </a:lnTo>
                <a:lnTo>
                  <a:pt x="62862" y="165850"/>
                </a:lnTo>
                <a:lnTo>
                  <a:pt x="60550" y="171501"/>
                </a:lnTo>
                <a:lnTo>
                  <a:pt x="59934" y="174342"/>
                </a:lnTo>
                <a:lnTo>
                  <a:pt x="56710" y="180038"/>
                </a:lnTo>
                <a:lnTo>
                  <a:pt x="54516" y="182890"/>
                </a:lnTo>
                <a:lnTo>
                  <a:pt x="52101" y="185745"/>
                </a:lnTo>
                <a:lnTo>
                  <a:pt x="49539" y="188600"/>
                </a:lnTo>
                <a:lnTo>
                  <a:pt x="46878" y="191456"/>
                </a:lnTo>
                <a:lnTo>
                  <a:pt x="45104" y="194312"/>
                </a:lnTo>
                <a:lnTo>
                  <a:pt x="43134" y="200026"/>
                </a:lnTo>
                <a:lnTo>
                  <a:pt x="42024" y="204047"/>
                </a:lnTo>
                <a:lnTo>
                  <a:pt x="41695" y="209790"/>
                </a:lnTo>
                <a:lnTo>
                  <a:pt x="41562" y="216676"/>
                </a:lnTo>
                <a:lnTo>
                  <a:pt x="41557" y="222522"/>
                </a:lnTo>
                <a:lnTo>
                  <a:pt x="44097" y="222724"/>
                </a:lnTo>
                <a:lnTo>
                  <a:pt x="46108" y="222778"/>
                </a:lnTo>
                <a:lnTo>
                  <a:pt x="47448" y="223766"/>
                </a:lnTo>
                <a:lnTo>
                  <a:pt x="48342" y="225377"/>
                </a:lnTo>
                <a:lnTo>
                  <a:pt x="50129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48"/>
          <p:cNvSpPr/>
          <p:nvPr/>
        </p:nvSpPr>
        <p:spPr>
          <a:xfrm>
            <a:off x="8052436" y="3977640"/>
            <a:ext cx="342899" cy="214313"/>
          </a:xfrm>
          <a:custGeom>
            <a:avLst/>
            <a:gdLst/>
            <a:ahLst/>
            <a:cxnLst/>
            <a:rect l="0" t="0" r="0" b="0"/>
            <a:pathLst>
              <a:path w="342899" h="214313">
                <a:moveTo>
                  <a:pt x="60006" y="0"/>
                </a:moveTo>
                <a:lnTo>
                  <a:pt x="60006" y="12770"/>
                </a:lnTo>
                <a:lnTo>
                  <a:pt x="59054" y="15181"/>
                </a:lnTo>
                <a:lnTo>
                  <a:pt x="55455" y="20399"/>
                </a:lnTo>
                <a:lnTo>
                  <a:pt x="53221" y="25894"/>
                </a:lnTo>
                <a:lnTo>
                  <a:pt x="52228" y="32463"/>
                </a:lnTo>
                <a:lnTo>
                  <a:pt x="51963" y="36882"/>
                </a:lnTo>
                <a:lnTo>
                  <a:pt x="51787" y="41733"/>
                </a:lnTo>
                <a:lnTo>
                  <a:pt x="50717" y="46872"/>
                </a:lnTo>
                <a:lnTo>
                  <a:pt x="49050" y="52203"/>
                </a:lnTo>
                <a:lnTo>
                  <a:pt x="46987" y="57662"/>
                </a:lnTo>
                <a:lnTo>
                  <a:pt x="45612" y="62254"/>
                </a:lnTo>
                <a:lnTo>
                  <a:pt x="44696" y="66267"/>
                </a:lnTo>
                <a:lnTo>
                  <a:pt x="44084" y="69895"/>
                </a:lnTo>
                <a:lnTo>
                  <a:pt x="43676" y="74220"/>
                </a:lnTo>
                <a:lnTo>
                  <a:pt x="43405" y="79007"/>
                </a:lnTo>
                <a:lnTo>
                  <a:pt x="43223" y="84103"/>
                </a:lnTo>
                <a:lnTo>
                  <a:pt x="42151" y="89407"/>
                </a:lnTo>
                <a:lnTo>
                  <a:pt x="40483" y="94847"/>
                </a:lnTo>
                <a:lnTo>
                  <a:pt x="38418" y="100378"/>
                </a:lnTo>
                <a:lnTo>
                  <a:pt x="37041" y="105971"/>
                </a:lnTo>
                <a:lnTo>
                  <a:pt x="36124" y="111605"/>
                </a:lnTo>
                <a:lnTo>
                  <a:pt x="35512" y="117265"/>
                </a:lnTo>
                <a:lnTo>
                  <a:pt x="34151" y="121992"/>
                </a:lnTo>
                <a:lnTo>
                  <a:pt x="32293" y="126095"/>
                </a:lnTo>
                <a:lnTo>
                  <a:pt x="30100" y="129784"/>
                </a:lnTo>
                <a:lnTo>
                  <a:pt x="28638" y="134147"/>
                </a:lnTo>
                <a:lnTo>
                  <a:pt x="27665" y="138961"/>
                </a:lnTo>
                <a:lnTo>
                  <a:pt x="27016" y="144076"/>
                </a:lnTo>
                <a:lnTo>
                  <a:pt x="25629" y="148438"/>
                </a:lnTo>
                <a:lnTo>
                  <a:pt x="23754" y="152298"/>
                </a:lnTo>
                <a:lnTo>
                  <a:pt x="21550" y="155825"/>
                </a:lnTo>
                <a:lnTo>
                  <a:pt x="19103" y="162283"/>
                </a:lnTo>
                <a:lnTo>
                  <a:pt x="18449" y="165338"/>
                </a:lnTo>
                <a:lnTo>
                  <a:pt x="15184" y="171274"/>
                </a:lnTo>
                <a:lnTo>
                  <a:pt x="10557" y="177086"/>
                </a:lnTo>
                <a:lnTo>
                  <a:pt x="5327" y="182845"/>
                </a:lnTo>
                <a:lnTo>
                  <a:pt x="3550" y="185714"/>
                </a:lnTo>
                <a:lnTo>
                  <a:pt x="1577" y="191442"/>
                </a:lnTo>
                <a:lnTo>
                  <a:pt x="701" y="197163"/>
                </a:lnTo>
                <a:lnTo>
                  <a:pt x="11" y="205591"/>
                </a:lnTo>
                <a:lnTo>
                  <a:pt x="0" y="213955"/>
                </a:lnTo>
                <a:lnTo>
                  <a:pt x="9323" y="214265"/>
                </a:lnTo>
                <a:lnTo>
                  <a:pt x="67062" y="214312"/>
                </a:lnTo>
                <a:lnTo>
                  <a:pt x="77748" y="211772"/>
                </a:lnTo>
                <a:lnTo>
                  <a:pt x="83263" y="209761"/>
                </a:lnTo>
                <a:lnTo>
                  <a:pt x="89798" y="208421"/>
                </a:lnTo>
                <a:lnTo>
                  <a:pt x="97013" y="207527"/>
                </a:lnTo>
                <a:lnTo>
                  <a:pt x="104680" y="206931"/>
                </a:lnTo>
                <a:lnTo>
                  <a:pt x="111696" y="205582"/>
                </a:lnTo>
                <a:lnTo>
                  <a:pt x="118279" y="203729"/>
                </a:lnTo>
                <a:lnTo>
                  <a:pt x="124572" y="201542"/>
                </a:lnTo>
                <a:lnTo>
                  <a:pt x="130673" y="200084"/>
                </a:lnTo>
                <a:lnTo>
                  <a:pt x="136645" y="199112"/>
                </a:lnTo>
                <a:lnTo>
                  <a:pt x="142531" y="198464"/>
                </a:lnTo>
                <a:lnTo>
                  <a:pt x="149312" y="198031"/>
                </a:lnTo>
                <a:lnTo>
                  <a:pt x="156692" y="197743"/>
                </a:lnTo>
                <a:lnTo>
                  <a:pt x="178189" y="197338"/>
                </a:lnTo>
                <a:lnTo>
                  <a:pt x="184514" y="197281"/>
                </a:lnTo>
                <a:lnTo>
                  <a:pt x="191590" y="196290"/>
                </a:lnTo>
                <a:lnTo>
                  <a:pt x="199164" y="194678"/>
                </a:lnTo>
                <a:lnTo>
                  <a:pt x="207069" y="192650"/>
                </a:lnTo>
                <a:lnTo>
                  <a:pt x="214247" y="191298"/>
                </a:lnTo>
                <a:lnTo>
                  <a:pt x="220935" y="190397"/>
                </a:lnTo>
                <a:lnTo>
                  <a:pt x="227301" y="189796"/>
                </a:lnTo>
                <a:lnTo>
                  <a:pt x="233448" y="189395"/>
                </a:lnTo>
                <a:lnTo>
                  <a:pt x="239452" y="189128"/>
                </a:lnTo>
                <a:lnTo>
                  <a:pt x="251202" y="188832"/>
                </a:lnTo>
                <a:lnTo>
                  <a:pt x="341205" y="188595"/>
                </a:lnTo>
                <a:lnTo>
                  <a:pt x="341770" y="189547"/>
                </a:lnTo>
                <a:lnTo>
                  <a:pt x="342750" y="195975"/>
                </a:lnTo>
                <a:lnTo>
                  <a:pt x="342898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49"/>
          <p:cNvSpPr/>
          <p:nvPr/>
        </p:nvSpPr>
        <p:spPr>
          <a:xfrm>
            <a:off x="8283892" y="4003388"/>
            <a:ext cx="34291" cy="445740"/>
          </a:xfrm>
          <a:custGeom>
            <a:avLst/>
            <a:gdLst/>
            <a:ahLst/>
            <a:cxnLst/>
            <a:rect l="0" t="0" r="0" b="0"/>
            <a:pathLst>
              <a:path w="34291" h="445740">
                <a:moveTo>
                  <a:pt x="34290" y="8541"/>
                </a:moveTo>
                <a:lnTo>
                  <a:pt x="29739" y="8541"/>
                </a:lnTo>
                <a:lnTo>
                  <a:pt x="27446" y="7589"/>
                </a:lnTo>
                <a:lnTo>
                  <a:pt x="24965" y="6002"/>
                </a:lnTo>
                <a:lnTo>
                  <a:pt x="17186" y="0"/>
                </a:lnTo>
                <a:lnTo>
                  <a:pt x="12607" y="4529"/>
                </a:lnTo>
                <a:lnTo>
                  <a:pt x="11262" y="6819"/>
                </a:lnTo>
                <a:lnTo>
                  <a:pt x="10365" y="9298"/>
                </a:lnTo>
                <a:lnTo>
                  <a:pt x="9369" y="14593"/>
                </a:lnTo>
                <a:lnTo>
                  <a:pt x="8731" y="25753"/>
                </a:lnTo>
                <a:lnTo>
                  <a:pt x="8677" y="28588"/>
                </a:lnTo>
                <a:lnTo>
                  <a:pt x="9595" y="33336"/>
                </a:lnTo>
                <a:lnTo>
                  <a:pt x="11159" y="39359"/>
                </a:lnTo>
                <a:lnTo>
                  <a:pt x="13155" y="46231"/>
                </a:lnTo>
                <a:lnTo>
                  <a:pt x="14485" y="52718"/>
                </a:lnTo>
                <a:lnTo>
                  <a:pt x="15371" y="58948"/>
                </a:lnTo>
                <a:lnTo>
                  <a:pt x="16357" y="71902"/>
                </a:lnTo>
                <a:lnTo>
                  <a:pt x="16795" y="87184"/>
                </a:lnTo>
                <a:lnTo>
                  <a:pt x="17136" y="170266"/>
                </a:lnTo>
                <a:lnTo>
                  <a:pt x="17143" y="196795"/>
                </a:lnTo>
                <a:lnTo>
                  <a:pt x="16191" y="206434"/>
                </a:lnTo>
                <a:lnTo>
                  <a:pt x="14604" y="216670"/>
                </a:lnTo>
                <a:lnTo>
                  <a:pt x="12593" y="227304"/>
                </a:lnTo>
                <a:lnTo>
                  <a:pt x="11254" y="237251"/>
                </a:lnTo>
                <a:lnTo>
                  <a:pt x="10360" y="246739"/>
                </a:lnTo>
                <a:lnTo>
                  <a:pt x="9763" y="255922"/>
                </a:lnTo>
                <a:lnTo>
                  <a:pt x="9366" y="264902"/>
                </a:lnTo>
                <a:lnTo>
                  <a:pt x="8925" y="282500"/>
                </a:lnTo>
                <a:lnTo>
                  <a:pt x="8576" y="381426"/>
                </a:lnTo>
                <a:lnTo>
                  <a:pt x="7622" y="387624"/>
                </a:lnTo>
                <a:lnTo>
                  <a:pt x="6034" y="393661"/>
                </a:lnTo>
                <a:lnTo>
                  <a:pt x="4023" y="399590"/>
                </a:lnTo>
                <a:lnTo>
                  <a:pt x="2682" y="404496"/>
                </a:lnTo>
                <a:lnTo>
                  <a:pt x="1789" y="408719"/>
                </a:lnTo>
                <a:lnTo>
                  <a:pt x="794" y="415950"/>
                </a:lnTo>
                <a:lnTo>
                  <a:pt x="157" y="428355"/>
                </a:lnTo>
                <a:lnTo>
                  <a:pt x="0" y="44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50"/>
          <p:cNvSpPr/>
          <p:nvPr/>
        </p:nvSpPr>
        <p:spPr>
          <a:xfrm>
            <a:off x="6784068" y="4766310"/>
            <a:ext cx="188232" cy="205741"/>
          </a:xfrm>
          <a:custGeom>
            <a:avLst/>
            <a:gdLst/>
            <a:ahLst/>
            <a:cxnLst/>
            <a:rect l="0" t="0" r="0" b="0"/>
            <a:pathLst>
              <a:path w="188232" h="205741">
                <a:moveTo>
                  <a:pt x="153941" y="0"/>
                </a:moveTo>
                <a:lnTo>
                  <a:pt x="132600" y="0"/>
                </a:lnTo>
                <a:lnTo>
                  <a:pt x="130189" y="952"/>
                </a:lnTo>
                <a:lnTo>
                  <a:pt x="124969" y="4551"/>
                </a:lnTo>
                <a:lnTo>
                  <a:pt x="121228" y="7381"/>
                </a:lnTo>
                <a:lnTo>
                  <a:pt x="117812" y="8043"/>
                </a:lnTo>
                <a:lnTo>
                  <a:pt x="113119" y="8337"/>
                </a:lnTo>
                <a:lnTo>
                  <a:pt x="107858" y="8467"/>
                </a:lnTo>
                <a:lnTo>
                  <a:pt x="105122" y="9455"/>
                </a:lnTo>
                <a:lnTo>
                  <a:pt x="99542" y="13092"/>
                </a:lnTo>
                <a:lnTo>
                  <a:pt x="93886" y="15344"/>
                </a:lnTo>
                <a:lnTo>
                  <a:pt x="91044" y="15944"/>
                </a:lnTo>
                <a:lnTo>
                  <a:pt x="85347" y="19151"/>
                </a:lnTo>
                <a:lnTo>
                  <a:pt x="82495" y="21340"/>
                </a:lnTo>
                <a:lnTo>
                  <a:pt x="78688" y="22799"/>
                </a:lnTo>
                <a:lnTo>
                  <a:pt x="74245" y="23772"/>
                </a:lnTo>
                <a:lnTo>
                  <a:pt x="69378" y="24420"/>
                </a:lnTo>
                <a:lnTo>
                  <a:pt x="66134" y="25805"/>
                </a:lnTo>
                <a:lnTo>
                  <a:pt x="63971" y="27681"/>
                </a:lnTo>
                <a:lnTo>
                  <a:pt x="62528" y="29884"/>
                </a:lnTo>
                <a:lnTo>
                  <a:pt x="60614" y="31352"/>
                </a:lnTo>
                <a:lnTo>
                  <a:pt x="58386" y="32332"/>
                </a:lnTo>
                <a:lnTo>
                  <a:pt x="55948" y="32984"/>
                </a:lnTo>
                <a:lnTo>
                  <a:pt x="50699" y="36249"/>
                </a:lnTo>
                <a:lnTo>
                  <a:pt x="47966" y="38454"/>
                </a:lnTo>
                <a:lnTo>
                  <a:pt x="45191" y="39923"/>
                </a:lnTo>
                <a:lnTo>
                  <a:pt x="39568" y="41556"/>
                </a:lnTo>
                <a:lnTo>
                  <a:pt x="33894" y="44821"/>
                </a:lnTo>
                <a:lnTo>
                  <a:pt x="31047" y="47026"/>
                </a:lnTo>
                <a:lnTo>
                  <a:pt x="29150" y="49448"/>
                </a:lnTo>
                <a:lnTo>
                  <a:pt x="27885" y="52016"/>
                </a:lnTo>
                <a:lnTo>
                  <a:pt x="27041" y="54679"/>
                </a:lnTo>
                <a:lnTo>
                  <a:pt x="25526" y="56455"/>
                </a:lnTo>
                <a:lnTo>
                  <a:pt x="23564" y="57639"/>
                </a:lnTo>
                <a:lnTo>
                  <a:pt x="21303" y="58428"/>
                </a:lnTo>
                <a:lnTo>
                  <a:pt x="19796" y="59907"/>
                </a:lnTo>
                <a:lnTo>
                  <a:pt x="18791" y="61846"/>
                </a:lnTo>
                <a:lnTo>
                  <a:pt x="18122" y="64090"/>
                </a:lnTo>
                <a:lnTo>
                  <a:pt x="14837" y="69124"/>
                </a:lnTo>
                <a:lnTo>
                  <a:pt x="12627" y="71800"/>
                </a:lnTo>
                <a:lnTo>
                  <a:pt x="11155" y="74537"/>
                </a:lnTo>
                <a:lnTo>
                  <a:pt x="9518" y="80117"/>
                </a:lnTo>
                <a:lnTo>
                  <a:pt x="8791" y="85773"/>
                </a:lnTo>
                <a:lnTo>
                  <a:pt x="8597" y="88614"/>
                </a:lnTo>
                <a:lnTo>
                  <a:pt x="7515" y="91461"/>
                </a:lnTo>
                <a:lnTo>
                  <a:pt x="3773" y="97164"/>
                </a:lnTo>
                <a:lnTo>
                  <a:pt x="2395" y="100971"/>
                </a:lnTo>
                <a:lnTo>
                  <a:pt x="1475" y="105414"/>
                </a:lnTo>
                <a:lnTo>
                  <a:pt x="862" y="110281"/>
                </a:lnTo>
                <a:lnTo>
                  <a:pt x="454" y="114478"/>
                </a:lnTo>
                <a:lnTo>
                  <a:pt x="181" y="118229"/>
                </a:lnTo>
                <a:lnTo>
                  <a:pt x="0" y="121681"/>
                </a:lnTo>
                <a:lnTo>
                  <a:pt x="831" y="124936"/>
                </a:lnTo>
                <a:lnTo>
                  <a:pt x="4295" y="131092"/>
                </a:lnTo>
                <a:lnTo>
                  <a:pt x="6469" y="137003"/>
                </a:lnTo>
                <a:lnTo>
                  <a:pt x="7436" y="142805"/>
                </a:lnTo>
                <a:lnTo>
                  <a:pt x="7866" y="148558"/>
                </a:lnTo>
                <a:lnTo>
                  <a:pt x="8932" y="151426"/>
                </a:lnTo>
                <a:lnTo>
                  <a:pt x="12658" y="157153"/>
                </a:lnTo>
                <a:lnTo>
                  <a:pt x="14949" y="162873"/>
                </a:lnTo>
                <a:lnTo>
                  <a:pt x="15560" y="165732"/>
                </a:lnTo>
                <a:lnTo>
                  <a:pt x="16919" y="167638"/>
                </a:lnTo>
                <a:lnTo>
                  <a:pt x="18778" y="168908"/>
                </a:lnTo>
                <a:lnTo>
                  <a:pt x="20970" y="169755"/>
                </a:lnTo>
                <a:lnTo>
                  <a:pt x="25946" y="173237"/>
                </a:lnTo>
                <a:lnTo>
                  <a:pt x="31332" y="177959"/>
                </a:lnTo>
                <a:lnTo>
                  <a:pt x="36901" y="183233"/>
                </a:lnTo>
                <a:lnTo>
                  <a:pt x="39720" y="185020"/>
                </a:lnTo>
                <a:lnTo>
                  <a:pt x="45391" y="187006"/>
                </a:lnTo>
                <a:lnTo>
                  <a:pt x="49190" y="187536"/>
                </a:lnTo>
                <a:lnTo>
                  <a:pt x="53627" y="187889"/>
                </a:lnTo>
                <a:lnTo>
                  <a:pt x="62685" y="188280"/>
                </a:lnTo>
                <a:lnTo>
                  <a:pt x="69885" y="188455"/>
                </a:lnTo>
                <a:lnTo>
                  <a:pt x="116912" y="188591"/>
                </a:lnTo>
                <a:lnTo>
                  <a:pt x="122588" y="187640"/>
                </a:lnTo>
                <a:lnTo>
                  <a:pt x="128276" y="186053"/>
                </a:lnTo>
                <a:lnTo>
                  <a:pt x="133974" y="184042"/>
                </a:lnTo>
                <a:lnTo>
                  <a:pt x="138724" y="181750"/>
                </a:lnTo>
                <a:lnTo>
                  <a:pt x="142844" y="179269"/>
                </a:lnTo>
                <a:lnTo>
                  <a:pt x="146543" y="176663"/>
                </a:lnTo>
                <a:lnTo>
                  <a:pt x="150914" y="174925"/>
                </a:lnTo>
                <a:lnTo>
                  <a:pt x="155733" y="173766"/>
                </a:lnTo>
                <a:lnTo>
                  <a:pt x="160852" y="172994"/>
                </a:lnTo>
                <a:lnTo>
                  <a:pt x="165216" y="171527"/>
                </a:lnTo>
                <a:lnTo>
                  <a:pt x="169078" y="169596"/>
                </a:lnTo>
                <a:lnTo>
                  <a:pt x="172605" y="167357"/>
                </a:lnTo>
                <a:lnTo>
                  <a:pt x="175908" y="165864"/>
                </a:lnTo>
                <a:lnTo>
                  <a:pt x="179064" y="164868"/>
                </a:lnTo>
                <a:lnTo>
                  <a:pt x="182119" y="164204"/>
                </a:lnTo>
                <a:lnTo>
                  <a:pt x="184157" y="162810"/>
                </a:lnTo>
                <a:lnTo>
                  <a:pt x="185515" y="160927"/>
                </a:lnTo>
                <a:lnTo>
                  <a:pt x="187695" y="155613"/>
                </a:lnTo>
                <a:lnTo>
                  <a:pt x="188073" y="150141"/>
                </a:lnTo>
                <a:lnTo>
                  <a:pt x="188211" y="143773"/>
                </a:lnTo>
                <a:lnTo>
                  <a:pt x="188231" y="132996"/>
                </a:lnTo>
                <a:lnTo>
                  <a:pt x="187278" y="131526"/>
                </a:lnTo>
                <a:lnTo>
                  <a:pt x="185691" y="130546"/>
                </a:lnTo>
                <a:lnTo>
                  <a:pt x="181388" y="129458"/>
                </a:lnTo>
                <a:lnTo>
                  <a:pt x="176300" y="128974"/>
                </a:lnTo>
                <a:lnTo>
                  <a:pt x="173609" y="127893"/>
                </a:lnTo>
                <a:lnTo>
                  <a:pt x="168080" y="124151"/>
                </a:lnTo>
                <a:lnTo>
                  <a:pt x="164320" y="122772"/>
                </a:lnTo>
                <a:lnTo>
                  <a:pt x="159908" y="121853"/>
                </a:lnTo>
                <a:lnTo>
                  <a:pt x="155061" y="121240"/>
                </a:lnTo>
                <a:lnTo>
                  <a:pt x="150878" y="120832"/>
                </a:lnTo>
                <a:lnTo>
                  <a:pt x="147137" y="120559"/>
                </a:lnTo>
                <a:lnTo>
                  <a:pt x="143691" y="120378"/>
                </a:lnTo>
                <a:lnTo>
                  <a:pt x="137321" y="120176"/>
                </a:lnTo>
                <a:lnTo>
                  <a:pt x="125470" y="120047"/>
                </a:lnTo>
                <a:lnTo>
                  <a:pt x="105400" y="120017"/>
                </a:lnTo>
                <a:lnTo>
                  <a:pt x="103483" y="120969"/>
                </a:lnTo>
                <a:lnTo>
                  <a:pt x="98813" y="124566"/>
                </a:lnTo>
                <a:lnTo>
                  <a:pt x="93563" y="129340"/>
                </a:lnTo>
                <a:lnTo>
                  <a:pt x="90829" y="131947"/>
                </a:lnTo>
                <a:lnTo>
                  <a:pt x="88054" y="133684"/>
                </a:lnTo>
                <a:lnTo>
                  <a:pt x="82430" y="135615"/>
                </a:lnTo>
                <a:lnTo>
                  <a:pt x="76757" y="139013"/>
                </a:lnTo>
                <a:lnTo>
                  <a:pt x="73910" y="141253"/>
                </a:lnTo>
                <a:lnTo>
                  <a:pt x="72012" y="143698"/>
                </a:lnTo>
                <a:lnTo>
                  <a:pt x="70747" y="146282"/>
                </a:lnTo>
                <a:lnTo>
                  <a:pt x="69903" y="148956"/>
                </a:lnTo>
                <a:lnTo>
                  <a:pt x="66427" y="154467"/>
                </a:lnTo>
                <a:lnTo>
                  <a:pt x="64165" y="157271"/>
                </a:lnTo>
                <a:lnTo>
                  <a:pt x="62659" y="160092"/>
                </a:lnTo>
                <a:lnTo>
                  <a:pt x="60984" y="165767"/>
                </a:lnTo>
                <a:lnTo>
                  <a:pt x="60239" y="171464"/>
                </a:lnTo>
                <a:lnTo>
                  <a:pt x="60041" y="174317"/>
                </a:lnTo>
                <a:lnTo>
                  <a:pt x="58956" y="177171"/>
                </a:lnTo>
                <a:lnTo>
                  <a:pt x="55211" y="182882"/>
                </a:lnTo>
                <a:lnTo>
                  <a:pt x="52911" y="188596"/>
                </a:lnTo>
                <a:lnTo>
                  <a:pt x="51889" y="194310"/>
                </a:lnTo>
                <a:lnTo>
                  <a:pt x="51435" y="200025"/>
                </a:lnTo>
                <a:lnTo>
                  <a:pt x="51072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51"/>
          <p:cNvSpPr/>
          <p:nvPr/>
        </p:nvSpPr>
        <p:spPr>
          <a:xfrm>
            <a:off x="7769543" y="4749165"/>
            <a:ext cx="162874" cy="197168"/>
          </a:xfrm>
          <a:custGeom>
            <a:avLst/>
            <a:gdLst/>
            <a:ahLst/>
            <a:cxnLst/>
            <a:rect l="0" t="0" r="0" b="0"/>
            <a:pathLst>
              <a:path w="162874" h="197168">
                <a:moveTo>
                  <a:pt x="94297" y="0"/>
                </a:moveTo>
                <a:lnTo>
                  <a:pt x="78343" y="0"/>
                </a:lnTo>
                <a:lnTo>
                  <a:pt x="75141" y="2540"/>
                </a:lnTo>
                <a:lnTo>
                  <a:pt x="72955" y="4551"/>
                </a:lnTo>
                <a:lnTo>
                  <a:pt x="70543" y="5891"/>
                </a:lnTo>
                <a:lnTo>
                  <a:pt x="67984" y="6785"/>
                </a:lnTo>
                <a:lnTo>
                  <a:pt x="65325" y="7381"/>
                </a:lnTo>
                <a:lnTo>
                  <a:pt x="63552" y="8730"/>
                </a:lnTo>
                <a:lnTo>
                  <a:pt x="62371" y="10583"/>
                </a:lnTo>
                <a:lnTo>
                  <a:pt x="61582" y="12770"/>
                </a:lnTo>
                <a:lnTo>
                  <a:pt x="60104" y="14228"/>
                </a:lnTo>
                <a:lnTo>
                  <a:pt x="58167" y="15200"/>
                </a:lnTo>
                <a:lnTo>
                  <a:pt x="55922" y="15849"/>
                </a:lnTo>
                <a:lnTo>
                  <a:pt x="54426" y="17233"/>
                </a:lnTo>
                <a:lnTo>
                  <a:pt x="53429" y="19109"/>
                </a:lnTo>
                <a:lnTo>
                  <a:pt x="52764" y="21312"/>
                </a:lnTo>
                <a:lnTo>
                  <a:pt x="49485" y="26299"/>
                </a:lnTo>
                <a:lnTo>
                  <a:pt x="47278" y="28963"/>
                </a:lnTo>
                <a:lnTo>
                  <a:pt x="44853" y="30738"/>
                </a:lnTo>
                <a:lnTo>
                  <a:pt x="42284" y="31922"/>
                </a:lnTo>
                <a:lnTo>
                  <a:pt x="39619" y="32711"/>
                </a:lnTo>
                <a:lnTo>
                  <a:pt x="37842" y="34190"/>
                </a:lnTo>
                <a:lnTo>
                  <a:pt x="36658" y="36128"/>
                </a:lnTo>
                <a:lnTo>
                  <a:pt x="35868" y="38373"/>
                </a:lnTo>
                <a:lnTo>
                  <a:pt x="32451" y="43407"/>
                </a:lnTo>
                <a:lnTo>
                  <a:pt x="27757" y="48819"/>
                </a:lnTo>
                <a:lnTo>
                  <a:pt x="22496" y="54400"/>
                </a:lnTo>
                <a:lnTo>
                  <a:pt x="20713" y="57221"/>
                </a:lnTo>
                <a:lnTo>
                  <a:pt x="18730" y="62896"/>
                </a:lnTo>
                <a:lnTo>
                  <a:pt x="17249" y="66696"/>
                </a:lnTo>
                <a:lnTo>
                  <a:pt x="15309" y="71134"/>
                </a:lnTo>
                <a:lnTo>
                  <a:pt x="13063" y="75997"/>
                </a:lnTo>
                <a:lnTo>
                  <a:pt x="11566" y="80192"/>
                </a:lnTo>
                <a:lnTo>
                  <a:pt x="10568" y="83941"/>
                </a:lnTo>
                <a:lnTo>
                  <a:pt x="9903" y="87393"/>
                </a:lnTo>
                <a:lnTo>
                  <a:pt x="8506" y="90647"/>
                </a:lnTo>
                <a:lnTo>
                  <a:pt x="4415" y="96802"/>
                </a:lnTo>
                <a:lnTo>
                  <a:pt x="1962" y="102713"/>
                </a:lnTo>
                <a:lnTo>
                  <a:pt x="387" y="109718"/>
                </a:lnTo>
                <a:lnTo>
                  <a:pt x="113" y="115483"/>
                </a:lnTo>
                <a:lnTo>
                  <a:pt x="6" y="128480"/>
                </a:lnTo>
                <a:lnTo>
                  <a:pt x="0" y="135829"/>
                </a:lnTo>
                <a:lnTo>
                  <a:pt x="4550" y="141316"/>
                </a:lnTo>
                <a:lnTo>
                  <a:pt x="8730" y="145812"/>
                </a:lnTo>
                <a:lnTo>
                  <a:pt x="12770" y="149896"/>
                </a:lnTo>
                <a:lnTo>
                  <a:pt x="14228" y="152317"/>
                </a:lnTo>
                <a:lnTo>
                  <a:pt x="15848" y="157549"/>
                </a:lnTo>
                <a:lnTo>
                  <a:pt x="17232" y="159325"/>
                </a:lnTo>
                <a:lnTo>
                  <a:pt x="19108" y="160509"/>
                </a:lnTo>
                <a:lnTo>
                  <a:pt x="21310" y="161298"/>
                </a:lnTo>
                <a:lnTo>
                  <a:pt x="26298" y="164716"/>
                </a:lnTo>
                <a:lnTo>
                  <a:pt x="28962" y="166960"/>
                </a:lnTo>
                <a:lnTo>
                  <a:pt x="31690" y="168457"/>
                </a:lnTo>
                <a:lnTo>
                  <a:pt x="34462" y="169454"/>
                </a:lnTo>
                <a:lnTo>
                  <a:pt x="37262" y="170120"/>
                </a:lnTo>
                <a:lnTo>
                  <a:pt x="40081" y="170563"/>
                </a:lnTo>
                <a:lnTo>
                  <a:pt x="42913" y="170858"/>
                </a:lnTo>
                <a:lnTo>
                  <a:pt x="45753" y="171055"/>
                </a:lnTo>
                <a:lnTo>
                  <a:pt x="48599" y="171187"/>
                </a:lnTo>
                <a:lnTo>
                  <a:pt x="54301" y="171333"/>
                </a:lnTo>
                <a:lnTo>
                  <a:pt x="92780" y="171447"/>
                </a:lnTo>
                <a:lnTo>
                  <a:pt x="97096" y="170495"/>
                </a:lnTo>
                <a:lnTo>
                  <a:pt x="100925" y="168908"/>
                </a:lnTo>
                <a:lnTo>
                  <a:pt x="104430" y="166898"/>
                </a:lnTo>
                <a:lnTo>
                  <a:pt x="107721" y="165557"/>
                </a:lnTo>
                <a:lnTo>
                  <a:pt x="110866" y="164664"/>
                </a:lnTo>
                <a:lnTo>
                  <a:pt x="113916" y="164068"/>
                </a:lnTo>
                <a:lnTo>
                  <a:pt x="116901" y="163671"/>
                </a:lnTo>
                <a:lnTo>
                  <a:pt x="119843" y="163407"/>
                </a:lnTo>
                <a:lnTo>
                  <a:pt x="122758" y="163230"/>
                </a:lnTo>
                <a:lnTo>
                  <a:pt x="125654" y="162160"/>
                </a:lnTo>
                <a:lnTo>
                  <a:pt x="128536" y="160494"/>
                </a:lnTo>
                <a:lnTo>
                  <a:pt x="131411" y="158431"/>
                </a:lnTo>
                <a:lnTo>
                  <a:pt x="134279" y="156103"/>
                </a:lnTo>
                <a:lnTo>
                  <a:pt x="137144" y="153599"/>
                </a:lnTo>
                <a:lnTo>
                  <a:pt x="140006" y="150976"/>
                </a:lnTo>
                <a:lnTo>
                  <a:pt x="142867" y="149228"/>
                </a:lnTo>
                <a:lnTo>
                  <a:pt x="145728" y="148063"/>
                </a:lnTo>
                <a:lnTo>
                  <a:pt x="148586" y="147286"/>
                </a:lnTo>
                <a:lnTo>
                  <a:pt x="151444" y="145816"/>
                </a:lnTo>
                <a:lnTo>
                  <a:pt x="154303" y="143883"/>
                </a:lnTo>
                <a:lnTo>
                  <a:pt x="157161" y="141642"/>
                </a:lnTo>
                <a:lnTo>
                  <a:pt x="159066" y="139195"/>
                </a:lnTo>
                <a:lnTo>
                  <a:pt x="160337" y="136612"/>
                </a:lnTo>
                <a:lnTo>
                  <a:pt x="162375" y="130172"/>
                </a:lnTo>
                <a:lnTo>
                  <a:pt x="162728" y="124506"/>
                </a:lnTo>
                <a:lnTo>
                  <a:pt x="162864" y="113028"/>
                </a:lnTo>
                <a:lnTo>
                  <a:pt x="162873" y="107361"/>
                </a:lnTo>
                <a:lnTo>
                  <a:pt x="161921" y="105864"/>
                </a:lnTo>
                <a:lnTo>
                  <a:pt x="160334" y="104866"/>
                </a:lnTo>
                <a:lnTo>
                  <a:pt x="156032" y="103757"/>
                </a:lnTo>
                <a:lnTo>
                  <a:pt x="150945" y="103264"/>
                </a:lnTo>
                <a:lnTo>
                  <a:pt x="147276" y="102986"/>
                </a:lnTo>
                <a:lnTo>
                  <a:pt x="143878" y="100382"/>
                </a:lnTo>
                <a:lnTo>
                  <a:pt x="138486" y="95499"/>
                </a:lnTo>
                <a:lnTo>
                  <a:pt x="135208" y="94831"/>
                </a:lnTo>
                <a:lnTo>
                  <a:pt x="130577" y="94535"/>
                </a:lnTo>
                <a:lnTo>
                  <a:pt x="125344" y="94403"/>
                </a:lnTo>
                <a:lnTo>
                  <a:pt x="108550" y="94307"/>
                </a:lnTo>
                <a:lnTo>
                  <a:pt x="105704" y="95255"/>
                </a:lnTo>
                <a:lnTo>
                  <a:pt x="102854" y="96841"/>
                </a:lnTo>
                <a:lnTo>
                  <a:pt x="95986" y="101679"/>
                </a:lnTo>
                <a:lnTo>
                  <a:pt x="92508" y="104880"/>
                </a:lnTo>
                <a:lnTo>
                  <a:pt x="82513" y="114697"/>
                </a:lnTo>
                <a:lnTo>
                  <a:pt x="79774" y="116469"/>
                </a:lnTo>
                <a:lnTo>
                  <a:pt x="76995" y="117651"/>
                </a:lnTo>
                <a:lnTo>
                  <a:pt x="74189" y="118439"/>
                </a:lnTo>
                <a:lnTo>
                  <a:pt x="72319" y="119917"/>
                </a:lnTo>
                <a:lnTo>
                  <a:pt x="71072" y="121854"/>
                </a:lnTo>
                <a:lnTo>
                  <a:pt x="69687" y="126548"/>
                </a:lnTo>
                <a:lnTo>
                  <a:pt x="69071" y="131808"/>
                </a:lnTo>
                <a:lnTo>
                  <a:pt x="67955" y="134545"/>
                </a:lnTo>
                <a:lnTo>
                  <a:pt x="64174" y="140125"/>
                </a:lnTo>
                <a:lnTo>
                  <a:pt x="61859" y="145780"/>
                </a:lnTo>
                <a:lnTo>
                  <a:pt x="60830" y="151468"/>
                </a:lnTo>
                <a:lnTo>
                  <a:pt x="60372" y="157172"/>
                </a:lnTo>
                <a:lnTo>
                  <a:pt x="60079" y="162703"/>
                </a:lnTo>
                <a:lnTo>
                  <a:pt x="60007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52"/>
          <p:cNvSpPr/>
          <p:nvPr/>
        </p:nvSpPr>
        <p:spPr>
          <a:xfrm>
            <a:off x="7075169" y="4954904"/>
            <a:ext cx="25719" cy="385764"/>
          </a:xfrm>
          <a:custGeom>
            <a:avLst/>
            <a:gdLst/>
            <a:ahLst/>
            <a:cxnLst/>
            <a:rect l="0" t="0" r="0" b="0"/>
            <a:pathLst>
              <a:path w="25719" h="385764">
                <a:moveTo>
                  <a:pt x="25718" y="0"/>
                </a:moveTo>
                <a:lnTo>
                  <a:pt x="25718" y="45731"/>
                </a:lnTo>
                <a:lnTo>
                  <a:pt x="24766" y="48585"/>
                </a:lnTo>
                <a:lnTo>
                  <a:pt x="23179" y="51440"/>
                </a:lnTo>
                <a:lnTo>
                  <a:pt x="21167" y="54296"/>
                </a:lnTo>
                <a:lnTo>
                  <a:pt x="19827" y="57153"/>
                </a:lnTo>
                <a:lnTo>
                  <a:pt x="18933" y="60010"/>
                </a:lnTo>
                <a:lnTo>
                  <a:pt x="18337" y="62866"/>
                </a:lnTo>
                <a:lnTo>
                  <a:pt x="16988" y="66676"/>
                </a:lnTo>
                <a:lnTo>
                  <a:pt x="15135" y="71121"/>
                </a:lnTo>
                <a:lnTo>
                  <a:pt x="12948" y="75989"/>
                </a:lnTo>
                <a:lnTo>
                  <a:pt x="11489" y="80187"/>
                </a:lnTo>
                <a:lnTo>
                  <a:pt x="10517" y="83938"/>
                </a:lnTo>
                <a:lnTo>
                  <a:pt x="9869" y="87392"/>
                </a:lnTo>
                <a:lnTo>
                  <a:pt x="9149" y="96309"/>
                </a:lnTo>
                <a:lnTo>
                  <a:pt x="8829" y="106621"/>
                </a:lnTo>
                <a:lnTo>
                  <a:pt x="8686" y="117555"/>
                </a:lnTo>
                <a:lnTo>
                  <a:pt x="7696" y="123137"/>
                </a:lnTo>
                <a:lnTo>
                  <a:pt x="6084" y="128765"/>
                </a:lnTo>
                <a:lnTo>
                  <a:pt x="4056" y="134421"/>
                </a:lnTo>
                <a:lnTo>
                  <a:pt x="2705" y="139144"/>
                </a:lnTo>
                <a:lnTo>
                  <a:pt x="1803" y="143246"/>
                </a:lnTo>
                <a:lnTo>
                  <a:pt x="1202" y="146932"/>
                </a:lnTo>
                <a:lnTo>
                  <a:pt x="535" y="156109"/>
                </a:lnTo>
                <a:lnTo>
                  <a:pt x="238" y="166537"/>
                </a:lnTo>
                <a:lnTo>
                  <a:pt x="5" y="220359"/>
                </a:lnTo>
                <a:lnTo>
                  <a:pt x="0" y="318462"/>
                </a:lnTo>
                <a:lnTo>
                  <a:pt x="954" y="321846"/>
                </a:lnTo>
                <a:lnTo>
                  <a:pt x="2541" y="325054"/>
                </a:lnTo>
                <a:lnTo>
                  <a:pt x="4552" y="328145"/>
                </a:lnTo>
                <a:lnTo>
                  <a:pt x="5892" y="331159"/>
                </a:lnTo>
                <a:lnTo>
                  <a:pt x="6786" y="334120"/>
                </a:lnTo>
                <a:lnTo>
                  <a:pt x="7382" y="337047"/>
                </a:lnTo>
                <a:lnTo>
                  <a:pt x="8044" y="345379"/>
                </a:lnTo>
                <a:lnTo>
                  <a:pt x="8221" y="350268"/>
                </a:lnTo>
                <a:lnTo>
                  <a:pt x="9290" y="353527"/>
                </a:lnTo>
                <a:lnTo>
                  <a:pt x="10956" y="355700"/>
                </a:lnTo>
                <a:lnTo>
                  <a:pt x="13020" y="357148"/>
                </a:lnTo>
                <a:lnTo>
                  <a:pt x="14395" y="359066"/>
                </a:lnTo>
                <a:lnTo>
                  <a:pt x="15312" y="361298"/>
                </a:lnTo>
                <a:lnTo>
                  <a:pt x="15923" y="363738"/>
                </a:lnTo>
                <a:lnTo>
                  <a:pt x="16602" y="368989"/>
                </a:lnTo>
                <a:lnTo>
                  <a:pt x="17038" y="375571"/>
                </a:lnTo>
                <a:lnTo>
                  <a:pt x="16122" y="376111"/>
                </a:lnTo>
                <a:lnTo>
                  <a:pt x="14558" y="376470"/>
                </a:lnTo>
                <a:lnTo>
                  <a:pt x="12563" y="376711"/>
                </a:lnTo>
                <a:lnTo>
                  <a:pt x="11233" y="377823"/>
                </a:lnTo>
                <a:lnTo>
                  <a:pt x="10346" y="379517"/>
                </a:lnTo>
                <a:lnTo>
                  <a:pt x="8583" y="385731"/>
                </a:lnTo>
                <a:lnTo>
                  <a:pt x="8576" y="385754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53"/>
          <p:cNvSpPr/>
          <p:nvPr/>
        </p:nvSpPr>
        <p:spPr>
          <a:xfrm>
            <a:off x="7220912" y="4912160"/>
            <a:ext cx="239625" cy="368500"/>
          </a:xfrm>
          <a:custGeom>
            <a:avLst/>
            <a:gdLst/>
            <a:ahLst/>
            <a:cxnLst/>
            <a:rect l="0" t="0" r="0" b="0"/>
            <a:pathLst>
              <a:path w="239625" h="368500">
                <a:moveTo>
                  <a:pt x="154295" y="34172"/>
                </a:moveTo>
                <a:lnTo>
                  <a:pt x="154295" y="38723"/>
                </a:lnTo>
                <a:lnTo>
                  <a:pt x="153343" y="40064"/>
                </a:lnTo>
                <a:lnTo>
                  <a:pt x="151755" y="40957"/>
                </a:lnTo>
                <a:lnTo>
                  <a:pt x="146915" y="42391"/>
                </a:lnTo>
                <a:lnTo>
                  <a:pt x="141525" y="42640"/>
                </a:lnTo>
                <a:lnTo>
                  <a:pt x="133896" y="42714"/>
                </a:lnTo>
                <a:lnTo>
                  <a:pt x="131171" y="43677"/>
                </a:lnTo>
                <a:lnTo>
                  <a:pt x="125603" y="47286"/>
                </a:lnTo>
                <a:lnTo>
                  <a:pt x="119953" y="49525"/>
                </a:lnTo>
                <a:lnTo>
                  <a:pt x="117112" y="50123"/>
                </a:lnTo>
                <a:lnTo>
                  <a:pt x="111417" y="53326"/>
                </a:lnTo>
                <a:lnTo>
                  <a:pt x="108565" y="55514"/>
                </a:lnTo>
                <a:lnTo>
                  <a:pt x="102855" y="57945"/>
                </a:lnTo>
                <a:lnTo>
                  <a:pt x="97143" y="59025"/>
                </a:lnTo>
                <a:lnTo>
                  <a:pt x="91430" y="59505"/>
                </a:lnTo>
                <a:lnTo>
                  <a:pt x="87620" y="60586"/>
                </a:lnTo>
                <a:lnTo>
                  <a:pt x="83175" y="62259"/>
                </a:lnTo>
                <a:lnTo>
                  <a:pt x="78307" y="64326"/>
                </a:lnTo>
                <a:lnTo>
                  <a:pt x="74108" y="66657"/>
                </a:lnTo>
                <a:lnTo>
                  <a:pt x="66905" y="71788"/>
                </a:lnTo>
                <a:lnTo>
                  <a:pt x="60528" y="77243"/>
                </a:lnTo>
                <a:lnTo>
                  <a:pt x="57494" y="80031"/>
                </a:lnTo>
                <a:lnTo>
                  <a:pt x="54519" y="81890"/>
                </a:lnTo>
                <a:lnTo>
                  <a:pt x="48672" y="83955"/>
                </a:lnTo>
                <a:lnTo>
                  <a:pt x="44828" y="85458"/>
                </a:lnTo>
                <a:lnTo>
                  <a:pt x="40359" y="87413"/>
                </a:lnTo>
                <a:lnTo>
                  <a:pt x="35475" y="89668"/>
                </a:lnTo>
                <a:lnTo>
                  <a:pt x="31267" y="93077"/>
                </a:lnTo>
                <a:lnTo>
                  <a:pt x="24051" y="101945"/>
                </a:lnTo>
                <a:lnTo>
                  <a:pt x="20793" y="105072"/>
                </a:lnTo>
                <a:lnTo>
                  <a:pt x="17669" y="107156"/>
                </a:lnTo>
                <a:lnTo>
                  <a:pt x="14633" y="108546"/>
                </a:lnTo>
                <a:lnTo>
                  <a:pt x="12610" y="110425"/>
                </a:lnTo>
                <a:lnTo>
                  <a:pt x="11261" y="112630"/>
                </a:lnTo>
                <a:lnTo>
                  <a:pt x="10362" y="115052"/>
                </a:lnTo>
                <a:lnTo>
                  <a:pt x="6822" y="120284"/>
                </a:lnTo>
                <a:lnTo>
                  <a:pt x="4545" y="123012"/>
                </a:lnTo>
                <a:lnTo>
                  <a:pt x="3027" y="125784"/>
                </a:lnTo>
                <a:lnTo>
                  <a:pt x="1340" y="131403"/>
                </a:lnTo>
                <a:lnTo>
                  <a:pt x="257" y="141820"/>
                </a:lnTo>
                <a:lnTo>
                  <a:pt x="0" y="152847"/>
                </a:lnTo>
                <a:lnTo>
                  <a:pt x="4544" y="158341"/>
                </a:lnTo>
                <a:lnTo>
                  <a:pt x="6836" y="159814"/>
                </a:lnTo>
                <a:lnTo>
                  <a:pt x="13661" y="161887"/>
                </a:lnTo>
                <a:lnTo>
                  <a:pt x="15591" y="162372"/>
                </a:lnTo>
                <a:lnTo>
                  <a:pt x="21529" y="165127"/>
                </a:lnTo>
                <a:lnTo>
                  <a:pt x="25780" y="167195"/>
                </a:lnTo>
                <a:lnTo>
                  <a:pt x="33042" y="169494"/>
                </a:lnTo>
                <a:lnTo>
                  <a:pt x="39445" y="170515"/>
                </a:lnTo>
                <a:lnTo>
                  <a:pt x="45466" y="170969"/>
                </a:lnTo>
                <a:lnTo>
                  <a:pt x="53857" y="171171"/>
                </a:lnTo>
                <a:lnTo>
                  <a:pt x="144067" y="171332"/>
                </a:lnTo>
                <a:lnTo>
                  <a:pt x="149382" y="172285"/>
                </a:lnTo>
                <a:lnTo>
                  <a:pt x="154830" y="173872"/>
                </a:lnTo>
                <a:lnTo>
                  <a:pt x="160366" y="175883"/>
                </a:lnTo>
                <a:lnTo>
                  <a:pt x="165010" y="178176"/>
                </a:lnTo>
                <a:lnTo>
                  <a:pt x="169058" y="180657"/>
                </a:lnTo>
                <a:lnTo>
                  <a:pt x="172709" y="183264"/>
                </a:lnTo>
                <a:lnTo>
                  <a:pt x="177049" y="185002"/>
                </a:lnTo>
                <a:lnTo>
                  <a:pt x="181847" y="186160"/>
                </a:lnTo>
                <a:lnTo>
                  <a:pt x="186951" y="186933"/>
                </a:lnTo>
                <a:lnTo>
                  <a:pt x="191306" y="188399"/>
                </a:lnTo>
                <a:lnTo>
                  <a:pt x="198684" y="192570"/>
                </a:lnTo>
                <a:lnTo>
                  <a:pt x="205139" y="197599"/>
                </a:lnTo>
                <a:lnTo>
                  <a:pt x="211182" y="203009"/>
                </a:lnTo>
                <a:lnTo>
                  <a:pt x="217044" y="208588"/>
                </a:lnTo>
                <a:lnTo>
                  <a:pt x="218988" y="211409"/>
                </a:lnTo>
                <a:lnTo>
                  <a:pt x="222676" y="219931"/>
                </a:lnTo>
                <a:lnTo>
                  <a:pt x="229378" y="229441"/>
                </a:lnTo>
                <a:lnTo>
                  <a:pt x="234656" y="238751"/>
                </a:lnTo>
                <a:lnTo>
                  <a:pt x="237635" y="249238"/>
                </a:lnTo>
                <a:lnTo>
                  <a:pt x="238961" y="259297"/>
                </a:lnTo>
                <a:lnTo>
                  <a:pt x="239550" y="266943"/>
                </a:lnTo>
                <a:lnTo>
                  <a:pt x="237271" y="276056"/>
                </a:lnTo>
                <a:lnTo>
                  <a:pt x="233084" y="286456"/>
                </a:lnTo>
                <a:lnTo>
                  <a:pt x="228048" y="297428"/>
                </a:lnTo>
                <a:lnTo>
                  <a:pt x="222634" y="306115"/>
                </a:lnTo>
                <a:lnTo>
                  <a:pt x="217053" y="314103"/>
                </a:lnTo>
                <a:lnTo>
                  <a:pt x="211397" y="324004"/>
                </a:lnTo>
                <a:lnTo>
                  <a:pt x="205709" y="332214"/>
                </a:lnTo>
                <a:lnTo>
                  <a:pt x="200005" y="339037"/>
                </a:lnTo>
                <a:lnTo>
                  <a:pt x="194295" y="345245"/>
                </a:lnTo>
                <a:lnTo>
                  <a:pt x="185726" y="354095"/>
                </a:lnTo>
                <a:lnTo>
                  <a:pt x="181916" y="356992"/>
                </a:lnTo>
                <a:lnTo>
                  <a:pt x="177472" y="359875"/>
                </a:lnTo>
                <a:lnTo>
                  <a:pt x="172604" y="362750"/>
                </a:lnTo>
                <a:lnTo>
                  <a:pt x="168406" y="364667"/>
                </a:lnTo>
                <a:lnTo>
                  <a:pt x="161202" y="366796"/>
                </a:lnTo>
                <a:lnTo>
                  <a:pt x="154825" y="367742"/>
                </a:lnTo>
                <a:lnTo>
                  <a:pt x="148816" y="368163"/>
                </a:lnTo>
                <a:lnTo>
                  <a:pt x="142970" y="368350"/>
                </a:lnTo>
                <a:lnTo>
                  <a:pt x="130504" y="368470"/>
                </a:lnTo>
                <a:lnTo>
                  <a:pt x="100357" y="368499"/>
                </a:lnTo>
                <a:lnTo>
                  <a:pt x="97381" y="367546"/>
                </a:lnTo>
                <a:lnTo>
                  <a:pt x="91535" y="363948"/>
                </a:lnTo>
                <a:lnTo>
                  <a:pt x="85762" y="359175"/>
                </a:lnTo>
                <a:lnTo>
                  <a:pt x="82888" y="356568"/>
                </a:lnTo>
                <a:lnTo>
                  <a:pt x="80021" y="354830"/>
                </a:lnTo>
                <a:lnTo>
                  <a:pt x="74295" y="352899"/>
                </a:lnTo>
                <a:lnTo>
                  <a:pt x="68574" y="349501"/>
                </a:lnTo>
                <a:lnTo>
                  <a:pt x="62857" y="344816"/>
                </a:lnTo>
                <a:lnTo>
                  <a:pt x="57141" y="339558"/>
                </a:lnTo>
                <a:lnTo>
                  <a:pt x="55236" y="336823"/>
                </a:lnTo>
                <a:lnTo>
                  <a:pt x="53119" y="331243"/>
                </a:lnTo>
                <a:lnTo>
                  <a:pt x="51759" y="319900"/>
                </a:lnTo>
                <a:lnTo>
                  <a:pt x="51492" y="308488"/>
                </a:lnTo>
                <a:lnTo>
                  <a:pt x="51429" y="283939"/>
                </a:lnTo>
                <a:lnTo>
                  <a:pt x="52380" y="279740"/>
                </a:lnTo>
                <a:lnTo>
                  <a:pt x="57318" y="269282"/>
                </a:lnTo>
                <a:lnTo>
                  <a:pt x="58806" y="263126"/>
                </a:lnTo>
                <a:lnTo>
                  <a:pt x="62008" y="257214"/>
                </a:lnTo>
                <a:lnTo>
                  <a:pt x="69166" y="245991"/>
                </a:lnTo>
                <a:lnTo>
                  <a:pt x="71825" y="241108"/>
                </a:lnTo>
                <a:lnTo>
                  <a:pt x="75503" y="236899"/>
                </a:lnTo>
                <a:lnTo>
                  <a:pt x="79859" y="233141"/>
                </a:lnTo>
                <a:lnTo>
                  <a:pt x="84669" y="229683"/>
                </a:lnTo>
                <a:lnTo>
                  <a:pt x="88827" y="226425"/>
                </a:lnTo>
                <a:lnTo>
                  <a:pt x="95988" y="220265"/>
                </a:lnTo>
                <a:lnTo>
                  <a:pt x="102346" y="211813"/>
                </a:lnTo>
                <a:lnTo>
                  <a:pt x="105374" y="206892"/>
                </a:lnTo>
                <a:lnTo>
                  <a:pt x="109299" y="202659"/>
                </a:lnTo>
                <a:lnTo>
                  <a:pt x="113820" y="198884"/>
                </a:lnTo>
                <a:lnTo>
                  <a:pt x="118739" y="195415"/>
                </a:lnTo>
                <a:lnTo>
                  <a:pt x="122971" y="191197"/>
                </a:lnTo>
                <a:lnTo>
                  <a:pt x="130214" y="181431"/>
                </a:lnTo>
                <a:lnTo>
                  <a:pt x="136607" y="170740"/>
                </a:lnTo>
                <a:lnTo>
                  <a:pt x="139645" y="165223"/>
                </a:lnTo>
                <a:lnTo>
                  <a:pt x="143576" y="160592"/>
                </a:lnTo>
                <a:lnTo>
                  <a:pt x="148101" y="156552"/>
                </a:lnTo>
                <a:lnTo>
                  <a:pt x="153023" y="152906"/>
                </a:lnTo>
                <a:lnTo>
                  <a:pt x="158210" y="148571"/>
                </a:lnTo>
                <a:lnTo>
                  <a:pt x="163573" y="143775"/>
                </a:lnTo>
                <a:lnTo>
                  <a:pt x="169053" y="138673"/>
                </a:lnTo>
                <a:lnTo>
                  <a:pt x="173659" y="133367"/>
                </a:lnTo>
                <a:lnTo>
                  <a:pt x="177682" y="127924"/>
                </a:lnTo>
                <a:lnTo>
                  <a:pt x="184692" y="117750"/>
                </a:lnTo>
                <a:lnTo>
                  <a:pt x="190982" y="110053"/>
                </a:lnTo>
                <a:lnTo>
                  <a:pt x="196953" y="100917"/>
                </a:lnTo>
                <a:lnTo>
                  <a:pt x="202782" y="91459"/>
                </a:lnTo>
                <a:lnTo>
                  <a:pt x="208547" y="84080"/>
                </a:lnTo>
                <a:lnTo>
                  <a:pt x="214285" y="75086"/>
                </a:lnTo>
                <a:lnTo>
                  <a:pt x="220010" y="64738"/>
                </a:lnTo>
                <a:lnTo>
                  <a:pt x="225728" y="53790"/>
                </a:lnTo>
                <a:lnTo>
                  <a:pt x="228906" y="45114"/>
                </a:lnTo>
                <a:lnTo>
                  <a:pt x="229754" y="41466"/>
                </a:lnTo>
                <a:lnTo>
                  <a:pt x="233235" y="34874"/>
                </a:lnTo>
                <a:lnTo>
                  <a:pt x="235496" y="31783"/>
                </a:lnTo>
                <a:lnTo>
                  <a:pt x="238010" y="25808"/>
                </a:lnTo>
                <a:lnTo>
                  <a:pt x="239424" y="17089"/>
                </a:lnTo>
                <a:lnTo>
                  <a:pt x="239624" y="14211"/>
                </a:lnTo>
                <a:lnTo>
                  <a:pt x="238803" y="12292"/>
                </a:lnTo>
                <a:lnTo>
                  <a:pt x="237304" y="11013"/>
                </a:lnTo>
                <a:lnTo>
                  <a:pt x="235352" y="10160"/>
                </a:lnTo>
                <a:lnTo>
                  <a:pt x="234050" y="8639"/>
                </a:lnTo>
                <a:lnTo>
                  <a:pt x="233183" y="6673"/>
                </a:lnTo>
                <a:lnTo>
                  <a:pt x="232605" y="4410"/>
                </a:lnTo>
                <a:lnTo>
                  <a:pt x="231267" y="2900"/>
                </a:lnTo>
                <a:lnTo>
                  <a:pt x="229422" y="1895"/>
                </a:lnTo>
                <a:lnTo>
                  <a:pt x="227239" y="1224"/>
                </a:lnTo>
                <a:lnTo>
                  <a:pt x="223880" y="776"/>
                </a:lnTo>
                <a:lnTo>
                  <a:pt x="219735" y="478"/>
                </a:lnTo>
                <a:lnTo>
                  <a:pt x="215066" y="280"/>
                </a:lnTo>
                <a:lnTo>
                  <a:pt x="204799" y="59"/>
                </a:lnTo>
                <a:lnTo>
                  <a:pt x="199395" y="0"/>
                </a:lnTo>
                <a:lnTo>
                  <a:pt x="194840" y="913"/>
                </a:lnTo>
                <a:lnTo>
                  <a:pt x="190850" y="2475"/>
                </a:lnTo>
                <a:lnTo>
                  <a:pt x="187237" y="4468"/>
                </a:lnTo>
                <a:lnTo>
                  <a:pt x="178144" y="9223"/>
                </a:lnTo>
                <a:lnTo>
                  <a:pt x="156784" y="20037"/>
                </a:lnTo>
                <a:lnTo>
                  <a:pt x="151192" y="23796"/>
                </a:lnTo>
                <a:lnTo>
                  <a:pt x="145559" y="28207"/>
                </a:lnTo>
                <a:lnTo>
                  <a:pt x="139899" y="33053"/>
                </a:lnTo>
                <a:lnTo>
                  <a:pt x="135173" y="37236"/>
                </a:lnTo>
                <a:lnTo>
                  <a:pt x="127382" y="44424"/>
                </a:lnTo>
                <a:lnTo>
                  <a:pt x="111432" y="59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54"/>
          <p:cNvSpPr/>
          <p:nvPr/>
        </p:nvSpPr>
        <p:spPr>
          <a:xfrm>
            <a:off x="7666685" y="5752157"/>
            <a:ext cx="197156" cy="171441"/>
          </a:xfrm>
          <a:custGeom>
            <a:avLst/>
            <a:gdLst/>
            <a:ahLst/>
            <a:cxnLst/>
            <a:rect l="0" t="0" r="0" b="0"/>
            <a:pathLst>
              <a:path w="197156" h="171441">
                <a:moveTo>
                  <a:pt x="17132" y="34280"/>
                </a:moveTo>
                <a:lnTo>
                  <a:pt x="17132" y="29730"/>
                </a:lnTo>
                <a:lnTo>
                  <a:pt x="18085" y="28388"/>
                </a:lnTo>
                <a:lnTo>
                  <a:pt x="19672" y="27495"/>
                </a:lnTo>
                <a:lnTo>
                  <a:pt x="25352" y="25812"/>
                </a:lnTo>
                <a:lnTo>
                  <a:pt x="30151" y="21188"/>
                </a:lnTo>
                <a:lnTo>
                  <a:pt x="33055" y="18336"/>
                </a:lnTo>
                <a:lnTo>
                  <a:pt x="38814" y="15129"/>
                </a:lnTo>
                <a:lnTo>
                  <a:pt x="43017" y="12940"/>
                </a:lnTo>
                <a:lnTo>
                  <a:pt x="46771" y="11481"/>
                </a:lnTo>
                <a:lnTo>
                  <a:pt x="50226" y="10508"/>
                </a:lnTo>
                <a:lnTo>
                  <a:pt x="53482" y="9860"/>
                </a:lnTo>
                <a:lnTo>
                  <a:pt x="59641" y="9139"/>
                </a:lnTo>
                <a:lnTo>
                  <a:pt x="62616" y="8947"/>
                </a:lnTo>
                <a:lnTo>
                  <a:pt x="65552" y="7866"/>
                </a:lnTo>
                <a:lnTo>
                  <a:pt x="71355" y="4126"/>
                </a:lnTo>
                <a:lnTo>
                  <a:pt x="75188" y="2747"/>
                </a:lnTo>
                <a:lnTo>
                  <a:pt x="79649" y="1828"/>
                </a:lnTo>
                <a:lnTo>
                  <a:pt x="91394" y="353"/>
                </a:lnTo>
                <a:lnTo>
                  <a:pt x="95540" y="152"/>
                </a:lnTo>
                <a:lnTo>
                  <a:pt x="101510" y="62"/>
                </a:lnTo>
                <a:lnTo>
                  <a:pt x="117191" y="0"/>
                </a:lnTo>
                <a:lnTo>
                  <a:pt x="119080" y="949"/>
                </a:lnTo>
                <a:lnTo>
                  <a:pt x="123720" y="4544"/>
                </a:lnTo>
                <a:lnTo>
                  <a:pt x="126291" y="5884"/>
                </a:lnTo>
                <a:lnTo>
                  <a:pt x="131687" y="7372"/>
                </a:lnTo>
                <a:lnTo>
                  <a:pt x="133507" y="8721"/>
                </a:lnTo>
                <a:lnTo>
                  <a:pt x="134720" y="10573"/>
                </a:lnTo>
                <a:lnTo>
                  <a:pt x="136668" y="15839"/>
                </a:lnTo>
                <a:lnTo>
                  <a:pt x="139474" y="19099"/>
                </a:lnTo>
                <a:lnTo>
                  <a:pt x="141556" y="21302"/>
                </a:lnTo>
                <a:lnTo>
                  <a:pt x="142944" y="23723"/>
                </a:lnTo>
                <a:lnTo>
                  <a:pt x="144487" y="28953"/>
                </a:lnTo>
                <a:lnTo>
                  <a:pt x="145354" y="32701"/>
                </a:lnTo>
                <a:lnTo>
                  <a:pt x="145476" y="35133"/>
                </a:lnTo>
                <a:lnTo>
                  <a:pt x="145612" y="42914"/>
                </a:lnTo>
                <a:lnTo>
                  <a:pt x="144695" y="46704"/>
                </a:lnTo>
                <a:lnTo>
                  <a:pt x="143132" y="50183"/>
                </a:lnTo>
                <a:lnTo>
                  <a:pt x="141137" y="53454"/>
                </a:lnTo>
                <a:lnTo>
                  <a:pt x="139807" y="56588"/>
                </a:lnTo>
                <a:lnTo>
                  <a:pt x="138920" y="59629"/>
                </a:lnTo>
                <a:lnTo>
                  <a:pt x="138329" y="62610"/>
                </a:lnTo>
                <a:lnTo>
                  <a:pt x="136982" y="66501"/>
                </a:lnTo>
                <a:lnTo>
                  <a:pt x="135133" y="71001"/>
                </a:lnTo>
                <a:lnTo>
                  <a:pt x="132947" y="75906"/>
                </a:lnTo>
                <a:lnTo>
                  <a:pt x="130536" y="80128"/>
                </a:lnTo>
                <a:lnTo>
                  <a:pt x="127977" y="83895"/>
                </a:lnTo>
                <a:lnTo>
                  <a:pt x="125319" y="87360"/>
                </a:lnTo>
                <a:lnTo>
                  <a:pt x="122594" y="91574"/>
                </a:lnTo>
                <a:lnTo>
                  <a:pt x="119825" y="96288"/>
                </a:lnTo>
                <a:lnTo>
                  <a:pt x="117027" y="101336"/>
                </a:lnTo>
                <a:lnTo>
                  <a:pt x="114209" y="105655"/>
                </a:lnTo>
                <a:lnTo>
                  <a:pt x="111377" y="109486"/>
                </a:lnTo>
                <a:lnTo>
                  <a:pt x="108537" y="112992"/>
                </a:lnTo>
                <a:lnTo>
                  <a:pt x="105691" y="116282"/>
                </a:lnTo>
                <a:lnTo>
                  <a:pt x="102842" y="119428"/>
                </a:lnTo>
                <a:lnTo>
                  <a:pt x="97135" y="125464"/>
                </a:lnTo>
                <a:lnTo>
                  <a:pt x="77140" y="145707"/>
                </a:lnTo>
                <a:lnTo>
                  <a:pt x="65710" y="157150"/>
                </a:lnTo>
                <a:lnTo>
                  <a:pt x="62852" y="159056"/>
                </a:lnTo>
                <a:lnTo>
                  <a:pt x="57137" y="161173"/>
                </a:lnTo>
                <a:lnTo>
                  <a:pt x="51422" y="164655"/>
                </a:lnTo>
                <a:lnTo>
                  <a:pt x="48565" y="166916"/>
                </a:lnTo>
                <a:lnTo>
                  <a:pt x="42849" y="169430"/>
                </a:lnTo>
                <a:lnTo>
                  <a:pt x="37134" y="170546"/>
                </a:lnTo>
                <a:lnTo>
                  <a:pt x="31420" y="171043"/>
                </a:lnTo>
                <a:lnTo>
                  <a:pt x="25881" y="171362"/>
                </a:lnTo>
                <a:lnTo>
                  <a:pt x="13922" y="171430"/>
                </a:lnTo>
                <a:lnTo>
                  <a:pt x="11182" y="170481"/>
                </a:lnTo>
                <a:lnTo>
                  <a:pt x="5597" y="166887"/>
                </a:lnTo>
                <a:lnTo>
                  <a:pt x="479" y="163220"/>
                </a:lnTo>
                <a:lnTo>
                  <a:pt x="133" y="158421"/>
                </a:lnTo>
                <a:lnTo>
                  <a:pt x="16" y="154158"/>
                </a:lnTo>
                <a:lnTo>
                  <a:pt x="0" y="150107"/>
                </a:lnTo>
                <a:lnTo>
                  <a:pt x="948" y="148645"/>
                </a:lnTo>
                <a:lnTo>
                  <a:pt x="2533" y="147671"/>
                </a:lnTo>
                <a:lnTo>
                  <a:pt x="4542" y="147021"/>
                </a:lnTo>
                <a:lnTo>
                  <a:pt x="9314" y="143760"/>
                </a:lnTo>
                <a:lnTo>
                  <a:pt x="11920" y="141557"/>
                </a:lnTo>
                <a:lnTo>
                  <a:pt x="13657" y="139135"/>
                </a:lnTo>
                <a:lnTo>
                  <a:pt x="15588" y="133905"/>
                </a:lnTo>
                <a:lnTo>
                  <a:pt x="17055" y="132129"/>
                </a:lnTo>
                <a:lnTo>
                  <a:pt x="18986" y="130945"/>
                </a:lnTo>
                <a:lnTo>
                  <a:pt x="24623" y="128678"/>
                </a:lnTo>
                <a:lnTo>
                  <a:pt x="33479" y="124494"/>
                </a:lnTo>
                <a:lnTo>
                  <a:pt x="37555" y="122998"/>
                </a:lnTo>
                <a:lnTo>
                  <a:pt x="41225" y="122001"/>
                </a:lnTo>
                <a:lnTo>
                  <a:pt x="44624" y="121335"/>
                </a:lnTo>
                <a:lnTo>
                  <a:pt x="48795" y="120892"/>
                </a:lnTo>
                <a:lnTo>
                  <a:pt x="53481" y="120596"/>
                </a:lnTo>
                <a:lnTo>
                  <a:pt x="62815" y="120268"/>
                </a:lnTo>
                <a:lnTo>
                  <a:pt x="73424" y="120083"/>
                </a:lnTo>
                <a:lnTo>
                  <a:pt x="113086" y="120006"/>
                </a:lnTo>
                <a:lnTo>
                  <a:pt x="116343" y="120958"/>
                </a:lnTo>
                <a:lnTo>
                  <a:pt x="122503" y="124556"/>
                </a:lnTo>
                <a:lnTo>
                  <a:pt x="128416" y="126790"/>
                </a:lnTo>
                <a:lnTo>
                  <a:pt x="131327" y="127386"/>
                </a:lnTo>
                <a:lnTo>
                  <a:pt x="137100" y="130588"/>
                </a:lnTo>
                <a:lnTo>
                  <a:pt x="139974" y="132776"/>
                </a:lnTo>
                <a:lnTo>
                  <a:pt x="145706" y="135206"/>
                </a:lnTo>
                <a:lnTo>
                  <a:pt x="148568" y="135854"/>
                </a:lnTo>
                <a:lnTo>
                  <a:pt x="154288" y="139114"/>
                </a:lnTo>
                <a:lnTo>
                  <a:pt x="161170" y="144417"/>
                </a:lnTo>
                <a:lnTo>
                  <a:pt x="164652" y="147683"/>
                </a:lnTo>
                <a:lnTo>
                  <a:pt x="178701" y="161561"/>
                </a:lnTo>
                <a:lnTo>
                  <a:pt x="180090" y="161997"/>
                </a:lnTo>
                <a:lnTo>
                  <a:pt x="185642" y="162610"/>
                </a:lnTo>
                <a:lnTo>
                  <a:pt x="187275" y="162753"/>
                </a:lnTo>
                <a:lnTo>
                  <a:pt x="187711" y="163743"/>
                </a:lnTo>
                <a:lnTo>
                  <a:pt x="188324" y="168737"/>
                </a:lnTo>
                <a:lnTo>
                  <a:pt x="188468" y="170239"/>
                </a:lnTo>
                <a:lnTo>
                  <a:pt x="189458" y="170639"/>
                </a:lnTo>
                <a:lnTo>
                  <a:pt x="191071" y="170907"/>
                </a:lnTo>
                <a:lnTo>
                  <a:pt x="197155" y="1714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55"/>
          <p:cNvSpPr/>
          <p:nvPr/>
        </p:nvSpPr>
        <p:spPr>
          <a:xfrm>
            <a:off x="7880984" y="5786437"/>
            <a:ext cx="120017" cy="102871"/>
          </a:xfrm>
          <a:custGeom>
            <a:avLst/>
            <a:gdLst/>
            <a:ahLst/>
            <a:cxnLst/>
            <a:rect l="0" t="0" r="0" b="0"/>
            <a:pathLst>
              <a:path w="120017" h="102871">
                <a:moveTo>
                  <a:pt x="0" y="0"/>
                </a:moveTo>
                <a:lnTo>
                  <a:pt x="15601" y="0"/>
                </a:lnTo>
                <a:lnTo>
                  <a:pt x="16116" y="953"/>
                </a:lnTo>
                <a:lnTo>
                  <a:pt x="16459" y="2541"/>
                </a:lnTo>
                <a:lnTo>
                  <a:pt x="16688" y="4551"/>
                </a:lnTo>
                <a:lnTo>
                  <a:pt x="17793" y="5892"/>
                </a:lnTo>
                <a:lnTo>
                  <a:pt x="19482" y="6785"/>
                </a:lnTo>
                <a:lnTo>
                  <a:pt x="21560" y="7381"/>
                </a:lnTo>
                <a:lnTo>
                  <a:pt x="23900" y="8730"/>
                </a:lnTo>
                <a:lnTo>
                  <a:pt x="26411" y="10583"/>
                </a:lnTo>
                <a:lnTo>
                  <a:pt x="32735" y="15849"/>
                </a:lnTo>
                <a:lnTo>
                  <a:pt x="34206" y="17233"/>
                </a:lnTo>
                <a:lnTo>
                  <a:pt x="44812" y="27678"/>
                </a:lnTo>
                <a:lnTo>
                  <a:pt x="62980" y="45835"/>
                </a:lnTo>
                <a:lnTo>
                  <a:pt x="65799" y="47701"/>
                </a:lnTo>
                <a:lnTo>
                  <a:pt x="68632" y="48946"/>
                </a:lnTo>
                <a:lnTo>
                  <a:pt x="71472" y="49776"/>
                </a:lnTo>
                <a:lnTo>
                  <a:pt x="73366" y="51281"/>
                </a:lnTo>
                <a:lnTo>
                  <a:pt x="74628" y="53237"/>
                </a:lnTo>
                <a:lnTo>
                  <a:pt x="75470" y="55494"/>
                </a:lnTo>
                <a:lnTo>
                  <a:pt x="76983" y="57952"/>
                </a:lnTo>
                <a:lnTo>
                  <a:pt x="78946" y="60542"/>
                </a:lnTo>
                <a:lnTo>
                  <a:pt x="84386" y="66992"/>
                </a:lnTo>
                <a:lnTo>
                  <a:pt x="87670" y="70415"/>
                </a:lnTo>
                <a:lnTo>
                  <a:pt x="89880" y="72661"/>
                </a:lnTo>
                <a:lnTo>
                  <a:pt x="92305" y="74157"/>
                </a:lnTo>
                <a:lnTo>
                  <a:pt x="94874" y="75156"/>
                </a:lnTo>
                <a:lnTo>
                  <a:pt x="97540" y="75821"/>
                </a:lnTo>
                <a:lnTo>
                  <a:pt x="99317" y="77218"/>
                </a:lnTo>
                <a:lnTo>
                  <a:pt x="100501" y="79101"/>
                </a:lnTo>
                <a:lnTo>
                  <a:pt x="101291" y="81309"/>
                </a:lnTo>
                <a:lnTo>
                  <a:pt x="102770" y="82781"/>
                </a:lnTo>
                <a:lnTo>
                  <a:pt x="104709" y="83762"/>
                </a:lnTo>
                <a:lnTo>
                  <a:pt x="106954" y="84417"/>
                </a:lnTo>
                <a:lnTo>
                  <a:pt x="109402" y="85805"/>
                </a:lnTo>
                <a:lnTo>
                  <a:pt x="111988" y="87683"/>
                </a:lnTo>
                <a:lnTo>
                  <a:pt x="118430" y="92991"/>
                </a:lnTo>
                <a:lnTo>
                  <a:pt x="118959" y="94379"/>
                </a:lnTo>
                <a:lnTo>
                  <a:pt x="119311" y="96257"/>
                </a:lnTo>
                <a:lnTo>
                  <a:pt x="120007" y="102794"/>
                </a:lnTo>
                <a:lnTo>
                  <a:pt x="120016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56"/>
          <p:cNvSpPr/>
          <p:nvPr/>
        </p:nvSpPr>
        <p:spPr>
          <a:xfrm>
            <a:off x="7863840" y="5760720"/>
            <a:ext cx="128588" cy="180023"/>
          </a:xfrm>
          <a:custGeom>
            <a:avLst/>
            <a:gdLst/>
            <a:ahLst/>
            <a:cxnLst/>
            <a:rect l="0" t="0" r="0" b="0"/>
            <a:pathLst>
              <a:path w="128588" h="180023">
                <a:moveTo>
                  <a:pt x="128587" y="0"/>
                </a:moveTo>
                <a:lnTo>
                  <a:pt x="123648" y="0"/>
                </a:lnTo>
                <a:lnTo>
                  <a:pt x="125756" y="0"/>
                </a:lnTo>
                <a:lnTo>
                  <a:pt x="123198" y="0"/>
                </a:lnTo>
                <a:lnTo>
                  <a:pt x="122136" y="952"/>
                </a:lnTo>
                <a:lnTo>
                  <a:pt x="121429" y="2540"/>
                </a:lnTo>
                <a:lnTo>
                  <a:pt x="120294" y="7381"/>
                </a:lnTo>
                <a:lnTo>
                  <a:pt x="119248" y="7778"/>
                </a:lnTo>
                <a:lnTo>
                  <a:pt x="115546" y="8219"/>
                </a:lnTo>
                <a:lnTo>
                  <a:pt x="113226" y="9289"/>
                </a:lnTo>
                <a:lnTo>
                  <a:pt x="110726" y="10955"/>
                </a:lnTo>
                <a:lnTo>
                  <a:pt x="108108" y="13019"/>
                </a:lnTo>
                <a:lnTo>
                  <a:pt x="106361" y="15346"/>
                </a:lnTo>
                <a:lnTo>
                  <a:pt x="104421" y="20473"/>
                </a:lnTo>
                <a:lnTo>
                  <a:pt x="101019" y="25926"/>
                </a:lnTo>
                <a:lnTo>
                  <a:pt x="98779" y="28714"/>
                </a:lnTo>
                <a:lnTo>
                  <a:pt x="96333" y="31526"/>
                </a:lnTo>
                <a:lnTo>
                  <a:pt x="93749" y="34352"/>
                </a:lnTo>
                <a:lnTo>
                  <a:pt x="91074" y="37188"/>
                </a:lnTo>
                <a:lnTo>
                  <a:pt x="89291" y="40032"/>
                </a:lnTo>
                <a:lnTo>
                  <a:pt x="88102" y="42880"/>
                </a:lnTo>
                <a:lnTo>
                  <a:pt x="87310" y="45732"/>
                </a:lnTo>
                <a:lnTo>
                  <a:pt x="85829" y="49538"/>
                </a:lnTo>
                <a:lnTo>
                  <a:pt x="83889" y="53980"/>
                </a:lnTo>
                <a:lnTo>
                  <a:pt x="81644" y="58847"/>
                </a:lnTo>
                <a:lnTo>
                  <a:pt x="79193" y="63043"/>
                </a:lnTo>
                <a:lnTo>
                  <a:pt x="76608" y="66794"/>
                </a:lnTo>
                <a:lnTo>
                  <a:pt x="73932" y="70246"/>
                </a:lnTo>
                <a:lnTo>
                  <a:pt x="72148" y="74453"/>
                </a:lnTo>
                <a:lnTo>
                  <a:pt x="70958" y="79163"/>
                </a:lnTo>
                <a:lnTo>
                  <a:pt x="70165" y="84208"/>
                </a:lnTo>
                <a:lnTo>
                  <a:pt x="68684" y="88523"/>
                </a:lnTo>
                <a:lnTo>
                  <a:pt x="66744" y="92353"/>
                </a:lnTo>
                <a:lnTo>
                  <a:pt x="64498" y="95858"/>
                </a:lnTo>
                <a:lnTo>
                  <a:pt x="62049" y="99148"/>
                </a:lnTo>
                <a:lnTo>
                  <a:pt x="59463" y="102294"/>
                </a:lnTo>
                <a:lnTo>
                  <a:pt x="56787" y="105344"/>
                </a:lnTo>
                <a:lnTo>
                  <a:pt x="55003" y="108329"/>
                </a:lnTo>
                <a:lnTo>
                  <a:pt x="53813" y="111271"/>
                </a:lnTo>
                <a:lnTo>
                  <a:pt x="53020" y="114186"/>
                </a:lnTo>
                <a:lnTo>
                  <a:pt x="51539" y="117082"/>
                </a:lnTo>
                <a:lnTo>
                  <a:pt x="49599" y="119964"/>
                </a:lnTo>
                <a:lnTo>
                  <a:pt x="47353" y="122839"/>
                </a:lnTo>
                <a:lnTo>
                  <a:pt x="44904" y="125707"/>
                </a:lnTo>
                <a:lnTo>
                  <a:pt x="42318" y="128572"/>
                </a:lnTo>
                <a:lnTo>
                  <a:pt x="36906" y="134296"/>
                </a:lnTo>
                <a:lnTo>
                  <a:pt x="31325" y="140014"/>
                </a:lnTo>
                <a:lnTo>
                  <a:pt x="29456" y="142873"/>
                </a:lnTo>
                <a:lnTo>
                  <a:pt x="28210" y="145731"/>
                </a:lnTo>
                <a:lnTo>
                  <a:pt x="27379" y="148589"/>
                </a:lnTo>
                <a:lnTo>
                  <a:pt x="25872" y="151447"/>
                </a:lnTo>
                <a:lnTo>
                  <a:pt x="23915" y="154304"/>
                </a:lnTo>
                <a:lnTo>
                  <a:pt x="21659" y="157162"/>
                </a:lnTo>
                <a:lnTo>
                  <a:pt x="19201" y="159067"/>
                </a:lnTo>
                <a:lnTo>
                  <a:pt x="16611" y="160337"/>
                </a:lnTo>
                <a:lnTo>
                  <a:pt x="10160" y="162375"/>
                </a:lnTo>
                <a:lnTo>
                  <a:pt x="9631" y="163495"/>
                </a:lnTo>
                <a:lnTo>
                  <a:pt x="9043" y="167280"/>
                </a:lnTo>
                <a:lnTo>
                  <a:pt x="8781" y="172136"/>
                </a:lnTo>
                <a:lnTo>
                  <a:pt x="8712" y="174765"/>
                </a:lnTo>
                <a:lnTo>
                  <a:pt x="7713" y="176517"/>
                </a:lnTo>
                <a:lnTo>
                  <a:pt x="6094" y="177685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57"/>
          <p:cNvSpPr/>
          <p:nvPr/>
        </p:nvSpPr>
        <p:spPr>
          <a:xfrm>
            <a:off x="6766559" y="5726538"/>
            <a:ext cx="128589" cy="197060"/>
          </a:xfrm>
          <a:custGeom>
            <a:avLst/>
            <a:gdLst/>
            <a:ahLst/>
            <a:cxnLst/>
            <a:rect l="0" t="0" r="0" b="0"/>
            <a:pathLst>
              <a:path w="128589" h="197060">
                <a:moveTo>
                  <a:pt x="8573" y="85616"/>
                </a:moveTo>
                <a:lnTo>
                  <a:pt x="8573" y="77149"/>
                </a:lnTo>
                <a:lnTo>
                  <a:pt x="11114" y="77091"/>
                </a:lnTo>
                <a:lnTo>
                  <a:pt x="13124" y="77075"/>
                </a:lnTo>
                <a:lnTo>
                  <a:pt x="14465" y="76112"/>
                </a:lnTo>
                <a:lnTo>
                  <a:pt x="15358" y="74518"/>
                </a:lnTo>
                <a:lnTo>
                  <a:pt x="16792" y="69666"/>
                </a:lnTo>
                <a:lnTo>
                  <a:pt x="17041" y="64275"/>
                </a:lnTo>
                <a:lnTo>
                  <a:pt x="18028" y="62816"/>
                </a:lnTo>
                <a:lnTo>
                  <a:pt x="19639" y="61844"/>
                </a:lnTo>
                <a:lnTo>
                  <a:pt x="21666" y="61196"/>
                </a:lnTo>
                <a:lnTo>
                  <a:pt x="23017" y="59811"/>
                </a:lnTo>
                <a:lnTo>
                  <a:pt x="23917" y="57936"/>
                </a:lnTo>
                <a:lnTo>
                  <a:pt x="24517" y="55733"/>
                </a:lnTo>
                <a:lnTo>
                  <a:pt x="27724" y="50745"/>
                </a:lnTo>
                <a:lnTo>
                  <a:pt x="29913" y="48081"/>
                </a:lnTo>
                <a:lnTo>
                  <a:pt x="31373" y="45353"/>
                </a:lnTo>
                <a:lnTo>
                  <a:pt x="32994" y="39782"/>
                </a:lnTo>
                <a:lnTo>
                  <a:pt x="36254" y="34130"/>
                </a:lnTo>
                <a:lnTo>
                  <a:pt x="38457" y="31290"/>
                </a:lnTo>
                <a:lnTo>
                  <a:pt x="40878" y="28444"/>
                </a:lnTo>
                <a:lnTo>
                  <a:pt x="43445" y="25594"/>
                </a:lnTo>
                <a:lnTo>
                  <a:pt x="46108" y="22741"/>
                </a:lnTo>
                <a:lnTo>
                  <a:pt x="47884" y="19887"/>
                </a:lnTo>
                <a:lnTo>
                  <a:pt x="49857" y="14176"/>
                </a:lnTo>
                <a:lnTo>
                  <a:pt x="51335" y="12272"/>
                </a:lnTo>
                <a:lnTo>
                  <a:pt x="53274" y="11003"/>
                </a:lnTo>
                <a:lnTo>
                  <a:pt x="55519" y="10156"/>
                </a:lnTo>
                <a:lnTo>
                  <a:pt x="57967" y="9592"/>
                </a:lnTo>
                <a:lnTo>
                  <a:pt x="60552" y="9216"/>
                </a:lnTo>
                <a:lnTo>
                  <a:pt x="63228" y="8965"/>
                </a:lnTo>
                <a:lnTo>
                  <a:pt x="65965" y="7846"/>
                </a:lnTo>
                <a:lnTo>
                  <a:pt x="68742" y="6147"/>
                </a:lnTo>
                <a:lnTo>
                  <a:pt x="76662" y="258"/>
                </a:lnTo>
                <a:lnTo>
                  <a:pt x="79475" y="54"/>
                </a:lnTo>
                <a:lnTo>
                  <a:pt x="81558" y="0"/>
                </a:lnTo>
                <a:lnTo>
                  <a:pt x="83900" y="917"/>
                </a:lnTo>
                <a:lnTo>
                  <a:pt x="86414" y="2480"/>
                </a:lnTo>
                <a:lnTo>
                  <a:pt x="89041" y="4474"/>
                </a:lnTo>
                <a:lnTo>
                  <a:pt x="91746" y="5805"/>
                </a:lnTo>
                <a:lnTo>
                  <a:pt x="94502" y="6691"/>
                </a:lnTo>
                <a:lnTo>
                  <a:pt x="102381" y="8361"/>
                </a:lnTo>
                <a:lnTo>
                  <a:pt x="105193" y="10958"/>
                </a:lnTo>
                <a:lnTo>
                  <a:pt x="107277" y="12984"/>
                </a:lnTo>
                <a:lnTo>
                  <a:pt x="108665" y="15287"/>
                </a:lnTo>
                <a:lnTo>
                  <a:pt x="110208" y="20387"/>
                </a:lnTo>
                <a:lnTo>
                  <a:pt x="111573" y="22128"/>
                </a:lnTo>
                <a:lnTo>
                  <a:pt x="113435" y="23288"/>
                </a:lnTo>
                <a:lnTo>
                  <a:pt x="118716" y="25151"/>
                </a:lnTo>
                <a:lnTo>
                  <a:pt x="119149" y="26256"/>
                </a:lnTo>
                <a:lnTo>
                  <a:pt x="119759" y="32362"/>
                </a:lnTo>
                <a:lnTo>
                  <a:pt x="119982" y="41197"/>
                </a:lnTo>
                <a:lnTo>
                  <a:pt x="120005" y="46844"/>
                </a:lnTo>
                <a:lnTo>
                  <a:pt x="119057" y="49291"/>
                </a:lnTo>
                <a:lnTo>
                  <a:pt x="115462" y="54549"/>
                </a:lnTo>
                <a:lnTo>
                  <a:pt x="112634" y="58314"/>
                </a:lnTo>
                <a:lnTo>
                  <a:pt x="109432" y="61735"/>
                </a:lnTo>
                <a:lnTo>
                  <a:pt x="104167" y="67141"/>
                </a:lnTo>
                <a:lnTo>
                  <a:pt x="103735" y="68537"/>
                </a:lnTo>
                <a:lnTo>
                  <a:pt x="103127" y="74100"/>
                </a:lnTo>
                <a:lnTo>
                  <a:pt x="102921" y="79002"/>
                </a:lnTo>
                <a:lnTo>
                  <a:pt x="102880" y="84310"/>
                </a:lnTo>
                <a:lnTo>
                  <a:pt x="100335" y="87576"/>
                </a:lnTo>
                <a:lnTo>
                  <a:pt x="98323" y="89781"/>
                </a:lnTo>
                <a:lnTo>
                  <a:pt x="96981" y="92202"/>
                </a:lnTo>
                <a:lnTo>
                  <a:pt x="95491" y="97434"/>
                </a:lnTo>
                <a:lnTo>
                  <a:pt x="92289" y="102934"/>
                </a:lnTo>
                <a:lnTo>
                  <a:pt x="87022" y="109675"/>
                </a:lnTo>
                <a:lnTo>
                  <a:pt x="83762" y="113136"/>
                </a:lnTo>
                <a:lnTo>
                  <a:pt x="78458" y="118569"/>
                </a:lnTo>
                <a:lnTo>
                  <a:pt x="78023" y="119968"/>
                </a:lnTo>
                <a:lnTo>
                  <a:pt x="77411" y="125534"/>
                </a:lnTo>
                <a:lnTo>
                  <a:pt x="77268" y="127170"/>
                </a:lnTo>
                <a:lnTo>
                  <a:pt x="74664" y="130438"/>
                </a:lnTo>
                <a:lnTo>
                  <a:pt x="69782" y="135745"/>
                </a:lnTo>
                <a:lnTo>
                  <a:pt x="69115" y="139011"/>
                </a:lnTo>
                <a:lnTo>
                  <a:pt x="68686" y="144317"/>
                </a:lnTo>
                <a:lnTo>
                  <a:pt x="66088" y="147584"/>
                </a:lnTo>
                <a:lnTo>
                  <a:pt x="64061" y="149788"/>
                </a:lnTo>
                <a:lnTo>
                  <a:pt x="61758" y="151258"/>
                </a:lnTo>
                <a:lnTo>
                  <a:pt x="59270" y="152237"/>
                </a:lnTo>
                <a:lnTo>
                  <a:pt x="51894" y="154082"/>
                </a:lnTo>
                <a:lnTo>
                  <a:pt x="49100" y="156686"/>
                </a:lnTo>
                <a:lnTo>
                  <a:pt x="35514" y="170119"/>
                </a:lnTo>
                <a:lnTo>
                  <a:pt x="32294" y="170798"/>
                </a:lnTo>
                <a:lnTo>
                  <a:pt x="25832" y="171332"/>
                </a:lnTo>
                <a:lnTo>
                  <a:pt x="21201" y="171339"/>
                </a:lnTo>
                <a:lnTo>
                  <a:pt x="19850" y="172292"/>
                </a:lnTo>
                <a:lnTo>
                  <a:pt x="18948" y="173880"/>
                </a:lnTo>
                <a:lnTo>
                  <a:pt x="18347" y="175892"/>
                </a:lnTo>
                <a:lnTo>
                  <a:pt x="16995" y="177233"/>
                </a:lnTo>
                <a:lnTo>
                  <a:pt x="15140" y="178126"/>
                </a:lnTo>
                <a:lnTo>
                  <a:pt x="8624" y="179901"/>
                </a:lnTo>
                <a:lnTo>
                  <a:pt x="8607" y="179905"/>
                </a:lnTo>
                <a:lnTo>
                  <a:pt x="0" y="179914"/>
                </a:lnTo>
                <a:lnTo>
                  <a:pt x="0" y="171372"/>
                </a:lnTo>
                <a:lnTo>
                  <a:pt x="7381" y="171344"/>
                </a:lnTo>
                <a:lnTo>
                  <a:pt x="7779" y="170391"/>
                </a:lnTo>
                <a:lnTo>
                  <a:pt x="8416" y="164557"/>
                </a:lnTo>
                <a:lnTo>
                  <a:pt x="8572" y="162778"/>
                </a:lnTo>
                <a:lnTo>
                  <a:pt x="13124" y="162772"/>
                </a:lnTo>
                <a:lnTo>
                  <a:pt x="14465" y="161818"/>
                </a:lnTo>
                <a:lnTo>
                  <a:pt x="15358" y="160230"/>
                </a:lnTo>
                <a:lnTo>
                  <a:pt x="16792" y="155389"/>
                </a:lnTo>
                <a:lnTo>
                  <a:pt x="17863" y="154991"/>
                </a:lnTo>
                <a:lnTo>
                  <a:pt x="21592" y="154550"/>
                </a:lnTo>
                <a:lnTo>
                  <a:pt x="25686" y="154199"/>
                </a:lnTo>
                <a:lnTo>
                  <a:pt x="25715" y="154197"/>
                </a:lnTo>
                <a:lnTo>
                  <a:pt x="25718" y="154197"/>
                </a:lnTo>
                <a:lnTo>
                  <a:pt x="25718" y="146815"/>
                </a:lnTo>
                <a:lnTo>
                  <a:pt x="26671" y="146419"/>
                </a:lnTo>
                <a:lnTo>
                  <a:pt x="30269" y="145977"/>
                </a:lnTo>
                <a:lnTo>
                  <a:pt x="34281" y="145625"/>
                </a:lnTo>
                <a:lnTo>
                  <a:pt x="50139" y="145624"/>
                </a:lnTo>
                <a:lnTo>
                  <a:pt x="53399" y="148165"/>
                </a:lnTo>
                <a:lnTo>
                  <a:pt x="58702" y="153005"/>
                </a:lnTo>
                <a:lnTo>
                  <a:pt x="61968" y="153667"/>
                </a:lnTo>
                <a:lnTo>
                  <a:pt x="67275" y="154092"/>
                </a:lnTo>
                <a:lnTo>
                  <a:pt x="70540" y="154150"/>
                </a:lnTo>
                <a:lnTo>
                  <a:pt x="72744" y="154166"/>
                </a:lnTo>
                <a:lnTo>
                  <a:pt x="74214" y="155128"/>
                </a:lnTo>
                <a:lnTo>
                  <a:pt x="75193" y="156723"/>
                </a:lnTo>
                <a:lnTo>
                  <a:pt x="75847" y="158738"/>
                </a:lnTo>
                <a:lnTo>
                  <a:pt x="77234" y="160082"/>
                </a:lnTo>
                <a:lnTo>
                  <a:pt x="79113" y="160978"/>
                </a:lnTo>
                <a:lnTo>
                  <a:pt x="81317" y="161575"/>
                </a:lnTo>
                <a:lnTo>
                  <a:pt x="82787" y="162926"/>
                </a:lnTo>
                <a:lnTo>
                  <a:pt x="83766" y="164778"/>
                </a:lnTo>
                <a:lnTo>
                  <a:pt x="84419" y="166966"/>
                </a:lnTo>
                <a:lnTo>
                  <a:pt x="85808" y="168425"/>
                </a:lnTo>
                <a:lnTo>
                  <a:pt x="87685" y="169397"/>
                </a:lnTo>
                <a:lnTo>
                  <a:pt x="89889" y="170045"/>
                </a:lnTo>
                <a:lnTo>
                  <a:pt x="92311" y="170477"/>
                </a:lnTo>
                <a:lnTo>
                  <a:pt x="94879" y="170765"/>
                </a:lnTo>
                <a:lnTo>
                  <a:pt x="97542" y="170958"/>
                </a:lnTo>
                <a:lnTo>
                  <a:pt x="99318" y="172038"/>
                </a:lnTo>
                <a:lnTo>
                  <a:pt x="100503" y="173711"/>
                </a:lnTo>
                <a:lnTo>
                  <a:pt x="101292" y="175778"/>
                </a:lnTo>
                <a:lnTo>
                  <a:pt x="102771" y="177157"/>
                </a:lnTo>
                <a:lnTo>
                  <a:pt x="104709" y="178076"/>
                </a:lnTo>
                <a:lnTo>
                  <a:pt x="110113" y="179551"/>
                </a:lnTo>
                <a:lnTo>
                  <a:pt x="110556" y="180625"/>
                </a:lnTo>
                <a:lnTo>
                  <a:pt x="111049" y="184357"/>
                </a:lnTo>
                <a:lnTo>
                  <a:pt x="112132" y="185734"/>
                </a:lnTo>
                <a:lnTo>
                  <a:pt x="113808" y="186652"/>
                </a:lnTo>
                <a:lnTo>
                  <a:pt x="118789" y="188124"/>
                </a:lnTo>
                <a:lnTo>
                  <a:pt x="119198" y="189198"/>
                </a:lnTo>
                <a:lnTo>
                  <a:pt x="119854" y="195224"/>
                </a:lnTo>
                <a:lnTo>
                  <a:pt x="119908" y="195836"/>
                </a:lnTo>
                <a:lnTo>
                  <a:pt x="120896" y="196243"/>
                </a:lnTo>
                <a:lnTo>
                  <a:pt x="124535" y="196696"/>
                </a:lnTo>
                <a:lnTo>
                  <a:pt x="128588" y="1970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58"/>
          <p:cNvSpPr/>
          <p:nvPr/>
        </p:nvSpPr>
        <p:spPr>
          <a:xfrm>
            <a:off x="6946582" y="5769292"/>
            <a:ext cx="120016" cy="111444"/>
          </a:xfrm>
          <a:custGeom>
            <a:avLst/>
            <a:gdLst/>
            <a:ahLst/>
            <a:cxnLst/>
            <a:rect l="0" t="0" r="0" b="0"/>
            <a:pathLst>
              <a:path w="120016" h="111444">
                <a:moveTo>
                  <a:pt x="0" y="0"/>
                </a:moveTo>
                <a:lnTo>
                  <a:pt x="15849" y="15849"/>
                </a:lnTo>
                <a:lnTo>
                  <a:pt x="17234" y="16281"/>
                </a:lnTo>
                <a:lnTo>
                  <a:pt x="19109" y="16569"/>
                </a:lnTo>
                <a:lnTo>
                  <a:pt x="21312" y="16761"/>
                </a:lnTo>
                <a:lnTo>
                  <a:pt x="22780" y="17841"/>
                </a:lnTo>
                <a:lnTo>
                  <a:pt x="23759" y="19515"/>
                </a:lnTo>
                <a:lnTo>
                  <a:pt x="24412" y="21583"/>
                </a:lnTo>
                <a:lnTo>
                  <a:pt x="25800" y="22961"/>
                </a:lnTo>
                <a:lnTo>
                  <a:pt x="27678" y="23880"/>
                </a:lnTo>
                <a:lnTo>
                  <a:pt x="29882" y="24492"/>
                </a:lnTo>
                <a:lnTo>
                  <a:pt x="32304" y="25853"/>
                </a:lnTo>
                <a:lnTo>
                  <a:pt x="34870" y="27713"/>
                </a:lnTo>
                <a:lnTo>
                  <a:pt x="37535" y="29905"/>
                </a:lnTo>
                <a:lnTo>
                  <a:pt x="40263" y="32320"/>
                </a:lnTo>
                <a:lnTo>
                  <a:pt x="45835" y="37542"/>
                </a:lnTo>
                <a:lnTo>
                  <a:pt x="48654" y="39315"/>
                </a:lnTo>
                <a:lnTo>
                  <a:pt x="51486" y="40497"/>
                </a:lnTo>
                <a:lnTo>
                  <a:pt x="54327" y="41286"/>
                </a:lnTo>
                <a:lnTo>
                  <a:pt x="56220" y="42764"/>
                </a:lnTo>
                <a:lnTo>
                  <a:pt x="57483" y="44702"/>
                </a:lnTo>
                <a:lnTo>
                  <a:pt x="58325" y="46946"/>
                </a:lnTo>
                <a:lnTo>
                  <a:pt x="59838" y="49395"/>
                </a:lnTo>
                <a:lnTo>
                  <a:pt x="61800" y="51980"/>
                </a:lnTo>
                <a:lnTo>
                  <a:pt x="67241" y="58422"/>
                </a:lnTo>
                <a:lnTo>
                  <a:pt x="70525" y="61843"/>
                </a:lnTo>
                <a:lnTo>
                  <a:pt x="92638" y="84063"/>
                </a:lnTo>
                <a:lnTo>
                  <a:pt x="93192" y="85570"/>
                </a:lnTo>
                <a:lnTo>
                  <a:pt x="93561" y="87527"/>
                </a:lnTo>
                <a:lnTo>
                  <a:pt x="93806" y="89784"/>
                </a:lnTo>
                <a:lnTo>
                  <a:pt x="94923" y="91289"/>
                </a:lnTo>
                <a:lnTo>
                  <a:pt x="96619" y="92292"/>
                </a:lnTo>
                <a:lnTo>
                  <a:pt x="98703" y="92960"/>
                </a:lnTo>
                <a:lnTo>
                  <a:pt x="100092" y="94359"/>
                </a:lnTo>
                <a:lnTo>
                  <a:pt x="101018" y="96244"/>
                </a:lnTo>
                <a:lnTo>
                  <a:pt x="102504" y="101561"/>
                </a:lnTo>
                <a:lnTo>
                  <a:pt x="103579" y="101997"/>
                </a:lnTo>
                <a:lnTo>
                  <a:pt x="107313" y="102482"/>
                </a:lnTo>
                <a:lnTo>
                  <a:pt x="108689" y="103564"/>
                </a:lnTo>
                <a:lnTo>
                  <a:pt x="109607" y="105238"/>
                </a:lnTo>
                <a:lnTo>
                  <a:pt x="111336" y="111080"/>
                </a:lnTo>
                <a:lnTo>
                  <a:pt x="113935" y="111282"/>
                </a:lnTo>
                <a:lnTo>
                  <a:pt x="120015" y="1114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59"/>
          <p:cNvSpPr/>
          <p:nvPr/>
        </p:nvSpPr>
        <p:spPr>
          <a:xfrm>
            <a:off x="6912292" y="5769292"/>
            <a:ext cx="137161" cy="145734"/>
          </a:xfrm>
          <a:custGeom>
            <a:avLst/>
            <a:gdLst/>
            <a:ahLst/>
            <a:cxnLst/>
            <a:rect l="0" t="0" r="0" b="0"/>
            <a:pathLst>
              <a:path w="137161" h="145734">
                <a:moveTo>
                  <a:pt x="137160" y="0"/>
                </a:moveTo>
                <a:lnTo>
                  <a:pt x="129779" y="0"/>
                </a:lnTo>
                <a:lnTo>
                  <a:pt x="129382" y="953"/>
                </a:lnTo>
                <a:lnTo>
                  <a:pt x="128941" y="4551"/>
                </a:lnTo>
                <a:lnTo>
                  <a:pt x="128692" y="7381"/>
                </a:lnTo>
                <a:lnTo>
                  <a:pt x="127705" y="7779"/>
                </a:lnTo>
                <a:lnTo>
                  <a:pt x="124067" y="8220"/>
                </a:lnTo>
                <a:lnTo>
                  <a:pt x="121764" y="9290"/>
                </a:lnTo>
                <a:lnTo>
                  <a:pt x="119276" y="10956"/>
                </a:lnTo>
                <a:lnTo>
                  <a:pt x="112990" y="15922"/>
                </a:lnTo>
                <a:lnTo>
                  <a:pt x="109591" y="19142"/>
                </a:lnTo>
                <a:lnTo>
                  <a:pt x="22860" y="105728"/>
                </a:lnTo>
                <a:lnTo>
                  <a:pt x="20955" y="108585"/>
                </a:lnTo>
                <a:lnTo>
                  <a:pt x="19685" y="111443"/>
                </a:lnTo>
                <a:lnTo>
                  <a:pt x="18839" y="114300"/>
                </a:lnTo>
                <a:lnTo>
                  <a:pt x="17321" y="117158"/>
                </a:lnTo>
                <a:lnTo>
                  <a:pt x="15358" y="120015"/>
                </a:lnTo>
                <a:lnTo>
                  <a:pt x="13096" y="122872"/>
                </a:lnTo>
                <a:lnTo>
                  <a:pt x="10636" y="125730"/>
                </a:lnTo>
                <a:lnTo>
                  <a:pt x="8043" y="128587"/>
                </a:lnTo>
                <a:lnTo>
                  <a:pt x="1589" y="135467"/>
                </a:lnTo>
                <a:lnTo>
                  <a:pt x="1059" y="136984"/>
                </a:lnTo>
                <a:lnTo>
                  <a:pt x="706" y="138947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60"/>
          <p:cNvSpPr/>
          <p:nvPr/>
        </p:nvSpPr>
        <p:spPr>
          <a:xfrm>
            <a:off x="6080759" y="5923600"/>
            <a:ext cx="291463" cy="454341"/>
          </a:xfrm>
          <a:custGeom>
            <a:avLst/>
            <a:gdLst/>
            <a:ahLst/>
            <a:cxnLst/>
            <a:rect l="0" t="0" r="0" b="0"/>
            <a:pathLst>
              <a:path w="291463" h="454341">
                <a:moveTo>
                  <a:pt x="0" y="197165"/>
                </a:moveTo>
                <a:lnTo>
                  <a:pt x="8468" y="197165"/>
                </a:lnTo>
                <a:lnTo>
                  <a:pt x="13093" y="192614"/>
                </a:lnTo>
                <a:lnTo>
                  <a:pt x="14444" y="190321"/>
                </a:lnTo>
                <a:lnTo>
                  <a:pt x="17861" y="179144"/>
                </a:lnTo>
                <a:lnTo>
                  <a:pt x="22967" y="167589"/>
                </a:lnTo>
                <a:lnTo>
                  <a:pt x="25855" y="156757"/>
                </a:lnTo>
                <a:lnTo>
                  <a:pt x="29906" y="147139"/>
                </a:lnTo>
                <a:lnTo>
                  <a:pt x="32342" y="136514"/>
                </a:lnTo>
                <a:lnTo>
                  <a:pt x="33713" y="122361"/>
                </a:lnTo>
                <a:lnTo>
                  <a:pt x="34034" y="113436"/>
                </a:lnTo>
                <a:lnTo>
                  <a:pt x="34291" y="25715"/>
                </a:lnTo>
                <a:lnTo>
                  <a:pt x="84492" y="25715"/>
                </a:lnTo>
                <a:lnTo>
                  <a:pt x="88713" y="24762"/>
                </a:lnTo>
                <a:lnTo>
                  <a:pt x="95943" y="21164"/>
                </a:lnTo>
                <a:lnTo>
                  <a:pt x="104872" y="18929"/>
                </a:lnTo>
                <a:lnTo>
                  <a:pt x="109920" y="18333"/>
                </a:lnTo>
                <a:lnTo>
                  <a:pt x="115190" y="17936"/>
                </a:lnTo>
                <a:lnTo>
                  <a:pt x="120609" y="17672"/>
                </a:lnTo>
                <a:lnTo>
                  <a:pt x="126126" y="17495"/>
                </a:lnTo>
                <a:lnTo>
                  <a:pt x="131709" y="16425"/>
                </a:lnTo>
                <a:lnTo>
                  <a:pt x="137336" y="14760"/>
                </a:lnTo>
                <a:lnTo>
                  <a:pt x="142993" y="12696"/>
                </a:lnTo>
                <a:lnTo>
                  <a:pt x="148669" y="11321"/>
                </a:lnTo>
                <a:lnTo>
                  <a:pt x="154358" y="10404"/>
                </a:lnTo>
                <a:lnTo>
                  <a:pt x="160055" y="9792"/>
                </a:lnTo>
                <a:lnTo>
                  <a:pt x="165759" y="9385"/>
                </a:lnTo>
                <a:lnTo>
                  <a:pt x="171466" y="9113"/>
                </a:lnTo>
                <a:lnTo>
                  <a:pt x="177176" y="8932"/>
                </a:lnTo>
                <a:lnTo>
                  <a:pt x="182887" y="7858"/>
                </a:lnTo>
                <a:lnTo>
                  <a:pt x="188600" y="6191"/>
                </a:lnTo>
                <a:lnTo>
                  <a:pt x="194314" y="4126"/>
                </a:lnTo>
                <a:lnTo>
                  <a:pt x="200027" y="2750"/>
                </a:lnTo>
                <a:lnTo>
                  <a:pt x="205742" y="1832"/>
                </a:lnTo>
                <a:lnTo>
                  <a:pt x="211457" y="1220"/>
                </a:lnTo>
                <a:lnTo>
                  <a:pt x="217171" y="813"/>
                </a:lnTo>
                <a:lnTo>
                  <a:pt x="222886" y="541"/>
                </a:lnTo>
                <a:lnTo>
                  <a:pt x="237491" y="158"/>
                </a:lnTo>
                <a:lnTo>
                  <a:pt x="268222" y="1"/>
                </a:lnTo>
                <a:lnTo>
                  <a:pt x="273112" y="0"/>
                </a:lnTo>
                <a:lnTo>
                  <a:pt x="276373" y="951"/>
                </a:lnTo>
                <a:lnTo>
                  <a:pt x="278546" y="2539"/>
                </a:lnTo>
                <a:lnTo>
                  <a:pt x="279995" y="4549"/>
                </a:lnTo>
                <a:lnTo>
                  <a:pt x="281913" y="5889"/>
                </a:lnTo>
                <a:lnTo>
                  <a:pt x="286586" y="7378"/>
                </a:lnTo>
                <a:lnTo>
                  <a:pt x="288212" y="8728"/>
                </a:lnTo>
                <a:lnTo>
                  <a:pt x="289297" y="10580"/>
                </a:lnTo>
                <a:lnTo>
                  <a:pt x="290502" y="15178"/>
                </a:lnTo>
                <a:lnTo>
                  <a:pt x="291339" y="28690"/>
                </a:lnTo>
                <a:lnTo>
                  <a:pt x="291462" y="74444"/>
                </a:lnTo>
                <a:lnTo>
                  <a:pt x="288924" y="85790"/>
                </a:lnTo>
                <a:lnTo>
                  <a:pt x="279533" y="113147"/>
                </a:lnTo>
                <a:lnTo>
                  <a:pt x="274098" y="126803"/>
                </a:lnTo>
                <a:lnTo>
                  <a:pt x="268506" y="139223"/>
                </a:lnTo>
                <a:lnTo>
                  <a:pt x="262847" y="151093"/>
                </a:lnTo>
                <a:lnTo>
                  <a:pt x="259696" y="165258"/>
                </a:lnTo>
                <a:lnTo>
                  <a:pt x="258855" y="173036"/>
                </a:lnTo>
                <a:lnTo>
                  <a:pt x="255382" y="186758"/>
                </a:lnTo>
                <a:lnTo>
                  <a:pt x="250663" y="199207"/>
                </a:lnTo>
                <a:lnTo>
                  <a:pt x="245392" y="211090"/>
                </a:lnTo>
                <a:lnTo>
                  <a:pt x="237068" y="228490"/>
                </a:lnTo>
                <a:lnTo>
                  <a:pt x="233952" y="242520"/>
                </a:lnTo>
                <a:lnTo>
                  <a:pt x="233120" y="250261"/>
                </a:lnTo>
                <a:lnTo>
                  <a:pt x="229657" y="263943"/>
                </a:lnTo>
                <a:lnTo>
                  <a:pt x="222352" y="284896"/>
                </a:lnTo>
                <a:lnTo>
                  <a:pt x="219672" y="292800"/>
                </a:lnTo>
                <a:lnTo>
                  <a:pt x="214155" y="306662"/>
                </a:lnTo>
                <a:lnTo>
                  <a:pt x="211350" y="313025"/>
                </a:lnTo>
                <a:lnTo>
                  <a:pt x="209481" y="320125"/>
                </a:lnTo>
                <a:lnTo>
                  <a:pt x="208234" y="327716"/>
                </a:lnTo>
                <a:lnTo>
                  <a:pt x="207403" y="335634"/>
                </a:lnTo>
                <a:lnTo>
                  <a:pt x="206479" y="349512"/>
                </a:lnTo>
                <a:lnTo>
                  <a:pt x="205116" y="362029"/>
                </a:lnTo>
                <a:lnTo>
                  <a:pt x="201336" y="373943"/>
                </a:lnTo>
                <a:lnTo>
                  <a:pt x="196481" y="385588"/>
                </a:lnTo>
                <a:lnTo>
                  <a:pt x="192100" y="397114"/>
                </a:lnTo>
                <a:lnTo>
                  <a:pt x="190153" y="408586"/>
                </a:lnTo>
                <a:lnTo>
                  <a:pt x="186748" y="417495"/>
                </a:lnTo>
                <a:lnTo>
                  <a:pt x="183012" y="424629"/>
                </a:lnTo>
                <a:lnTo>
                  <a:pt x="181351" y="430975"/>
                </a:lnTo>
                <a:lnTo>
                  <a:pt x="180416" y="439903"/>
                </a:lnTo>
                <a:lnTo>
                  <a:pt x="179333" y="441857"/>
                </a:lnTo>
                <a:lnTo>
                  <a:pt x="177658" y="443161"/>
                </a:lnTo>
                <a:lnTo>
                  <a:pt x="175589" y="444029"/>
                </a:lnTo>
                <a:lnTo>
                  <a:pt x="174209" y="445562"/>
                </a:lnTo>
                <a:lnTo>
                  <a:pt x="173290" y="447535"/>
                </a:lnTo>
                <a:lnTo>
                  <a:pt x="171450" y="4543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61"/>
          <p:cNvSpPr/>
          <p:nvPr/>
        </p:nvSpPr>
        <p:spPr>
          <a:xfrm>
            <a:off x="6406517" y="6103620"/>
            <a:ext cx="188593" cy="222885"/>
          </a:xfrm>
          <a:custGeom>
            <a:avLst/>
            <a:gdLst/>
            <a:ahLst/>
            <a:cxnLst/>
            <a:rect l="0" t="0" r="0" b="0"/>
            <a:pathLst>
              <a:path w="188593" h="222885">
                <a:moveTo>
                  <a:pt x="8570" y="0"/>
                </a:moveTo>
                <a:lnTo>
                  <a:pt x="7" y="0"/>
                </a:ln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7379" y="8219"/>
                </a:lnTo>
                <a:lnTo>
                  <a:pt x="7776" y="9289"/>
                </a:lnTo>
                <a:lnTo>
                  <a:pt x="8465" y="15922"/>
                </a:lnTo>
                <a:lnTo>
                  <a:pt x="13090" y="21333"/>
                </a:lnTo>
                <a:lnTo>
                  <a:pt x="17881" y="26309"/>
                </a:lnTo>
                <a:lnTo>
                  <a:pt x="20493" y="28969"/>
                </a:lnTo>
                <a:lnTo>
                  <a:pt x="22234" y="31695"/>
                </a:lnTo>
                <a:lnTo>
                  <a:pt x="24168" y="37264"/>
                </a:lnTo>
                <a:lnTo>
                  <a:pt x="26589" y="40083"/>
                </a:lnTo>
                <a:lnTo>
                  <a:pt x="30107" y="42914"/>
                </a:lnTo>
                <a:lnTo>
                  <a:pt x="34358" y="45755"/>
                </a:lnTo>
                <a:lnTo>
                  <a:pt x="37192" y="48600"/>
                </a:lnTo>
                <a:lnTo>
                  <a:pt x="39081" y="51450"/>
                </a:lnTo>
                <a:lnTo>
                  <a:pt x="42133" y="57157"/>
                </a:lnTo>
                <a:lnTo>
                  <a:pt x="46664" y="62867"/>
                </a:lnTo>
                <a:lnTo>
                  <a:pt x="51854" y="68581"/>
                </a:lnTo>
                <a:lnTo>
                  <a:pt x="60130" y="77153"/>
                </a:lnTo>
                <a:lnTo>
                  <a:pt x="71460" y="88582"/>
                </a:lnTo>
                <a:lnTo>
                  <a:pt x="74309" y="92392"/>
                </a:lnTo>
                <a:lnTo>
                  <a:pt x="77161" y="96837"/>
                </a:lnTo>
                <a:lnTo>
                  <a:pt x="80015" y="101705"/>
                </a:lnTo>
                <a:lnTo>
                  <a:pt x="82870" y="104951"/>
                </a:lnTo>
                <a:lnTo>
                  <a:pt x="85726" y="107114"/>
                </a:lnTo>
                <a:lnTo>
                  <a:pt x="88583" y="108558"/>
                </a:lnTo>
                <a:lnTo>
                  <a:pt x="94296" y="115240"/>
                </a:lnTo>
                <a:lnTo>
                  <a:pt x="97154" y="119689"/>
                </a:lnTo>
                <a:lnTo>
                  <a:pt x="100011" y="123608"/>
                </a:lnTo>
                <a:lnTo>
                  <a:pt x="105725" y="130502"/>
                </a:lnTo>
                <a:lnTo>
                  <a:pt x="109535" y="133673"/>
                </a:lnTo>
                <a:lnTo>
                  <a:pt x="113981" y="136740"/>
                </a:lnTo>
                <a:lnTo>
                  <a:pt x="118849" y="139738"/>
                </a:lnTo>
                <a:lnTo>
                  <a:pt x="123047" y="142689"/>
                </a:lnTo>
                <a:lnTo>
                  <a:pt x="126798" y="145608"/>
                </a:lnTo>
                <a:lnTo>
                  <a:pt x="130251" y="148507"/>
                </a:lnTo>
                <a:lnTo>
                  <a:pt x="133506" y="151392"/>
                </a:lnTo>
                <a:lnTo>
                  <a:pt x="139662" y="157138"/>
                </a:lnTo>
                <a:lnTo>
                  <a:pt x="142637" y="160956"/>
                </a:lnTo>
                <a:lnTo>
                  <a:pt x="145573" y="165407"/>
                </a:lnTo>
                <a:lnTo>
                  <a:pt x="152578" y="177135"/>
                </a:lnTo>
                <a:lnTo>
                  <a:pt x="156077" y="183819"/>
                </a:lnTo>
                <a:lnTo>
                  <a:pt x="158343" y="188269"/>
                </a:lnTo>
                <a:lnTo>
                  <a:pt x="160806" y="191235"/>
                </a:lnTo>
                <a:lnTo>
                  <a:pt x="163401" y="193212"/>
                </a:lnTo>
                <a:lnTo>
                  <a:pt x="168824" y="196362"/>
                </a:lnTo>
                <a:lnTo>
                  <a:pt x="174409" y="200937"/>
                </a:lnTo>
                <a:lnTo>
                  <a:pt x="176279" y="203490"/>
                </a:lnTo>
                <a:lnTo>
                  <a:pt x="178358" y="208867"/>
                </a:lnTo>
                <a:lnTo>
                  <a:pt x="179864" y="210682"/>
                </a:lnTo>
                <a:lnTo>
                  <a:pt x="181821" y="211892"/>
                </a:lnTo>
                <a:lnTo>
                  <a:pt x="184079" y="212699"/>
                </a:lnTo>
                <a:lnTo>
                  <a:pt x="185583" y="214189"/>
                </a:lnTo>
                <a:lnTo>
                  <a:pt x="186586" y="216135"/>
                </a:lnTo>
                <a:lnTo>
                  <a:pt x="188592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62"/>
          <p:cNvSpPr/>
          <p:nvPr/>
        </p:nvSpPr>
        <p:spPr>
          <a:xfrm>
            <a:off x="6372225" y="6095048"/>
            <a:ext cx="197168" cy="342900"/>
          </a:xfrm>
          <a:custGeom>
            <a:avLst/>
            <a:gdLst/>
            <a:ahLst/>
            <a:cxnLst/>
            <a:rect l="0" t="0" r="0" b="0"/>
            <a:pathLst>
              <a:path w="197168" h="342900">
                <a:moveTo>
                  <a:pt x="197167" y="8572"/>
                </a:moveTo>
                <a:lnTo>
                  <a:pt x="197167" y="4021"/>
                </a:lnTo>
                <a:lnTo>
                  <a:pt x="196215" y="2680"/>
                </a:lnTo>
                <a:lnTo>
                  <a:pt x="194627" y="1786"/>
                </a:lnTo>
                <a:lnTo>
                  <a:pt x="188948" y="104"/>
                </a:lnTo>
                <a:lnTo>
                  <a:pt x="184148" y="30"/>
                </a:lnTo>
                <a:lnTo>
                  <a:pt x="164205" y="0"/>
                </a:lnTo>
                <a:lnTo>
                  <a:pt x="158720" y="4550"/>
                </a:lnTo>
                <a:lnTo>
                  <a:pt x="154224" y="8730"/>
                </a:lnTo>
                <a:lnTo>
                  <a:pt x="150141" y="12769"/>
                </a:lnTo>
                <a:lnTo>
                  <a:pt x="148672" y="15180"/>
                </a:lnTo>
                <a:lnTo>
                  <a:pt x="145650" y="23124"/>
                </a:lnTo>
                <a:lnTo>
                  <a:pt x="141568" y="28692"/>
                </a:lnTo>
                <a:lnTo>
                  <a:pt x="136580" y="34341"/>
                </a:lnTo>
                <a:lnTo>
                  <a:pt x="133915" y="37181"/>
                </a:lnTo>
                <a:lnTo>
                  <a:pt x="132139" y="40980"/>
                </a:lnTo>
                <a:lnTo>
                  <a:pt x="130166" y="50280"/>
                </a:lnTo>
                <a:lnTo>
                  <a:pt x="126749" y="58224"/>
                </a:lnTo>
                <a:lnTo>
                  <a:pt x="124504" y="61676"/>
                </a:lnTo>
                <a:lnTo>
                  <a:pt x="122010" y="70591"/>
                </a:lnTo>
                <a:lnTo>
                  <a:pt x="119949" y="80903"/>
                </a:lnTo>
                <a:lnTo>
                  <a:pt x="118066" y="86321"/>
                </a:lnTo>
                <a:lnTo>
                  <a:pt x="115858" y="91836"/>
                </a:lnTo>
                <a:lnTo>
                  <a:pt x="110865" y="105586"/>
                </a:lnTo>
                <a:lnTo>
                  <a:pt x="108199" y="113252"/>
                </a:lnTo>
                <a:lnTo>
                  <a:pt x="105471" y="120269"/>
                </a:lnTo>
                <a:lnTo>
                  <a:pt x="102698" y="126852"/>
                </a:lnTo>
                <a:lnTo>
                  <a:pt x="99898" y="133145"/>
                </a:lnTo>
                <a:lnTo>
                  <a:pt x="97078" y="140198"/>
                </a:lnTo>
                <a:lnTo>
                  <a:pt x="91406" y="155654"/>
                </a:lnTo>
                <a:lnTo>
                  <a:pt x="88559" y="162825"/>
                </a:lnTo>
                <a:lnTo>
                  <a:pt x="85710" y="169509"/>
                </a:lnTo>
                <a:lnTo>
                  <a:pt x="82857" y="175871"/>
                </a:lnTo>
                <a:lnTo>
                  <a:pt x="80003" y="182969"/>
                </a:lnTo>
                <a:lnTo>
                  <a:pt x="74291" y="198477"/>
                </a:lnTo>
                <a:lnTo>
                  <a:pt x="71435" y="205660"/>
                </a:lnTo>
                <a:lnTo>
                  <a:pt x="68579" y="212354"/>
                </a:lnTo>
                <a:lnTo>
                  <a:pt x="62864" y="224872"/>
                </a:lnTo>
                <a:lnTo>
                  <a:pt x="57149" y="236785"/>
                </a:lnTo>
                <a:lnTo>
                  <a:pt x="54292" y="243581"/>
                </a:lnTo>
                <a:lnTo>
                  <a:pt x="51434" y="250970"/>
                </a:lnTo>
                <a:lnTo>
                  <a:pt x="48577" y="258753"/>
                </a:lnTo>
                <a:lnTo>
                  <a:pt x="45719" y="265847"/>
                </a:lnTo>
                <a:lnTo>
                  <a:pt x="42862" y="272481"/>
                </a:lnTo>
                <a:lnTo>
                  <a:pt x="37147" y="284932"/>
                </a:lnTo>
                <a:lnTo>
                  <a:pt x="25717" y="308448"/>
                </a:lnTo>
                <a:lnTo>
                  <a:pt x="20002" y="319015"/>
                </a:lnTo>
                <a:lnTo>
                  <a:pt x="14287" y="326886"/>
                </a:lnTo>
                <a:lnTo>
                  <a:pt x="8572" y="333560"/>
                </a:lnTo>
                <a:lnTo>
                  <a:pt x="0" y="3428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34956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143"/>
          <p:cNvSpPr/>
          <p:nvPr/>
        </p:nvSpPr>
        <p:spPr>
          <a:xfrm>
            <a:off x="4186240" y="1971675"/>
            <a:ext cx="247250" cy="317170"/>
          </a:xfrm>
          <a:custGeom>
            <a:avLst/>
            <a:gdLst/>
            <a:ahLst/>
            <a:cxnLst/>
            <a:rect l="0" t="0" r="0" b="0"/>
            <a:pathLst>
              <a:path w="247250" h="317170">
                <a:moveTo>
                  <a:pt x="180019" y="0"/>
                </a:moveTo>
                <a:lnTo>
                  <a:pt x="112698" y="0"/>
                </a:lnTo>
                <a:lnTo>
                  <a:pt x="107516" y="952"/>
                </a:lnTo>
                <a:lnTo>
                  <a:pt x="102156" y="2539"/>
                </a:lnTo>
                <a:lnTo>
                  <a:pt x="96678" y="4550"/>
                </a:lnTo>
                <a:lnTo>
                  <a:pt x="92074" y="5891"/>
                </a:lnTo>
                <a:lnTo>
                  <a:pt x="84417" y="7380"/>
                </a:lnTo>
                <a:lnTo>
                  <a:pt x="77840" y="8043"/>
                </a:lnTo>
                <a:lnTo>
                  <a:pt x="74752" y="8219"/>
                </a:lnTo>
                <a:lnTo>
                  <a:pt x="71741" y="7384"/>
                </a:lnTo>
                <a:lnTo>
                  <a:pt x="65856" y="3917"/>
                </a:lnTo>
                <a:lnTo>
                  <a:pt x="62001" y="2611"/>
                </a:lnTo>
                <a:lnTo>
                  <a:pt x="57525" y="1740"/>
                </a:lnTo>
                <a:lnTo>
                  <a:pt x="45757" y="343"/>
                </a:lnTo>
                <a:lnTo>
                  <a:pt x="39167" y="101"/>
                </a:lnTo>
                <a:lnTo>
                  <a:pt x="9908" y="0"/>
                </a:lnTo>
                <a:lnTo>
                  <a:pt x="9462" y="952"/>
                </a:lnTo>
                <a:lnTo>
                  <a:pt x="8687" y="7380"/>
                </a:lnTo>
                <a:lnTo>
                  <a:pt x="8593" y="15181"/>
                </a:lnTo>
                <a:lnTo>
                  <a:pt x="8569" y="75636"/>
                </a:lnTo>
                <a:lnTo>
                  <a:pt x="7617" y="80904"/>
                </a:lnTo>
                <a:lnTo>
                  <a:pt x="6030" y="86321"/>
                </a:lnTo>
                <a:lnTo>
                  <a:pt x="4019" y="91837"/>
                </a:lnTo>
                <a:lnTo>
                  <a:pt x="2678" y="97420"/>
                </a:lnTo>
                <a:lnTo>
                  <a:pt x="1784" y="103046"/>
                </a:lnTo>
                <a:lnTo>
                  <a:pt x="1188" y="108702"/>
                </a:lnTo>
                <a:lnTo>
                  <a:pt x="526" y="117527"/>
                </a:lnTo>
                <a:lnTo>
                  <a:pt x="232" y="125576"/>
                </a:lnTo>
                <a:lnTo>
                  <a:pt x="11" y="153710"/>
                </a:lnTo>
                <a:lnTo>
                  <a:pt x="0" y="165617"/>
                </a:lnTo>
                <a:lnTo>
                  <a:pt x="951" y="167561"/>
                </a:lnTo>
                <a:lnTo>
                  <a:pt x="2538" y="168857"/>
                </a:lnTo>
                <a:lnTo>
                  <a:pt x="7378" y="170938"/>
                </a:lnTo>
                <a:lnTo>
                  <a:pt x="7775" y="172061"/>
                </a:lnTo>
                <a:lnTo>
                  <a:pt x="8539" y="179656"/>
                </a:lnTo>
                <a:lnTo>
                  <a:pt x="8567" y="172609"/>
                </a:lnTo>
                <a:lnTo>
                  <a:pt x="15413" y="164835"/>
                </a:lnTo>
                <a:lnTo>
                  <a:pt x="20501" y="159620"/>
                </a:lnTo>
                <a:lnTo>
                  <a:pt x="24144" y="156895"/>
                </a:lnTo>
                <a:lnTo>
                  <a:pt x="28477" y="154127"/>
                </a:lnTo>
                <a:lnTo>
                  <a:pt x="33271" y="151329"/>
                </a:lnTo>
                <a:lnTo>
                  <a:pt x="38372" y="148511"/>
                </a:lnTo>
                <a:lnTo>
                  <a:pt x="49120" y="142840"/>
                </a:lnTo>
                <a:lnTo>
                  <a:pt x="54653" y="139041"/>
                </a:lnTo>
                <a:lnTo>
                  <a:pt x="60247" y="134604"/>
                </a:lnTo>
                <a:lnTo>
                  <a:pt x="65881" y="129741"/>
                </a:lnTo>
                <a:lnTo>
                  <a:pt x="72495" y="125546"/>
                </a:lnTo>
                <a:lnTo>
                  <a:pt x="79762" y="121797"/>
                </a:lnTo>
                <a:lnTo>
                  <a:pt x="87463" y="118345"/>
                </a:lnTo>
                <a:lnTo>
                  <a:pt x="94503" y="116044"/>
                </a:lnTo>
                <a:lnTo>
                  <a:pt x="101101" y="114510"/>
                </a:lnTo>
                <a:lnTo>
                  <a:pt x="107405" y="113488"/>
                </a:lnTo>
                <a:lnTo>
                  <a:pt x="113512" y="111853"/>
                </a:lnTo>
                <a:lnTo>
                  <a:pt x="119489" y="109811"/>
                </a:lnTo>
                <a:lnTo>
                  <a:pt x="125378" y="107497"/>
                </a:lnTo>
                <a:lnTo>
                  <a:pt x="132162" y="105955"/>
                </a:lnTo>
                <a:lnTo>
                  <a:pt x="139542" y="104926"/>
                </a:lnTo>
                <a:lnTo>
                  <a:pt x="147319" y="104241"/>
                </a:lnTo>
                <a:lnTo>
                  <a:pt x="154410" y="103784"/>
                </a:lnTo>
                <a:lnTo>
                  <a:pt x="167367" y="103276"/>
                </a:lnTo>
                <a:lnTo>
                  <a:pt x="185373" y="102990"/>
                </a:lnTo>
                <a:lnTo>
                  <a:pt x="190256" y="103902"/>
                </a:lnTo>
                <a:lnTo>
                  <a:pt x="194463" y="105463"/>
                </a:lnTo>
                <a:lnTo>
                  <a:pt x="202632" y="109737"/>
                </a:lnTo>
                <a:lnTo>
                  <a:pt x="212612" y="114812"/>
                </a:lnTo>
                <a:lnTo>
                  <a:pt x="216988" y="117499"/>
                </a:lnTo>
                <a:lnTo>
                  <a:pt x="224390" y="123024"/>
                </a:lnTo>
                <a:lnTo>
                  <a:pt x="230855" y="128654"/>
                </a:lnTo>
                <a:lnTo>
                  <a:pt x="233912" y="131490"/>
                </a:lnTo>
                <a:lnTo>
                  <a:pt x="235950" y="135285"/>
                </a:lnTo>
                <a:lnTo>
                  <a:pt x="239772" y="149727"/>
                </a:lnTo>
                <a:lnTo>
                  <a:pt x="241762" y="155063"/>
                </a:lnTo>
                <a:lnTo>
                  <a:pt x="244041" y="160525"/>
                </a:lnTo>
                <a:lnTo>
                  <a:pt x="245561" y="166072"/>
                </a:lnTo>
                <a:lnTo>
                  <a:pt x="246573" y="171674"/>
                </a:lnTo>
                <a:lnTo>
                  <a:pt x="247249" y="177314"/>
                </a:lnTo>
                <a:lnTo>
                  <a:pt x="246747" y="182980"/>
                </a:lnTo>
                <a:lnTo>
                  <a:pt x="245459" y="188661"/>
                </a:lnTo>
                <a:lnTo>
                  <a:pt x="236549" y="216019"/>
                </a:lnTo>
                <a:lnTo>
                  <a:pt x="233899" y="222117"/>
                </a:lnTo>
                <a:lnTo>
                  <a:pt x="228413" y="231433"/>
                </a:lnTo>
                <a:lnTo>
                  <a:pt x="222800" y="241289"/>
                </a:lnTo>
                <a:lnTo>
                  <a:pt x="219970" y="246584"/>
                </a:lnTo>
                <a:lnTo>
                  <a:pt x="216178" y="252019"/>
                </a:lnTo>
                <a:lnTo>
                  <a:pt x="211745" y="257548"/>
                </a:lnTo>
                <a:lnTo>
                  <a:pt x="206885" y="263138"/>
                </a:lnTo>
                <a:lnTo>
                  <a:pt x="198945" y="271890"/>
                </a:lnTo>
                <a:lnTo>
                  <a:pt x="191288" y="278955"/>
                </a:lnTo>
                <a:lnTo>
                  <a:pt x="186580" y="282172"/>
                </a:lnTo>
                <a:lnTo>
                  <a:pt x="181535" y="285270"/>
                </a:lnTo>
                <a:lnTo>
                  <a:pt x="176267" y="288287"/>
                </a:lnTo>
                <a:lnTo>
                  <a:pt x="165335" y="294180"/>
                </a:lnTo>
                <a:lnTo>
                  <a:pt x="158800" y="297085"/>
                </a:lnTo>
                <a:lnTo>
                  <a:pt x="151585" y="299974"/>
                </a:lnTo>
                <a:lnTo>
                  <a:pt x="143918" y="302853"/>
                </a:lnTo>
                <a:lnTo>
                  <a:pt x="137854" y="305724"/>
                </a:lnTo>
                <a:lnTo>
                  <a:pt x="132860" y="308591"/>
                </a:lnTo>
                <a:lnTo>
                  <a:pt x="128577" y="311455"/>
                </a:lnTo>
                <a:lnTo>
                  <a:pt x="123817" y="313364"/>
                </a:lnTo>
                <a:lnTo>
                  <a:pt x="118739" y="314636"/>
                </a:lnTo>
                <a:lnTo>
                  <a:pt x="113448" y="315485"/>
                </a:lnTo>
                <a:lnTo>
                  <a:pt x="108016" y="316051"/>
                </a:lnTo>
                <a:lnTo>
                  <a:pt x="102490" y="316428"/>
                </a:lnTo>
                <a:lnTo>
                  <a:pt x="92222" y="316847"/>
                </a:lnTo>
                <a:lnTo>
                  <a:pt x="84483" y="317033"/>
                </a:lnTo>
                <a:lnTo>
                  <a:pt x="58481" y="317169"/>
                </a:lnTo>
                <a:lnTo>
                  <a:pt x="55179" y="316221"/>
                </a:lnTo>
                <a:lnTo>
                  <a:pt x="48970" y="312627"/>
                </a:lnTo>
                <a:lnTo>
                  <a:pt x="43396" y="308962"/>
                </a:lnTo>
                <a:lnTo>
                  <a:pt x="36145" y="301871"/>
                </a:lnTo>
                <a:lnTo>
                  <a:pt x="35525" y="301260"/>
                </a:lnTo>
                <a:lnTo>
                  <a:pt x="35113" y="299900"/>
                </a:lnTo>
                <a:lnTo>
                  <a:pt x="34287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44"/>
          <p:cNvSpPr/>
          <p:nvPr/>
        </p:nvSpPr>
        <p:spPr>
          <a:xfrm>
            <a:off x="4469129" y="2057400"/>
            <a:ext cx="248604" cy="214313"/>
          </a:xfrm>
          <a:custGeom>
            <a:avLst/>
            <a:gdLst/>
            <a:ahLst/>
            <a:cxnLst/>
            <a:rect l="0" t="0" r="0" b="0"/>
            <a:pathLst>
              <a:path w="248604" h="21431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382" y="13018"/>
                </a:lnTo>
                <a:lnTo>
                  <a:pt x="10584" y="17851"/>
                </a:lnTo>
                <a:lnTo>
                  <a:pt x="15182" y="23173"/>
                </a:lnTo>
                <a:lnTo>
                  <a:pt x="20400" y="28714"/>
                </a:lnTo>
                <a:lnTo>
                  <a:pt x="37183" y="45732"/>
                </a:lnTo>
                <a:lnTo>
                  <a:pt x="45731" y="54296"/>
                </a:lnTo>
                <a:lnTo>
                  <a:pt x="48585" y="58104"/>
                </a:lnTo>
                <a:lnTo>
                  <a:pt x="51440" y="62549"/>
                </a:lnTo>
                <a:lnTo>
                  <a:pt x="54296" y="67417"/>
                </a:lnTo>
                <a:lnTo>
                  <a:pt x="58105" y="71614"/>
                </a:lnTo>
                <a:lnTo>
                  <a:pt x="62549" y="75365"/>
                </a:lnTo>
                <a:lnTo>
                  <a:pt x="67417" y="78818"/>
                </a:lnTo>
                <a:lnTo>
                  <a:pt x="71615" y="82073"/>
                </a:lnTo>
                <a:lnTo>
                  <a:pt x="78819" y="88229"/>
                </a:lnTo>
                <a:lnTo>
                  <a:pt x="85196" y="94140"/>
                </a:lnTo>
                <a:lnTo>
                  <a:pt x="88230" y="97050"/>
                </a:lnTo>
                <a:lnTo>
                  <a:pt x="91205" y="101847"/>
                </a:lnTo>
                <a:lnTo>
                  <a:pt x="94141" y="107903"/>
                </a:lnTo>
                <a:lnTo>
                  <a:pt x="97051" y="114798"/>
                </a:lnTo>
                <a:lnTo>
                  <a:pt x="100896" y="120347"/>
                </a:lnTo>
                <a:lnTo>
                  <a:pt x="105364" y="124998"/>
                </a:lnTo>
                <a:lnTo>
                  <a:pt x="110248" y="129052"/>
                </a:lnTo>
                <a:lnTo>
                  <a:pt x="115409" y="133660"/>
                </a:lnTo>
                <a:lnTo>
                  <a:pt x="126223" y="143859"/>
                </a:lnTo>
                <a:lnTo>
                  <a:pt x="130822" y="147341"/>
                </a:lnTo>
                <a:lnTo>
                  <a:pt x="138471" y="151210"/>
                </a:lnTo>
                <a:lnTo>
                  <a:pt x="142797" y="154146"/>
                </a:lnTo>
                <a:lnTo>
                  <a:pt x="147585" y="158009"/>
                </a:lnTo>
                <a:lnTo>
                  <a:pt x="152683" y="162489"/>
                </a:lnTo>
                <a:lnTo>
                  <a:pt x="160887" y="170007"/>
                </a:lnTo>
                <a:lnTo>
                  <a:pt x="164408" y="173346"/>
                </a:lnTo>
                <a:lnTo>
                  <a:pt x="168661" y="176523"/>
                </a:lnTo>
                <a:lnTo>
                  <a:pt x="173401" y="179595"/>
                </a:lnTo>
                <a:lnTo>
                  <a:pt x="178465" y="182595"/>
                </a:lnTo>
                <a:lnTo>
                  <a:pt x="182794" y="184594"/>
                </a:lnTo>
                <a:lnTo>
                  <a:pt x="190145" y="186817"/>
                </a:lnTo>
                <a:lnTo>
                  <a:pt x="196586" y="190344"/>
                </a:lnTo>
                <a:lnTo>
                  <a:pt x="203577" y="195087"/>
                </a:lnTo>
                <a:lnTo>
                  <a:pt x="208108" y="197685"/>
                </a:lnTo>
                <a:lnTo>
                  <a:pt x="213034" y="200370"/>
                </a:lnTo>
                <a:lnTo>
                  <a:pt x="217270" y="202160"/>
                </a:lnTo>
                <a:lnTo>
                  <a:pt x="224517" y="204149"/>
                </a:lnTo>
                <a:lnTo>
                  <a:pt x="226831" y="205632"/>
                </a:lnTo>
                <a:lnTo>
                  <a:pt x="228374" y="207572"/>
                </a:lnTo>
                <a:lnTo>
                  <a:pt x="229401" y="209819"/>
                </a:lnTo>
                <a:lnTo>
                  <a:pt x="231039" y="211317"/>
                </a:lnTo>
                <a:lnTo>
                  <a:pt x="233084" y="212315"/>
                </a:lnTo>
                <a:lnTo>
                  <a:pt x="238659" y="213918"/>
                </a:lnTo>
                <a:lnTo>
                  <a:pt x="245651" y="214234"/>
                </a:lnTo>
                <a:lnTo>
                  <a:pt x="24860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45"/>
          <p:cNvSpPr/>
          <p:nvPr/>
        </p:nvSpPr>
        <p:spPr>
          <a:xfrm>
            <a:off x="4494847" y="2074545"/>
            <a:ext cx="188491" cy="205741"/>
          </a:xfrm>
          <a:custGeom>
            <a:avLst/>
            <a:gdLst/>
            <a:ahLst/>
            <a:cxnLst/>
            <a:rect l="0" t="0" r="0" b="0"/>
            <a:pathLst>
              <a:path w="188491" h="205741">
                <a:moveTo>
                  <a:pt x="180023" y="0"/>
                </a:moveTo>
                <a:lnTo>
                  <a:pt x="188242" y="0"/>
                </a:lnTo>
                <a:lnTo>
                  <a:pt x="188490" y="4550"/>
                </a:lnTo>
                <a:lnTo>
                  <a:pt x="187573" y="6843"/>
                </a:lnTo>
                <a:lnTo>
                  <a:pt x="184013" y="11931"/>
                </a:lnTo>
                <a:lnTo>
                  <a:pt x="179256" y="17368"/>
                </a:lnTo>
                <a:lnTo>
                  <a:pt x="176654" y="20151"/>
                </a:lnTo>
                <a:lnTo>
                  <a:pt x="173967" y="23911"/>
                </a:lnTo>
                <a:lnTo>
                  <a:pt x="171223" y="28323"/>
                </a:lnTo>
                <a:lnTo>
                  <a:pt x="168442" y="33169"/>
                </a:lnTo>
                <a:lnTo>
                  <a:pt x="162810" y="43634"/>
                </a:lnTo>
                <a:lnTo>
                  <a:pt x="159975" y="49092"/>
                </a:lnTo>
                <a:lnTo>
                  <a:pt x="156180" y="53683"/>
                </a:lnTo>
                <a:lnTo>
                  <a:pt x="151745" y="57696"/>
                </a:lnTo>
                <a:lnTo>
                  <a:pt x="146884" y="61324"/>
                </a:lnTo>
                <a:lnTo>
                  <a:pt x="142690" y="66600"/>
                </a:lnTo>
                <a:lnTo>
                  <a:pt x="138941" y="72975"/>
                </a:lnTo>
                <a:lnTo>
                  <a:pt x="135490" y="80082"/>
                </a:lnTo>
                <a:lnTo>
                  <a:pt x="131284" y="86725"/>
                </a:lnTo>
                <a:lnTo>
                  <a:pt x="126576" y="93059"/>
                </a:lnTo>
                <a:lnTo>
                  <a:pt x="121531" y="99187"/>
                </a:lnTo>
                <a:lnTo>
                  <a:pt x="116263" y="105177"/>
                </a:lnTo>
                <a:lnTo>
                  <a:pt x="110847" y="111075"/>
                </a:lnTo>
                <a:lnTo>
                  <a:pt x="105330" y="116913"/>
                </a:lnTo>
                <a:lnTo>
                  <a:pt x="99747" y="121757"/>
                </a:lnTo>
                <a:lnTo>
                  <a:pt x="94121" y="125938"/>
                </a:lnTo>
                <a:lnTo>
                  <a:pt x="88465" y="129679"/>
                </a:lnTo>
                <a:lnTo>
                  <a:pt x="83741" y="134077"/>
                </a:lnTo>
                <a:lnTo>
                  <a:pt x="79640" y="138915"/>
                </a:lnTo>
                <a:lnTo>
                  <a:pt x="75954" y="144045"/>
                </a:lnTo>
                <a:lnTo>
                  <a:pt x="71590" y="148417"/>
                </a:lnTo>
                <a:lnTo>
                  <a:pt x="66777" y="152285"/>
                </a:lnTo>
                <a:lnTo>
                  <a:pt x="61664" y="155815"/>
                </a:lnTo>
                <a:lnTo>
                  <a:pt x="57301" y="159122"/>
                </a:lnTo>
                <a:lnTo>
                  <a:pt x="53441" y="162278"/>
                </a:lnTo>
                <a:lnTo>
                  <a:pt x="49915" y="165335"/>
                </a:lnTo>
                <a:lnTo>
                  <a:pt x="46611" y="169278"/>
                </a:lnTo>
                <a:lnTo>
                  <a:pt x="43457" y="173812"/>
                </a:lnTo>
                <a:lnTo>
                  <a:pt x="40401" y="178740"/>
                </a:lnTo>
                <a:lnTo>
                  <a:pt x="37412" y="182025"/>
                </a:lnTo>
                <a:lnTo>
                  <a:pt x="34466" y="184215"/>
                </a:lnTo>
                <a:lnTo>
                  <a:pt x="28653" y="187600"/>
                </a:lnTo>
                <a:lnTo>
                  <a:pt x="22895" y="192280"/>
                </a:lnTo>
                <a:lnTo>
                  <a:pt x="17161" y="197535"/>
                </a:lnTo>
                <a:lnTo>
                  <a:pt x="10269" y="204119"/>
                </a:lnTo>
                <a:lnTo>
                  <a:pt x="8751" y="204659"/>
                </a:lnTo>
                <a:lnTo>
                  <a:pt x="3016" y="20542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46"/>
          <p:cNvSpPr/>
          <p:nvPr/>
        </p:nvSpPr>
        <p:spPr>
          <a:xfrm>
            <a:off x="4837747" y="2151697"/>
            <a:ext cx="265749" cy="8564"/>
          </a:xfrm>
          <a:custGeom>
            <a:avLst/>
            <a:gdLst/>
            <a:ahLst/>
            <a:cxnLst/>
            <a:rect l="0" t="0" r="0" b="0"/>
            <a:pathLst>
              <a:path w="265749" h="8564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5892"/>
                </a:lnTo>
                <a:lnTo>
                  <a:pt x="25894" y="6785"/>
                </a:lnTo>
                <a:lnTo>
                  <a:pt x="28693" y="7381"/>
                </a:lnTo>
                <a:lnTo>
                  <a:pt x="32463" y="7778"/>
                </a:lnTo>
                <a:lnTo>
                  <a:pt x="36882" y="8043"/>
                </a:lnTo>
                <a:lnTo>
                  <a:pt x="46872" y="8337"/>
                </a:lnTo>
                <a:lnTo>
                  <a:pt x="91485" y="8563"/>
                </a:lnTo>
                <a:lnTo>
                  <a:pt x="98137" y="7614"/>
                </a:lnTo>
                <a:lnTo>
                  <a:pt x="105430" y="6029"/>
                </a:lnTo>
                <a:lnTo>
                  <a:pt x="113149" y="4019"/>
                </a:lnTo>
                <a:lnTo>
                  <a:pt x="120200" y="2679"/>
                </a:lnTo>
                <a:lnTo>
                  <a:pt x="126806" y="1786"/>
                </a:lnTo>
                <a:lnTo>
                  <a:pt x="133115" y="1191"/>
                </a:lnTo>
                <a:lnTo>
                  <a:pt x="140178" y="794"/>
                </a:lnTo>
                <a:lnTo>
                  <a:pt x="155647" y="353"/>
                </a:lnTo>
                <a:lnTo>
                  <a:pt x="193926" y="3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47"/>
          <p:cNvSpPr/>
          <p:nvPr/>
        </p:nvSpPr>
        <p:spPr>
          <a:xfrm>
            <a:off x="4914900" y="2048827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0" y="20400"/>
                </a:lnTo>
                <a:lnTo>
                  <a:pt x="6785" y="28434"/>
                </a:lnTo>
                <a:lnTo>
                  <a:pt x="7380" y="33244"/>
                </a:lnTo>
                <a:lnTo>
                  <a:pt x="8730" y="37403"/>
                </a:lnTo>
                <a:lnTo>
                  <a:pt x="10583" y="41127"/>
                </a:lnTo>
                <a:lnTo>
                  <a:pt x="12770" y="44563"/>
                </a:lnTo>
                <a:lnTo>
                  <a:pt x="14228" y="48759"/>
                </a:lnTo>
                <a:lnTo>
                  <a:pt x="15200" y="53461"/>
                </a:lnTo>
                <a:lnTo>
                  <a:pt x="15849" y="58501"/>
                </a:lnTo>
                <a:lnTo>
                  <a:pt x="17233" y="63765"/>
                </a:lnTo>
                <a:lnTo>
                  <a:pt x="19109" y="69180"/>
                </a:lnTo>
                <a:lnTo>
                  <a:pt x="21311" y="74695"/>
                </a:lnTo>
                <a:lnTo>
                  <a:pt x="22780" y="80277"/>
                </a:lnTo>
                <a:lnTo>
                  <a:pt x="23759" y="85903"/>
                </a:lnTo>
                <a:lnTo>
                  <a:pt x="24412" y="91559"/>
                </a:lnTo>
                <a:lnTo>
                  <a:pt x="25799" y="98187"/>
                </a:lnTo>
                <a:lnTo>
                  <a:pt x="27677" y="105463"/>
                </a:lnTo>
                <a:lnTo>
                  <a:pt x="29881" y="113171"/>
                </a:lnTo>
                <a:lnTo>
                  <a:pt x="32303" y="120215"/>
                </a:lnTo>
                <a:lnTo>
                  <a:pt x="34870" y="126816"/>
                </a:lnTo>
                <a:lnTo>
                  <a:pt x="37534" y="133121"/>
                </a:lnTo>
                <a:lnTo>
                  <a:pt x="39310" y="139230"/>
                </a:lnTo>
                <a:lnTo>
                  <a:pt x="40494" y="145208"/>
                </a:lnTo>
                <a:lnTo>
                  <a:pt x="41283" y="151098"/>
                </a:lnTo>
                <a:lnTo>
                  <a:pt x="42762" y="156929"/>
                </a:lnTo>
                <a:lnTo>
                  <a:pt x="44701" y="162722"/>
                </a:lnTo>
                <a:lnTo>
                  <a:pt x="46945" y="168489"/>
                </a:lnTo>
                <a:lnTo>
                  <a:pt x="48442" y="174238"/>
                </a:lnTo>
                <a:lnTo>
                  <a:pt x="49440" y="179977"/>
                </a:lnTo>
                <a:lnTo>
                  <a:pt x="50105" y="185707"/>
                </a:lnTo>
                <a:lnTo>
                  <a:pt x="51500" y="191432"/>
                </a:lnTo>
                <a:lnTo>
                  <a:pt x="53383" y="197154"/>
                </a:lnTo>
                <a:lnTo>
                  <a:pt x="55591" y="202873"/>
                </a:lnTo>
                <a:lnTo>
                  <a:pt x="57063" y="207639"/>
                </a:lnTo>
                <a:lnTo>
                  <a:pt x="58698" y="215474"/>
                </a:lnTo>
                <a:lnTo>
                  <a:pt x="60087" y="218897"/>
                </a:lnTo>
                <a:lnTo>
                  <a:pt x="61965" y="222131"/>
                </a:lnTo>
                <a:lnTo>
                  <a:pt x="64170" y="225240"/>
                </a:lnTo>
                <a:lnTo>
                  <a:pt x="66592" y="228265"/>
                </a:lnTo>
                <a:lnTo>
                  <a:pt x="69160" y="231234"/>
                </a:lnTo>
                <a:lnTo>
                  <a:pt x="71824" y="234166"/>
                </a:lnTo>
                <a:lnTo>
                  <a:pt x="73600" y="237073"/>
                </a:lnTo>
                <a:lnTo>
                  <a:pt x="75574" y="242843"/>
                </a:lnTo>
                <a:lnTo>
                  <a:pt x="76450" y="248583"/>
                </a:lnTo>
                <a:lnTo>
                  <a:pt x="76684" y="251447"/>
                </a:lnTo>
                <a:lnTo>
                  <a:pt x="77793" y="254309"/>
                </a:lnTo>
                <a:lnTo>
                  <a:pt x="79485" y="257169"/>
                </a:lnTo>
                <a:lnTo>
                  <a:pt x="85703" y="265718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48"/>
          <p:cNvSpPr/>
          <p:nvPr/>
        </p:nvSpPr>
        <p:spPr>
          <a:xfrm>
            <a:off x="5154929" y="1954564"/>
            <a:ext cx="317096" cy="325314"/>
          </a:xfrm>
          <a:custGeom>
            <a:avLst/>
            <a:gdLst/>
            <a:ahLst/>
            <a:cxnLst/>
            <a:rect l="0" t="0" r="0" b="0"/>
            <a:pathLst>
              <a:path w="317096" h="325314">
                <a:moveTo>
                  <a:pt x="0" y="51400"/>
                </a:moveTo>
                <a:lnTo>
                  <a:pt x="0" y="44020"/>
                </a:lnTo>
                <a:lnTo>
                  <a:pt x="4551" y="38630"/>
                </a:lnTo>
                <a:lnTo>
                  <a:pt x="6844" y="37172"/>
                </a:lnTo>
                <a:lnTo>
                  <a:pt x="14622" y="34167"/>
                </a:lnTo>
                <a:lnTo>
                  <a:pt x="22959" y="28620"/>
                </a:lnTo>
                <a:lnTo>
                  <a:pt x="32415" y="25601"/>
                </a:lnTo>
                <a:lnTo>
                  <a:pt x="41712" y="21519"/>
                </a:lnTo>
                <a:lnTo>
                  <a:pt x="49654" y="16530"/>
                </a:lnTo>
                <a:lnTo>
                  <a:pt x="53106" y="13866"/>
                </a:lnTo>
                <a:lnTo>
                  <a:pt x="58264" y="12090"/>
                </a:lnTo>
                <a:lnTo>
                  <a:pt x="64560" y="10906"/>
                </a:lnTo>
                <a:lnTo>
                  <a:pt x="71615" y="10117"/>
                </a:lnTo>
                <a:lnTo>
                  <a:pt x="78224" y="8638"/>
                </a:lnTo>
                <a:lnTo>
                  <a:pt x="84535" y="6700"/>
                </a:lnTo>
                <a:lnTo>
                  <a:pt x="90646" y="4455"/>
                </a:lnTo>
                <a:lnTo>
                  <a:pt x="97579" y="2958"/>
                </a:lnTo>
                <a:lnTo>
                  <a:pt x="105058" y="1961"/>
                </a:lnTo>
                <a:lnTo>
                  <a:pt x="112901" y="1296"/>
                </a:lnTo>
                <a:lnTo>
                  <a:pt x="120988" y="852"/>
                </a:lnTo>
                <a:lnTo>
                  <a:pt x="137593" y="360"/>
                </a:lnTo>
                <a:lnTo>
                  <a:pt x="170755" y="18"/>
                </a:lnTo>
                <a:lnTo>
                  <a:pt x="176702" y="0"/>
                </a:lnTo>
                <a:lnTo>
                  <a:pt x="181619" y="941"/>
                </a:lnTo>
                <a:lnTo>
                  <a:pt x="189623" y="4527"/>
                </a:lnTo>
                <a:lnTo>
                  <a:pt x="204034" y="11900"/>
                </a:lnTo>
                <a:lnTo>
                  <a:pt x="212284" y="17335"/>
                </a:lnTo>
                <a:lnTo>
                  <a:pt x="215818" y="20118"/>
                </a:lnTo>
                <a:lnTo>
                  <a:pt x="218174" y="22925"/>
                </a:lnTo>
                <a:lnTo>
                  <a:pt x="219745" y="25750"/>
                </a:lnTo>
                <a:lnTo>
                  <a:pt x="220792" y="28585"/>
                </a:lnTo>
                <a:lnTo>
                  <a:pt x="220537" y="31428"/>
                </a:lnTo>
                <a:lnTo>
                  <a:pt x="219415" y="34275"/>
                </a:lnTo>
                <a:lnTo>
                  <a:pt x="215628" y="39979"/>
                </a:lnTo>
                <a:lnTo>
                  <a:pt x="207188" y="49498"/>
                </a:lnTo>
                <a:lnTo>
                  <a:pt x="198129" y="58810"/>
                </a:lnTo>
                <a:lnTo>
                  <a:pt x="192094" y="63008"/>
                </a:lnTo>
                <a:lnTo>
                  <a:pt x="185213" y="66759"/>
                </a:lnTo>
                <a:lnTo>
                  <a:pt x="177768" y="70212"/>
                </a:lnTo>
                <a:lnTo>
                  <a:pt x="170900" y="74419"/>
                </a:lnTo>
                <a:lnTo>
                  <a:pt x="164416" y="79129"/>
                </a:lnTo>
                <a:lnTo>
                  <a:pt x="158188" y="84173"/>
                </a:lnTo>
                <a:lnTo>
                  <a:pt x="151179" y="89442"/>
                </a:lnTo>
                <a:lnTo>
                  <a:pt x="135771" y="100375"/>
                </a:lnTo>
                <a:lnTo>
                  <a:pt x="128614" y="105005"/>
                </a:lnTo>
                <a:lnTo>
                  <a:pt x="121938" y="109045"/>
                </a:lnTo>
                <a:lnTo>
                  <a:pt x="115582" y="112690"/>
                </a:lnTo>
                <a:lnTo>
                  <a:pt x="103440" y="119280"/>
                </a:lnTo>
                <a:lnTo>
                  <a:pt x="80123" y="131272"/>
                </a:lnTo>
                <a:lnTo>
                  <a:pt x="71170" y="137064"/>
                </a:lnTo>
                <a:lnTo>
                  <a:pt x="64017" y="142813"/>
                </a:lnTo>
                <a:lnTo>
                  <a:pt x="57662" y="148543"/>
                </a:lnTo>
                <a:lnTo>
                  <a:pt x="54634" y="150452"/>
                </a:lnTo>
                <a:lnTo>
                  <a:pt x="45470" y="153516"/>
                </a:lnTo>
                <a:lnTo>
                  <a:pt x="43378" y="154122"/>
                </a:lnTo>
                <a:lnTo>
                  <a:pt x="50289" y="146877"/>
                </a:lnTo>
                <a:lnTo>
                  <a:pt x="60198" y="141497"/>
                </a:lnTo>
                <a:lnTo>
                  <a:pt x="69935" y="139068"/>
                </a:lnTo>
                <a:lnTo>
                  <a:pt x="75198" y="138421"/>
                </a:lnTo>
                <a:lnTo>
                  <a:pt x="80613" y="137037"/>
                </a:lnTo>
                <a:lnTo>
                  <a:pt x="86127" y="135161"/>
                </a:lnTo>
                <a:lnTo>
                  <a:pt x="91708" y="132959"/>
                </a:lnTo>
                <a:lnTo>
                  <a:pt x="98287" y="131490"/>
                </a:lnTo>
                <a:lnTo>
                  <a:pt x="105530" y="130511"/>
                </a:lnTo>
                <a:lnTo>
                  <a:pt x="113216" y="129858"/>
                </a:lnTo>
                <a:lnTo>
                  <a:pt x="121197" y="128471"/>
                </a:lnTo>
                <a:lnTo>
                  <a:pt x="129376" y="126593"/>
                </a:lnTo>
                <a:lnTo>
                  <a:pt x="137686" y="124389"/>
                </a:lnTo>
                <a:lnTo>
                  <a:pt x="146083" y="122920"/>
                </a:lnTo>
                <a:lnTo>
                  <a:pt x="154539" y="121940"/>
                </a:lnTo>
                <a:lnTo>
                  <a:pt x="163034" y="121287"/>
                </a:lnTo>
                <a:lnTo>
                  <a:pt x="170602" y="120851"/>
                </a:lnTo>
                <a:lnTo>
                  <a:pt x="184091" y="120368"/>
                </a:lnTo>
                <a:lnTo>
                  <a:pt x="206946" y="120095"/>
                </a:lnTo>
                <a:lnTo>
                  <a:pt x="215117" y="121010"/>
                </a:lnTo>
                <a:lnTo>
                  <a:pt x="223421" y="122572"/>
                </a:lnTo>
                <a:lnTo>
                  <a:pt x="231815" y="124565"/>
                </a:lnTo>
                <a:lnTo>
                  <a:pt x="239316" y="126847"/>
                </a:lnTo>
                <a:lnTo>
                  <a:pt x="246222" y="129321"/>
                </a:lnTo>
                <a:lnTo>
                  <a:pt x="252731" y="131922"/>
                </a:lnTo>
                <a:lnTo>
                  <a:pt x="258975" y="134609"/>
                </a:lnTo>
                <a:lnTo>
                  <a:pt x="270993" y="140135"/>
                </a:lnTo>
                <a:lnTo>
                  <a:pt x="288469" y="148601"/>
                </a:lnTo>
                <a:lnTo>
                  <a:pt x="294230" y="152396"/>
                </a:lnTo>
                <a:lnTo>
                  <a:pt x="299976" y="156830"/>
                </a:lnTo>
                <a:lnTo>
                  <a:pt x="309535" y="165886"/>
                </a:lnTo>
                <a:lnTo>
                  <a:pt x="313784" y="173085"/>
                </a:lnTo>
                <a:lnTo>
                  <a:pt x="315673" y="182000"/>
                </a:lnTo>
                <a:lnTo>
                  <a:pt x="316176" y="187045"/>
                </a:lnTo>
                <a:lnTo>
                  <a:pt x="316512" y="192312"/>
                </a:lnTo>
                <a:lnTo>
                  <a:pt x="316736" y="197729"/>
                </a:lnTo>
                <a:lnTo>
                  <a:pt x="317050" y="211915"/>
                </a:lnTo>
                <a:lnTo>
                  <a:pt x="317095" y="215560"/>
                </a:lnTo>
                <a:lnTo>
                  <a:pt x="315219" y="219895"/>
                </a:lnTo>
                <a:lnTo>
                  <a:pt x="308055" y="229792"/>
                </a:lnTo>
                <a:lnTo>
                  <a:pt x="303478" y="235098"/>
                </a:lnTo>
                <a:lnTo>
                  <a:pt x="298521" y="240541"/>
                </a:lnTo>
                <a:lnTo>
                  <a:pt x="293312" y="246074"/>
                </a:lnTo>
                <a:lnTo>
                  <a:pt x="287934" y="250715"/>
                </a:lnTo>
                <a:lnTo>
                  <a:pt x="282444" y="254762"/>
                </a:lnTo>
                <a:lnTo>
                  <a:pt x="255393" y="272651"/>
                </a:lnTo>
                <a:lnTo>
                  <a:pt x="247415" y="277006"/>
                </a:lnTo>
                <a:lnTo>
                  <a:pt x="239239" y="280862"/>
                </a:lnTo>
                <a:lnTo>
                  <a:pt x="230930" y="284385"/>
                </a:lnTo>
                <a:lnTo>
                  <a:pt x="222533" y="288638"/>
                </a:lnTo>
                <a:lnTo>
                  <a:pt x="214078" y="293379"/>
                </a:lnTo>
                <a:lnTo>
                  <a:pt x="205584" y="298445"/>
                </a:lnTo>
                <a:lnTo>
                  <a:pt x="197064" y="302774"/>
                </a:lnTo>
                <a:lnTo>
                  <a:pt x="188526" y="306613"/>
                </a:lnTo>
                <a:lnTo>
                  <a:pt x="179977" y="310125"/>
                </a:lnTo>
                <a:lnTo>
                  <a:pt x="171420" y="312466"/>
                </a:lnTo>
                <a:lnTo>
                  <a:pt x="162858" y="314026"/>
                </a:lnTo>
                <a:lnTo>
                  <a:pt x="154292" y="315067"/>
                </a:lnTo>
                <a:lnTo>
                  <a:pt x="145724" y="316713"/>
                </a:lnTo>
                <a:lnTo>
                  <a:pt x="137155" y="318763"/>
                </a:lnTo>
                <a:lnTo>
                  <a:pt x="128584" y="321082"/>
                </a:lnTo>
                <a:lnTo>
                  <a:pt x="120013" y="322628"/>
                </a:lnTo>
                <a:lnTo>
                  <a:pt x="111441" y="323659"/>
                </a:lnTo>
                <a:lnTo>
                  <a:pt x="102869" y="324346"/>
                </a:lnTo>
                <a:lnTo>
                  <a:pt x="95250" y="324804"/>
                </a:lnTo>
                <a:lnTo>
                  <a:pt x="81704" y="325313"/>
                </a:lnTo>
                <a:lnTo>
                  <a:pt x="75424" y="324496"/>
                </a:lnTo>
                <a:lnTo>
                  <a:pt x="69333" y="323000"/>
                </a:lnTo>
                <a:lnTo>
                  <a:pt x="63367" y="321049"/>
                </a:lnTo>
                <a:lnTo>
                  <a:pt x="57485" y="319749"/>
                </a:lnTo>
                <a:lnTo>
                  <a:pt x="51659" y="318882"/>
                </a:lnTo>
                <a:lnTo>
                  <a:pt x="45869" y="318304"/>
                </a:lnTo>
                <a:lnTo>
                  <a:pt x="36897" y="317662"/>
                </a:lnTo>
                <a:lnTo>
                  <a:pt x="33171" y="317490"/>
                </a:lnTo>
                <a:lnTo>
                  <a:pt x="29734" y="316424"/>
                </a:lnTo>
                <a:lnTo>
                  <a:pt x="19914" y="310408"/>
                </a:lnTo>
                <a:lnTo>
                  <a:pt x="17424" y="308437"/>
                </a:lnTo>
                <a:lnTo>
                  <a:pt x="8573" y="3000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49"/>
          <p:cNvSpPr/>
          <p:nvPr/>
        </p:nvSpPr>
        <p:spPr>
          <a:xfrm>
            <a:off x="6200775" y="2065972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0"/>
                </a:moveTo>
                <a:lnTo>
                  <a:pt x="20151" y="0"/>
                </a:lnTo>
                <a:lnTo>
                  <a:pt x="23911" y="953"/>
                </a:lnTo>
                <a:lnTo>
                  <a:pt x="28323" y="2540"/>
                </a:lnTo>
                <a:lnTo>
                  <a:pt x="33170" y="4551"/>
                </a:lnTo>
                <a:lnTo>
                  <a:pt x="38305" y="5892"/>
                </a:lnTo>
                <a:lnTo>
                  <a:pt x="43634" y="6785"/>
                </a:lnTo>
                <a:lnTo>
                  <a:pt x="49092" y="7381"/>
                </a:lnTo>
                <a:lnTo>
                  <a:pt x="54636" y="7778"/>
                </a:lnTo>
                <a:lnTo>
                  <a:pt x="60236" y="8043"/>
                </a:lnTo>
                <a:lnTo>
                  <a:pt x="71539" y="8337"/>
                </a:lnTo>
                <a:lnTo>
                  <a:pt x="181362" y="8572"/>
                </a:lnTo>
                <a:lnTo>
                  <a:pt x="188536" y="7620"/>
                </a:lnTo>
                <a:lnTo>
                  <a:pt x="195223" y="6033"/>
                </a:lnTo>
                <a:lnTo>
                  <a:pt x="201586" y="4022"/>
                </a:lnTo>
                <a:lnTo>
                  <a:pt x="207733" y="2681"/>
                </a:lnTo>
                <a:lnTo>
                  <a:pt x="213736" y="1788"/>
                </a:lnTo>
                <a:lnTo>
                  <a:pt x="219643" y="1192"/>
                </a:lnTo>
                <a:lnTo>
                  <a:pt x="224534" y="794"/>
                </a:lnTo>
                <a:lnTo>
                  <a:pt x="228747" y="530"/>
                </a:lnTo>
                <a:lnTo>
                  <a:pt x="232508" y="353"/>
                </a:lnTo>
                <a:lnTo>
                  <a:pt x="241767" y="15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50"/>
          <p:cNvSpPr/>
          <p:nvPr/>
        </p:nvSpPr>
        <p:spPr>
          <a:xfrm>
            <a:off x="6243637" y="2177414"/>
            <a:ext cx="317183" cy="8574"/>
          </a:xfrm>
          <a:custGeom>
            <a:avLst/>
            <a:gdLst/>
            <a:ahLst/>
            <a:cxnLst/>
            <a:rect l="0" t="0" r="0" b="0"/>
            <a:pathLst>
              <a:path w="317183" h="8574">
                <a:moveTo>
                  <a:pt x="0" y="0"/>
                </a:moveTo>
                <a:lnTo>
                  <a:pt x="7381" y="7382"/>
                </a:lnTo>
                <a:lnTo>
                  <a:pt x="8730" y="7779"/>
                </a:lnTo>
                <a:lnTo>
                  <a:pt x="10583" y="8044"/>
                </a:lnTo>
                <a:lnTo>
                  <a:pt x="12770" y="8220"/>
                </a:lnTo>
                <a:lnTo>
                  <a:pt x="20281" y="8416"/>
                </a:lnTo>
                <a:lnTo>
                  <a:pt x="145861" y="8573"/>
                </a:lnTo>
                <a:lnTo>
                  <a:pt x="154391" y="7621"/>
                </a:lnTo>
                <a:lnTo>
                  <a:pt x="162935" y="6033"/>
                </a:lnTo>
                <a:lnTo>
                  <a:pt x="171488" y="4022"/>
                </a:lnTo>
                <a:lnTo>
                  <a:pt x="180048" y="2682"/>
                </a:lnTo>
                <a:lnTo>
                  <a:pt x="188612" y="1788"/>
                </a:lnTo>
                <a:lnTo>
                  <a:pt x="197179" y="1192"/>
                </a:lnTo>
                <a:lnTo>
                  <a:pt x="204795" y="795"/>
                </a:lnTo>
                <a:lnTo>
                  <a:pt x="218338" y="354"/>
                </a:lnTo>
                <a:lnTo>
                  <a:pt x="261550" y="31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51"/>
          <p:cNvSpPr/>
          <p:nvPr/>
        </p:nvSpPr>
        <p:spPr>
          <a:xfrm>
            <a:off x="6706552" y="1997757"/>
            <a:ext cx="291466" cy="282529"/>
          </a:xfrm>
          <a:custGeom>
            <a:avLst/>
            <a:gdLst/>
            <a:ahLst/>
            <a:cxnLst/>
            <a:rect l="0" t="0" r="0" b="0"/>
            <a:pathLst>
              <a:path w="291466" h="282529">
                <a:moveTo>
                  <a:pt x="0" y="42498"/>
                </a:moveTo>
                <a:lnTo>
                  <a:pt x="4551" y="37947"/>
                </a:lnTo>
                <a:lnTo>
                  <a:pt x="5891" y="35654"/>
                </a:lnTo>
                <a:lnTo>
                  <a:pt x="7381" y="30566"/>
                </a:lnTo>
                <a:lnTo>
                  <a:pt x="8731" y="28828"/>
                </a:lnTo>
                <a:lnTo>
                  <a:pt x="10583" y="27670"/>
                </a:lnTo>
                <a:lnTo>
                  <a:pt x="16133" y="25430"/>
                </a:lnTo>
                <a:lnTo>
                  <a:pt x="24951" y="21260"/>
                </a:lnTo>
                <a:lnTo>
                  <a:pt x="40625" y="13557"/>
                </a:lnTo>
                <a:lnTo>
                  <a:pt x="46133" y="11774"/>
                </a:lnTo>
                <a:lnTo>
                  <a:pt x="51710" y="10585"/>
                </a:lnTo>
                <a:lnTo>
                  <a:pt x="57334" y="9792"/>
                </a:lnTo>
                <a:lnTo>
                  <a:pt x="62987" y="9264"/>
                </a:lnTo>
                <a:lnTo>
                  <a:pt x="68662" y="8912"/>
                </a:lnTo>
                <a:lnTo>
                  <a:pt x="74350" y="8677"/>
                </a:lnTo>
                <a:lnTo>
                  <a:pt x="80046" y="7568"/>
                </a:lnTo>
                <a:lnTo>
                  <a:pt x="85750" y="5876"/>
                </a:lnTo>
                <a:lnTo>
                  <a:pt x="91457" y="3796"/>
                </a:lnTo>
                <a:lnTo>
                  <a:pt x="97166" y="2409"/>
                </a:lnTo>
                <a:lnTo>
                  <a:pt x="102878" y="1484"/>
                </a:lnTo>
                <a:lnTo>
                  <a:pt x="108590" y="868"/>
                </a:lnTo>
                <a:lnTo>
                  <a:pt x="114303" y="457"/>
                </a:lnTo>
                <a:lnTo>
                  <a:pt x="120017" y="183"/>
                </a:lnTo>
                <a:lnTo>
                  <a:pt x="125732" y="0"/>
                </a:lnTo>
                <a:lnTo>
                  <a:pt x="131446" y="831"/>
                </a:lnTo>
                <a:lnTo>
                  <a:pt x="137161" y="2337"/>
                </a:lnTo>
                <a:lnTo>
                  <a:pt x="142876" y="4294"/>
                </a:lnTo>
                <a:lnTo>
                  <a:pt x="148590" y="6551"/>
                </a:lnTo>
                <a:lnTo>
                  <a:pt x="154305" y="9008"/>
                </a:lnTo>
                <a:lnTo>
                  <a:pt x="160020" y="11599"/>
                </a:lnTo>
                <a:lnTo>
                  <a:pt x="168910" y="17017"/>
                </a:lnTo>
                <a:lnTo>
                  <a:pt x="176989" y="22601"/>
                </a:lnTo>
                <a:lnTo>
                  <a:pt x="181810" y="25423"/>
                </a:lnTo>
                <a:lnTo>
                  <a:pt x="186929" y="28257"/>
                </a:lnTo>
                <a:lnTo>
                  <a:pt x="195157" y="36486"/>
                </a:lnTo>
                <a:lnTo>
                  <a:pt x="198685" y="41347"/>
                </a:lnTo>
                <a:lnTo>
                  <a:pt x="201989" y="46493"/>
                </a:lnTo>
                <a:lnTo>
                  <a:pt x="205144" y="51829"/>
                </a:lnTo>
                <a:lnTo>
                  <a:pt x="208201" y="57291"/>
                </a:lnTo>
                <a:lnTo>
                  <a:pt x="210238" y="62837"/>
                </a:lnTo>
                <a:lnTo>
                  <a:pt x="211597" y="68440"/>
                </a:lnTo>
                <a:lnTo>
                  <a:pt x="212502" y="74080"/>
                </a:lnTo>
                <a:lnTo>
                  <a:pt x="214058" y="79745"/>
                </a:lnTo>
                <a:lnTo>
                  <a:pt x="216048" y="85427"/>
                </a:lnTo>
                <a:lnTo>
                  <a:pt x="218327" y="91120"/>
                </a:lnTo>
                <a:lnTo>
                  <a:pt x="218894" y="96820"/>
                </a:lnTo>
                <a:lnTo>
                  <a:pt x="218319" y="102525"/>
                </a:lnTo>
                <a:lnTo>
                  <a:pt x="216984" y="108233"/>
                </a:lnTo>
                <a:lnTo>
                  <a:pt x="216094" y="114896"/>
                </a:lnTo>
                <a:lnTo>
                  <a:pt x="215499" y="122196"/>
                </a:lnTo>
                <a:lnTo>
                  <a:pt x="215105" y="129920"/>
                </a:lnTo>
                <a:lnTo>
                  <a:pt x="212935" y="136974"/>
                </a:lnTo>
                <a:lnTo>
                  <a:pt x="209585" y="143582"/>
                </a:lnTo>
                <a:lnTo>
                  <a:pt x="205446" y="149892"/>
                </a:lnTo>
                <a:lnTo>
                  <a:pt x="201734" y="156004"/>
                </a:lnTo>
                <a:lnTo>
                  <a:pt x="198307" y="161983"/>
                </a:lnTo>
                <a:lnTo>
                  <a:pt x="191959" y="173707"/>
                </a:lnTo>
                <a:lnTo>
                  <a:pt x="185962" y="185268"/>
                </a:lnTo>
                <a:lnTo>
                  <a:pt x="182077" y="191018"/>
                </a:lnTo>
                <a:lnTo>
                  <a:pt x="177582" y="196756"/>
                </a:lnTo>
                <a:lnTo>
                  <a:pt x="172681" y="202486"/>
                </a:lnTo>
                <a:lnTo>
                  <a:pt x="167508" y="208212"/>
                </a:lnTo>
                <a:lnTo>
                  <a:pt x="156681" y="219653"/>
                </a:lnTo>
                <a:lnTo>
                  <a:pt x="144425" y="232254"/>
                </a:lnTo>
                <a:lnTo>
                  <a:pt x="140099" y="235677"/>
                </a:lnTo>
                <a:lnTo>
                  <a:pt x="135310" y="238911"/>
                </a:lnTo>
                <a:lnTo>
                  <a:pt x="130212" y="242020"/>
                </a:lnTo>
                <a:lnTo>
                  <a:pt x="122007" y="250554"/>
                </a:lnTo>
                <a:lnTo>
                  <a:pt x="118485" y="255497"/>
                </a:lnTo>
                <a:lnTo>
                  <a:pt x="114233" y="258792"/>
                </a:lnTo>
                <a:lnTo>
                  <a:pt x="109493" y="260989"/>
                </a:lnTo>
                <a:lnTo>
                  <a:pt x="104428" y="262454"/>
                </a:lnTo>
                <a:lnTo>
                  <a:pt x="99146" y="264382"/>
                </a:lnTo>
                <a:lnTo>
                  <a:pt x="93720" y="266621"/>
                </a:lnTo>
                <a:lnTo>
                  <a:pt x="88197" y="269066"/>
                </a:lnTo>
                <a:lnTo>
                  <a:pt x="79522" y="274322"/>
                </a:lnTo>
                <a:lnTo>
                  <a:pt x="75875" y="277057"/>
                </a:lnTo>
                <a:lnTo>
                  <a:pt x="71538" y="278881"/>
                </a:lnTo>
                <a:lnTo>
                  <a:pt x="66742" y="280096"/>
                </a:lnTo>
                <a:lnTo>
                  <a:pt x="61640" y="280907"/>
                </a:lnTo>
                <a:lnTo>
                  <a:pt x="53430" y="281807"/>
                </a:lnTo>
                <a:lnTo>
                  <a:pt x="46607" y="282207"/>
                </a:lnTo>
                <a:lnTo>
                  <a:pt x="40399" y="282385"/>
                </a:lnTo>
                <a:lnTo>
                  <a:pt x="15514" y="282515"/>
                </a:lnTo>
                <a:lnTo>
                  <a:pt x="13200" y="281567"/>
                </a:lnTo>
                <a:lnTo>
                  <a:pt x="11658" y="279982"/>
                </a:lnTo>
                <a:lnTo>
                  <a:pt x="10629" y="277973"/>
                </a:lnTo>
                <a:lnTo>
                  <a:pt x="4631" y="270595"/>
                </a:lnTo>
                <a:lnTo>
                  <a:pt x="1372" y="266927"/>
                </a:lnTo>
                <a:lnTo>
                  <a:pt x="610" y="263529"/>
                </a:lnTo>
                <a:lnTo>
                  <a:pt x="181" y="256261"/>
                </a:lnTo>
                <a:lnTo>
                  <a:pt x="121" y="253586"/>
                </a:lnTo>
                <a:lnTo>
                  <a:pt x="1033" y="250851"/>
                </a:lnTo>
                <a:lnTo>
                  <a:pt x="4587" y="245272"/>
                </a:lnTo>
                <a:lnTo>
                  <a:pt x="11943" y="236775"/>
                </a:lnTo>
                <a:lnTo>
                  <a:pt x="20155" y="228226"/>
                </a:lnTo>
                <a:lnTo>
                  <a:pt x="28326" y="222516"/>
                </a:lnTo>
                <a:lnTo>
                  <a:pt x="33171" y="219660"/>
                </a:lnTo>
                <a:lnTo>
                  <a:pt x="38307" y="217756"/>
                </a:lnTo>
                <a:lnTo>
                  <a:pt x="43635" y="216486"/>
                </a:lnTo>
                <a:lnTo>
                  <a:pt x="49093" y="215640"/>
                </a:lnTo>
                <a:lnTo>
                  <a:pt x="54636" y="215076"/>
                </a:lnTo>
                <a:lnTo>
                  <a:pt x="60237" y="214700"/>
                </a:lnTo>
                <a:lnTo>
                  <a:pt x="65875" y="214449"/>
                </a:lnTo>
                <a:lnTo>
                  <a:pt x="71539" y="213329"/>
                </a:lnTo>
                <a:lnTo>
                  <a:pt x="77220" y="211631"/>
                </a:lnTo>
                <a:lnTo>
                  <a:pt x="82913" y="209545"/>
                </a:lnTo>
                <a:lnTo>
                  <a:pt x="89565" y="208155"/>
                </a:lnTo>
                <a:lnTo>
                  <a:pt x="96858" y="207229"/>
                </a:lnTo>
                <a:lnTo>
                  <a:pt x="104577" y="206611"/>
                </a:lnTo>
                <a:lnTo>
                  <a:pt x="111627" y="207151"/>
                </a:lnTo>
                <a:lnTo>
                  <a:pt x="118234" y="208464"/>
                </a:lnTo>
                <a:lnTo>
                  <a:pt x="124542" y="210292"/>
                </a:lnTo>
                <a:lnTo>
                  <a:pt x="130653" y="211511"/>
                </a:lnTo>
                <a:lnTo>
                  <a:pt x="136632" y="212323"/>
                </a:lnTo>
                <a:lnTo>
                  <a:pt x="142523" y="212865"/>
                </a:lnTo>
                <a:lnTo>
                  <a:pt x="148355" y="213226"/>
                </a:lnTo>
                <a:lnTo>
                  <a:pt x="159916" y="213627"/>
                </a:lnTo>
                <a:lnTo>
                  <a:pt x="165666" y="214686"/>
                </a:lnTo>
                <a:lnTo>
                  <a:pt x="171404" y="216345"/>
                </a:lnTo>
                <a:lnTo>
                  <a:pt x="177134" y="218403"/>
                </a:lnTo>
                <a:lnTo>
                  <a:pt x="182860" y="220728"/>
                </a:lnTo>
                <a:lnTo>
                  <a:pt x="188582" y="223230"/>
                </a:lnTo>
                <a:lnTo>
                  <a:pt x="194301" y="225851"/>
                </a:lnTo>
                <a:lnTo>
                  <a:pt x="200019" y="229503"/>
                </a:lnTo>
                <a:lnTo>
                  <a:pt x="205736" y="233843"/>
                </a:lnTo>
                <a:lnTo>
                  <a:pt x="211452" y="238641"/>
                </a:lnTo>
                <a:lnTo>
                  <a:pt x="217168" y="242793"/>
                </a:lnTo>
                <a:lnTo>
                  <a:pt x="222884" y="246512"/>
                </a:lnTo>
                <a:lnTo>
                  <a:pt x="228599" y="249945"/>
                </a:lnTo>
                <a:lnTo>
                  <a:pt x="237490" y="256299"/>
                </a:lnTo>
                <a:lnTo>
                  <a:pt x="244616" y="262298"/>
                </a:lnTo>
                <a:lnTo>
                  <a:pt x="250958" y="268139"/>
                </a:lnTo>
                <a:lnTo>
                  <a:pt x="253983" y="270078"/>
                </a:lnTo>
                <a:lnTo>
                  <a:pt x="262791" y="273759"/>
                </a:lnTo>
                <a:lnTo>
                  <a:pt x="271433" y="279506"/>
                </a:lnTo>
                <a:lnTo>
                  <a:pt x="277165" y="281185"/>
                </a:lnTo>
                <a:lnTo>
                  <a:pt x="282887" y="281931"/>
                </a:lnTo>
                <a:lnTo>
                  <a:pt x="291465" y="2825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52"/>
          <p:cNvSpPr/>
          <p:nvPr/>
        </p:nvSpPr>
        <p:spPr>
          <a:xfrm>
            <a:off x="7058025" y="2074649"/>
            <a:ext cx="300038" cy="248499"/>
          </a:xfrm>
          <a:custGeom>
            <a:avLst/>
            <a:gdLst/>
            <a:ahLst/>
            <a:cxnLst/>
            <a:rect l="0" t="0" r="0" b="0"/>
            <a:pathLst>
              <a:path w="300038" h="248499">
                <a:moveTo>
                  <a:pt x="0" y="8468"/>
                </a:moveTo>
                <a:lnTo>
                  <a:pt x="0" y="249"/>
                </a:lnTo>
                <a:lnTo>
                  <a:pt x="4550" y="0"/>
                </a:lnTo>
                <a:lnTo>
                  <a:pt x="5891" y="918"/>
                </a:lnTo>
                <a:lnTo>
                  <a:pt x="6784" y="2482"/>
                </a:lnTo>
                <a:lnTo>
                  <a:pt x="7380" y="4477"/>
                </a:lnTo>
                <a:lnTo>
                  <a:pt x="8731" y="5808"/>
                </a:lnTo>
                <a:lnTo>
                  <a:pt x="10583" y="6694"/>
                </a:lnTo>
                <a:lnTo>
                  <a:pt x="12770" y="7286"/>
                </a:lnTo>
                <a:lnTo>
                  <a:pt x="17740" y="10483"/>
                </a:lnTo>
                <a:lnTo>
                  <a:pt x="25894" y="17637"/>
                </a:lnTo>
                <a:lnTo>
                  <a:pt x="31511" y="23021"/>
                </a:lnTo>
                <a:lnTo>
                  <a:pt x="50280" y="41629"/>
                </a:lnTo>
                <a:lnTo>
                  <a:pt x="55428" y="45815"/>
                </a:lnTo>
                <a:lnTo>
                  <a:pt x="60764" y="49559"/>
                </a:lnTo>
                <a:lnTo>
                  <a:pt x="66227" y="53007"/>
                </a:lnTo>
                <a:lnTo>
                  <a:pt x="70821" y="57211"/>
                </a:lnTo>
                <a:lnTo>
                  <a:pt x="74836" y="61918"/>
                </a:lnTo>
                <a:lnTo>
                  <a:pt x="78466" y="66961"/>
                </a:lnTo>
                <a:lnTo>
                  <a:pt x="82791" y="72229"/>
                </a:lnTo>
                <a:lnTo>
                  <a:pt x="87579" y="77645"/>
                </a:lnTo>
                <a:lnTo>
                  <a:pt x="92675" y="83161"/>
                </a:lnTo>
                <a:lnTo>
                  <a:pt x="98931" y="88743"/>
                </a:lnTo>
                <a:lnTo>
                  <a:pt x="105959" y="94370"/>
                </a:lnTo>
                <a:lnTo>
                  <a:pt x="113501" y="100026"/>
                </a:lnTo>
                <a:lnTo>
                  <a:pt x="120436" y="105702"/>
                </a:lnTo>
                <a:lnTo>
                  <a:pt x="126962" y="111391"/>
                </a:lnTo>
                <a:lnTo>
                  <a:pt x="133219" y="117088"/>
                </a:lnTo>
                <a:lnTo>
                  <a:pt x="145250" y="128499"/>
                </a:lnTo>
                <a:lnTo>
                  <a:pt x="168497" y="151346"/>
                </a:lnTo>
                <a:lnTo>
                  <a:pt x="174244" y="156108"/>
                </a:lnTo>
                <a:lnTo>
                  <a:pt x="179980" y="160234"/>
                </a:lnTo>
                <a:lnTo>
                  <a:pt x="185709" y="163938"/>
                </a:lnTo>
                <a:lnTo>
                  <a:pt x="191434" y="168312"/>
                </a:lnTo>
                <a:lnTo>
                  <a:pt x="197155" y="173133"/>
                </a:lnTo>
                <a:lnTo>
                  <a:pt x="202874" y="178252"/>
                </a:lnTo>
                <a:lnTo>
                  <a:pt x="208591" y="182618"/>
                </a:lnTo>
                <a:lnTo>
                  <a:pt x="214308" y="186480"/>
                </a:lnTo>
                <a:lnTo>
                  <a:pt x="220025" y="190008"/>
                </a:lnTo>
                <a:lnTo>
                  <a:pt x="225740" y="193312"/>
                </a:lnTo>
                <a:lnTo>
                  <a:pt x="237172" y="199524"/>
                </a:lnTo>
                <a:lnTo>
                  <a:pt x="246062" y="205459"/>
                </a:lnTo>
                <a:lnTo>
                  <a:pt x="253188" y="211272"/>
                </a:lnTo>
                <a:lnTo>
                  <a:pt x="259531" y="217031"/>
                </a:lnTo>
                <a:lnTo>
                  <a:pt x="265524" y="222765"/>
                </a:lnTo>
                <a:lnTo>
                  <a:pt x="268456" y="225628"/>
                </a:lnTo>
                <a:lnTo>
                  <a:pt x="272315" y="227536"/>
                </a:lnTo>
                <a:lnTo>
                  <a:pt x="281684" y="229657"/>
                </a:lnTo>
                <a:lnTo>
                  <a:pt x="284944" y="231175"/>
                </a:lnTo>
                <a:lnTo>
                  <a:pt x="287118" y="233139"/>
                </a:lnTo>
                <a:lnTo>
                  <a:pt x="288567" y="235401"/>
                </a:lnTo>
                <a:lnTo>
                  <a:pt x="290485" y="236909"/>
                </a:lnTo>
                <a:lnTo>
                  <a:pt x="292717" y="237915"/>
                </a:lnTo>
                <a:lnTo>
                  <a:pt x="298591" y="239528"/>
                </a:lnTo>
                <a:lnTo>
                  <a:pt x="299073" y="240613"/>
                </a:lnTo>
                <a:lnTo>
                  <a:pt x="299846" y="246658"/>
                </a:lnTo>
                <a:lnTo>
                  <a:pt x="300037" y="2484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53"/>
          <p:cNvSpPr/>
          <p:nvPr/>
        </p:nvSpPr>
        <p:spPr>
          <a:xfrm>
            <a:off x="7023734" y="2100262"/>
            <a:ext cx="274322" cy="231459"/>
          </a:xfrm>
          <a:custGeom>
            <a:avLst/>
            <a:gdLst/>
            <a:ahLst/>
            <a:cxnLst/>
            <a:rect l="0" t="0" r="0" b="0"/>
            <a:pathLst>
              <a:path w="274322" h="231459">
                <a:moveTo>
                  <a:pt x="274321" y="0"/>
                </a:moveTo>
                <a:lnTo>
                  <a:pt x="266940" y="0"/>
                </a:lnTo>
                <a:lnTo>
                  <a:pt x="259140" y="6844"/>
                </a:lnTo>
                <a:lnTo>
                  <a:pt x="245628" y="20151"/>
                </a:lnTo>
                <a:lnTo>
                  <a:pt x="232587" y="33170"/>
                </a:lnTo>
                <a:lnTo>
                  <a:pt x="227448" y="37353"/>
                </a:lnTo>
                <a:lnTo>
                  <a:pt x="222118" y="41095"/>
                </a:lnTo>
                <a:lnTo>
                  <a:pt x="216658" y="44541"/>
                </a:lnTo>
                <a:lnTo>
                  <a:pt x="210162" y="49697"/>
                </a:lnTo>
                <a:lnTo>
                  <a:pt x="202973" y="55991"/>
                </a:lnTo>
                <a:lnTo>
                  <a:pt x="195323" y="63045"/>
                </a:lnTo>
                <a:lnTo>
                  <a:pt x="187366" y="69653"/>
                </a:lnTo>
                <a:lnTo>
                  <a:pt x="179203" y="75963"/>
                </a:lnTo>
                <a:lnTo>
                  <a:pt x="170905" y="82074"/>
                </a:lnTo>
                <a:lnTo>
                  <a:pt x="154063" y="93945"/>
                </a:lnTo>
                <a:lnTo>
                  <a:pt x="145571" y="99777"/>
                </a:lnTo>
                <a:lnTo>
                  <a:pt x="138005" y="106524"/>
                </a:lnTo>
                <a:lnTo>
                  <a:pt x="131056" y="113878"/>
                </a:lnTo>
                <a:lnTo>
                  <a:pt x="124518" y="121639"/>
                </a:lnTo>
                <a:lnTo>
                  <a:pt x="117302" y="128718"/>
                </a:lnTo>
                <a:lnTo>
                  <a:pt x="109634" y="135342"/>
                </a:lnTo>
                <a:lnTo>
                  <a:pt x="101665" y="141663"/>
                </a:lnTo>
                <a:lnTo>
                  <a:pt x="94447" y="147782"/>
                </a:lnTo>
                <a:lnTo>
                  <a:pt x="87729" y="153766"/>
                </a:lnTo>
                <a:lnTo>
                  <a:pt x="81346" y="159661"/>
                </a:lnTo>
                <a:lnTo>
                  <a:pt x="75186" y="164543"/>
                </a:lnTo>
                <a:lnTo>
                  <a:pt x="69174" y="168751"/>
                </a:lnTo>
                <a:lnTo>
                  <a:pt x="63262" y="172508"/>
                </a:lnTo>
                <a:lnTo>
                  <a:pt x="57415" y="176918"/>
                </a:lnTo>
                <a:lnTo>
                  <a:pt x="51611" y="181763"/>
                </a:lnTo>
                <a:lnTo>
                  <a:pt x="45838" y="186898"/>
                </a:lnTo>
                <a:lnTo>
                  <a:pt x="40084" y="191273"/>
                </a:lnTo>
                <a:lnTo>
                  <a:pt x="34343" y="195143"/>
                </a:lnTo>
                <a:lnTo>
                  <a:pt x="28610" y="198675"/>
                </a:lnTo>
                <a:lnTo>
                  <a:pt x="23836" y="201983"/>
                </a:lnTo>
                <a:lnTo>
                  <a:pt x="15992" y="208198"/>
                </a:lnTo>
                <a:lnTo>
                  <a:pt x="9330" y="214135"/>
                </a:lnTo>
                <a:lnTo>
                  <a:pt x="6221" y="217052"/>
                </a:lnTo>
                <a:lnTo>
                  <a:pt x="4147" y="219949"/>
                </a:lnTo>
                <a:lnTo>
                  <a:pt x="1844" y="225708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54"/>
          <p:cNvSpPr/>
          <p:nvPr/>
        </p:nvSpPr>
        <p:spPr>
          <a:xfrm>
            <a:off x="7426642" y="2168842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8572"/>
                </a:moveTo>
                <a:lnTo>
                  <a:pt x="11931" y="8572"/>
                </a:lnTo>
                <a:lnTo>
                  <a:pt x="14622" y="9525"/>
                </a:lnTo>
                <a:lnTo>
                  <a:pt x="17368" y="11113"/>
                </a:lnTo>
                <a:lnTo>
                  <a:pt x="20152" y="13123"/>
                </a:lnTo>
                <a:lnTo>
                  <a:pt x="22959" y="14464"/>
                </a:lnTo>
                <a:lnTo>
                  <a:pt x="25784" y="15358"/>
                </a:lnTo>
                <a:lnTo>
                  <a:pt x="28619" y="15954"/>
                </a:lnTo>
                <a:lnTo>
                  <a:pt x="32415" y="16351"/>
                </a:lnTo>
                <a:lnTo>
                  <a:pt x="41712" y="16792"/>
                </a:lnTo>
                <a:lnTo>
                  <a:pt x="57656" y="17040"/>
                </a:lnTo>
                <a:lnTo>
                  <a:pt x="172656" y="17145"/>
                </a:lnTo>
                <a:lnTo>
                  <a:pt x="180826" y="16193"/>
                </a:lnTo>
                <a:lnTo>
                  <a:pt x="189131" y="14605"/>
                </a:lnTo>
                <a:lnTo>
                  <a:pt x="197525" y="12594"/>
                </a:lnTo>
                <a:lnTo>
                  <a:pt x="205978" y="11254"/>
                </a:lnTo>
                <a:lnTo>
                  <a:pt x="214472" y="10360"/>
                </a:lnTo>
                <a:lnTo>
                  <a:pt x="222991" y="9764"/>
                </a:lnTo>
                <a:lnTo>
                  <a:pt x="230576" y="9367"/>
                </a:lnTo>
                <a:lnTo>
                  <a:pt x="244083" y="8926"/>
                </a:lnTo>
                <a:lnTo>
                  <a:pt x="268277" y="8642"/>
                </a:lnTo>
                <a:lnTo>
                  <a:pt x="292586" y="8582"/>
                </a:lnTo>
                <a:lnTo>
                  <a:pt x="296023" y="7626"/>
                </a:lnTo>
                <a:lnTo>
                  <a:pt x="299266" y="6037"/>
                </a:lnTo>
                <a:lnTo>
                  <a:pt x="302380" y="4024"/>
                </a:lnTo>
                <a:lnTo>
                  <a:pt x="305410" y="2683"/>
                </a:lnTo>
                <a:lnTo>
                  <a:pt x="308381" y="1789"/>
                </a:lnTo>
                <a:lnTo>
                  <a:pt x="311315" y="1193"/>
                </a:lnTo>
                <a:lnTo>
                  <a:pt x="314223" y="795"/>
                </a:lnTo>
                <a:lnTo>
                  <a:pt x="319995" y="35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55"/>
          <p:cNvSpPr/>
          <p:nvPr/>
        </p:nvSpPr>
        <p:spPr>
          <a:xfrm>
            <a:off x="7556452" y="2074545"/>
            <a:ext cx="75931" cy="265748"/>
          </a:xfrm>
          <a:custGeom>
            <a:avLst/>
            <a:gdLst/>
            <a:ahLst/>
            <a:cxnLst/>
            <a:rect l="0" t="0" r="0" b="0"/>
            <a:pathLst>
              <a:path w="75931" h="265748">
                <a:moveTo>
                  <a:pt x="15923" y="0"/>
                </a:moveTo>
                <a:lnTo>
                  <a:pt x="0" y="0"/>
                </a:lnTo>
                <a:lnTo>
                  <a:pt x="545" y="952"/>
                </a:lnTo>
                <a:lnTo>
                  <a:pt x="1861" y="2540"/>
                </a:lnTo>
                <a:lnTo>
                  <a:pt x="3691" y="4550"/>
                </a:lnTo>
                <a:lnTo>
                  <a:pt x="4911" y="6843"/>
                </a:lnTo>
                <a:lnTo>
                  <a:pt x="6266" y="11931"/>
                </a:lnTo>
                <a:lnTo>
                  <a:pt x="7028" y="20151"/>
                </a:lnTo>
                <a:lnTo>
                  <a:pt x="7208" y="28323"/>
                </a:lnTo>
                <a:lnTo>
                  <a:pt x="7256" y="33169"/>
                </a:lnTo>
                <a:lnTo>
                  <a:pt x="8239" y="38305"/>
                </a:lnTo>
                <a:lnTo>
                  <a:pt x="9848" y="43634"/>
                </a:lnTo>
                <a:lnTo>
                  <a:pt x="11873" y="49092"/>
                </a:lnTo>
                <a:lnTo>
                  <a:pt x="13223" y="54635"/>
                </a:lnTo>
                <a:lnTo>
                  <a:pt x="14123" y="60236"/>
                </a:lnTo>
                <a:lnTo>
                  <a:pt x="14723" y="65875"/>
                </a:lnTo>
                <a:lnTo>
                  <a:pt x="15123" y="71539"/>
                </a:lnTo>
                <a:lnTo>
                  <a:pt x="15389" y="77220"/>
                </a:lnTo>
                <a:lnTo>
                  <a:pt x="15685" y="88612"/>
                </a:lnTo>
                <a:lnTo>
                  <a:pt x="15913" y="134303"/>
                </a:lnTo>
                <a:lnTo>
                  <a:pt x="16869" y="140018"/>
                </a:lnTo>
                <a:lnTo>
                  <a:pt x="18459" y="145733"/>
                </a:lnTo>
                <a:lnTo>
                  <a:pt x="20470" y="151448"/>
                </a:lnTo>
                <a:lnTo>
                  <a:pt x="21812" y="157162"/>
                </a:lnTo>
                <a:lnTo>
                  <a:pt x="22707" y="162877"/>
                </a:lnTo>
                <a:lnTo>
                  <a:pt x="23303" y="168592"/>
                </a:lnTo>
                <a:lnTo>
                  <a:pt x="24652" y="174307"/>
                </a:lnTo>
                <a:lnTo>
                  <a:pt x="26506" y="180022"/>
                </a:lnTo>
                <a:lnTo>
                  <a:pt x="28693" y="185737"/>
                </a:lnTo>
                <a:lnTo>
                  <a:pt x="31103" y="190500"/>
                </a:lnTo>
                <a:lnTo>
                  <a:pt x="33663" y="194627"/>
                </a:lnTo>
                <a:lnTo>
                  <a:pt x="36322" y="198331"/>
                </a:lnTo>
                <a:lnTo>
                  <a:pt x="39047" y="201753"/>
                </a:lnTo>
                <a:lnTo>
                  <a:pt x="41816" y="204987"/>
                </a:lnTo>
                <a:lnTo>
                  <a:pt x="44615" y="208095"/>
                </a:lnTo>
                <a:lnTo>
                  <a:pt x="47434" y="212073"/>
                </a:lnTo>
                <a:lnTo>
                  <a:pt x="50265" y="216629"/>
                </a:lnTo>
                <a:lnTo>
                  <a:pt x="53105" y="221572"/>
                </a:lnTo>
                <a:lnTo>
                  <a:pt x="55951" y="225819"/>
                </a:lnTo>
                <a:lnTo>
                  <a:pt x="58801" y="229604"/>
                </a:lnTo>
                <a:lnTo>
                  <a:pt x="61653" y="233079"/>
                </a:lnTo>
                <a:lnTo>
                  <a:pt x="63554" y="236348"/>
                </a:lnTo>
                <a:lnTo>
                  <a:pt x="65667" y="242521"/>
                </a:lnTo>
                <a:lnTo>
                  <a:pt x="67183" y="244548"/>
                </a:lnTo>
                <a:lnTo>
                  <a:pt x="69146" y="245899"/>
                </a:lnTo>
                <a:lnTo>
                  <a:pt x="71407" y="246800"/>
                </a:lnTo>
                <a:lnTo>
                  <a:pt x="72915" y="248354"/>
                </a:lnTo>
                <a:lnTo>
                  <a:pt x="73921" y="250341"/>
                </a:lnTo>
                <a:lnTo>
                  <a:pt x="75534" y="255825"/>
                </a:lnTo>
                <a:lnTo>
                  <a:pt x="75754" y="259115"/>
                </a:lnTo>
                <a:lnTo>
                  <a:pt x="7593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56"/>
          <p:cNvSpPr/>
          <p:nvPr/>
        </p:nvSpPr>
        <p:spPr>
          <a:xfrm>
            <a:off x="7803832" y="2032035"/>
            <a:ext cx="240031" cy="136452"/>
          </a:xfrm>
          <a:custGeom>
            <a:avLst/>
            <a:gdLst/>
            <a:ahLst/>
            <a:cxnLst/>
            <a:rect l="0" t="0" r="0" b="0"/>
            <a:pathLst>
              <a:path w="240031" h="136452">
                <a:moveTo>
                  <a:pt x="0" y="8220"/>
                </a:moveTo>
                <a:lnTo>
                  <a:pt x="0" y="838"/>
                </a:lnTo>
                <a:lnTo>
                  <a:pt x="953" y="441"/>
                </a:lnTo>
                <a:lnTo>
                  <a:pt x="4551" y="0"/>
                </a:lnTo>
                <a:lnTo>
                  <a:pt x="5892" y="835"/>
                </a:lnTo>
                <a:lnTo>
                  <a:pt x="6785" y="2344"/>
                </a:lnTo>
                <a:lnTo>
                  <a:pt x="7381" y="4302"/>
                </a:lnTo>
                <a:lnTo>
                  <a:pt x="8731" y="5608"/>
                </a:lnTo>
                <a:lnTo>
                  <a:pt x="10584" y="6479"/>
                </a:lnTo>
                <a:lnTo>
                  <a:pt x="12771" y="7059"/>
                </a:lnTo>
                <a:lnTo>
                  <a:pt x="14229" y="8398"/>
                </a:lnTo>
                <a:lnTo>
                  <a:pt x="15201" y="10244"/>
                </a:lnTo>
                <a:lnTo>
                  <a:pt x="15849" y="12427"/>
                </a:lnTo>
                <a:lnTo>
                  <a:pt x="16281" y="14834"/>
                </a:lnTo>
                <a:lnTo>
                  <a:pt x="16569" y="17392"/>
                </a:lnTo>
                <a:lnTo>
                  <a:pt x="16761" y="20049"/>
                </a:lnTo>
                <a:lnTo>
                  <a:pt x="16889" y="22774"/>
                </a:lnTo>
                <a:lnTo>
                  <a:pt x="17031" y="28340"/>
                </a:lnTo>
                <a:lnTo>
                  <a:pt x="17144" y="62513"/>
                </a:lnTo>
                <a:lnTo>
                  <a:pt x="16193" y="66323"/>
                </a:lnTo>
                <a:lnTo>
                  <a:pt x="14605" y="70767"/>
                </a:lnTo>
                <a:lnTo>
                  <a:pt x="12594" y="75636"/>
                </a:lnTo>
                <a:lnTo>
                  <a:pt x="11253" y="79834"/>
                </a:lnTo>
                <a:lnTo>
                  <a:pt x="10360" y="83585"/>
                </a:lnTo>
                <a:lnTo>
                  <a:pt x="9764" y="87038"/>
                </a:lnTo>
                <a:lnTo>
                  <a:pt x="9367" y="90293"/>
                </a:lnTo>
                <a:lnTo>
                  <a:pt x="9102" y="93415"/>
                </a:lnTo>
                <a:lnTo>
                  <a:pt x="8677" y="100719"/>
                </a:lnTo>
                <a:lnTo>
                  <a:pt x="8619" y="104258"/>
                </a:lnTo>
                <a:lnTo>
                  <a:pt x="8576" y="118071"/>
                </a:lnTo>
                <a:lnTo>
                  <a:pt x="11114" y="121495"/>
                </a:lnTo>
                <a:lnTo>
                  <a:pt x="13124" y="123741"/>
                </a:lnTo>
                <a:lnTo>
                  <a:pt x="15417" y="125239"/>
                </a:lnTo>
                <a:lnTo>
                  <a:pt x="20505" y="126903"/>
                </a:lnTo>
                <a:lnTo>
                  <a:pt x="25941" y="127643"/>
                </a:lnTo>
                <a:lnTo>
                  <a:pt x="31532" y="127972"/>
                </a:lnTo>
                <a:lnTo>
                  <a:pt x="37192" y="128118"/>
                </a:lnTo>
                <a:lnTo>
                  <a:pt x="40987" y="129109"/>
                </a:lnTo>
                <a:lnTo>
                  <a:pt x="45422" y="130723"/>
                </a:lnTo>
                <a:lnTo>
                  <a:pt x="50284" y="132751"/>
                </a:lnTo>
                <a:lnTo>
                  <a:pt x="54478" y="134103"/>
                </a:lnTo>
                <a:lnTo>
                  <a:pt x="61677" y="135605"/>
                </a:lnTo>
                <a:lnTo>
                  <a:pt x="65883" y="136006"/>
                </a:lnTo>
                <a:lnTo>
                  <a:pt x="70592" y="136273"/>
                </a:lnTo>
                <a:lnTo>
                  <a:pt x="75636" y="136451"/>
                </a:lnTo>
                <a:lnTo>
                  <a:pt x="81856" y="135617"/>
                </a:lnTo>
                <a:lnTo>
                  <a:pt x="88861" y="134109"/>
                </a:lnTo>
                <a:lnTo>
                  <a:pt x="96388" y="132151"/>
                </a:lnTo>
                <a:lnTo>
                  <a:pt x="103312" y="130845"/>
                </a:lnTo>
                <a:lnTo>
                  <a:pt x="109832" y="129975"/>
                </a:lnTo>
                <a:lnTo>
                  <a:pt x="116085" y="129395"/>
                </a:lnTo>
                <a:lnTo>
                  <a:pt x="122157" y="129008"/>
                </a:lnTo>
                <a:lnTo>
                  <a:pt x="133984" y="128578"/>
                </a:lnTo>
                <a:lnTo>
                  <a:pt x="157100" y="128302"/>
                </a:lnTo>
                <a:lnTo>
                  <a:pt x="215476" y="128235"/>
                </a:lnTo>
                <a:lnTo>
                  <a:pt x="217946" y="127283"/>
                </a:lnTo>
                <a:lnTo>
                  <a:pt x="219592" y="125695"/>
                </a:lnTo>
                <a:lnTo>
                  <a:pt x="220689" y="123684"/>
                </a:lnTo>
                <a:lnTo>
                  <a:pt x="222374" y="122343"/>
                </a:lnTo>
                <a:lnTo>
                  <a:pt x="224450" y="121450"/>
                </a:lnTo>
                <a:lnTo>
                  <a:pt x="229296" y="120457"/>
                </a:lnTo>
                <a:lnTo>
                  <a:pt x="236426" y="119897"/>
                </a:lnTo>
                <a:lnTo>
                  <a:pt x="239556" y="119693"/>
                </a:lnTo>
                <a:lnTo>
                  <a:pt x="239820" y="117136"/>
                </a:lnTo>
                <a:lnTo>
                  <a:pt x="240030" y="1110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57"/>
          <p:cNvSpPr/>
          <p:nvPr/>
        </p:nvSpPr>
        <p:spPr>
          <a:xfrm>
            <a:off x="7932419" y="2023110"/>
            <a:ext cx="107808" cy="351463"/>
          </a:xfrm>
          <a:custGeom>
            <a:avLst/>
            <a:gdLst/>
            <a:ahLst/>
            <a:cxnLst/>
            <a:rect l="0" t="0" r="0" b="0"/>
            <a:pathLst>
              <a:path w="107808" h="351463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2" y="11931"/>
                </a:lnTo>
                <a:lnTo>
                  <a:pt x="5892" y="15574"/>
                </a:lnTo>
                <a:lnTo>
                  <a:pt x="7382" y="24702"/>
                </a:lnTo>
                <a:lnTo>
                  <a:pt x="10583" y="35108"/>
                </a:lnTo>
                <a:lnTo>
                  <a:pt x="12772" y="40550"/>
                </a:lnTo>
                <a:lnTo>
                  <a:pt x="15182" y="46083"/>
                </a:lnTo>
                <a:lnTo>
                  <a:pt x="20401" y="57311"/>
                </a:lnTo>
                <a:lnTo>
                  <a:pt x="22172" y="62972"/>
                </a:lnTo>
                <a:lnTo>
                  <a:pt x="23355" y="68652"/>
                </a:lnTo>
                <a:lnTo>
                  <a:pt x="24142" y="74342"/>
                </a:lnTo>
                <a:lnTo>
                  <a:pt x="25620" y="80994"/>
                </a:lnTo>
                <a:lnTo>
                  <a:pt x="27557" y="88286"/>
                </a:lnTo>
                <a:lnTo>
                  <a:pt x="32251" y="104008"/>
                </a:lnTo>
                <a:lnTo>
                  <a:pt x="45828" y="145882"/>
                </a:lnTo>
                <a:lnTo>
                  <a:pt x="47697" y="153452"/>
                </a:lnTo>
                <a:lnTo>
                  <a:pt x="48944" y="160404"/>
                </a:lnTo>
                <a:lnTo>
                  <a:pt x="49775" y="166943"/>
                </a:lnTo>
                <a:lnTo>
                  <a:pt x="51281" y="174160"/>
                </a:lnTo>
                <a:lnTo>
                  <a:pt x="53237" y="181829"/>
                </a:lnTo>
                <a:lnTo>
                  <a:pt x="55494" y="189799"/>
                </a:lnTo>
                <a:lnTo>
                  <a:pt x="60541" y="206275"/>
                </a:lnTo>
                <a:lnTo>
                  <a:pt x="63222" y="214669"/>
                </a:lnTo>
                <a:lnTo>
                  <a:pt x="65008" y="222170"/>
                </a:lnTo>
                <a:lnTo>
                  <a:pt x="66198" y="229076"/>
                </a:lnTo>
                <a:lnTo>
                  <a:pt x="66992" y="235585"/>
                </a:lnTo>
                <a:lnTo>
                  <a:pt x="68475" y="241829"/>
                </a:lnTo>
                <a:lnTo>
                  <a:pt x="70415" y="247896"/>
                </a:lnTo>
                <a:lnTo>
                  <a:pt x="72661" y="253847"/>
                </a:lnTo>
                <a:lnTo>
                  <a:pt x="80373" y="275874"/>
                </a:lnTo>
                <a:lnTo>
                  <a:pt x="82157" y="282975"/>
                </a:lnTo>
                <a:lnTo>
                  <a:pt x="83347" y="289615"/>
                </a:lnTo>
                <a:lnTo>
                  <a:pt x="84139" y="295947"/>
                </a:lnTo>
                <a:lnTo>
                  <a:pt x="85621" y="301120"/>
                </a:lnTo>
                <a:lnTo>
                  <a:pt x="87561" y="305521"/>
                </a:lnTo>
                <a:lnTo>
                  <a:pt x="89806" y="309409"/>
                </a:lnTo>
                <a:lnTo>
                  <a:pt x="94842" y="318807"/>
                </a:lnTo>
                <a:lnTo>
                  <a:pt x="97518" y="323980"/>
                </a:lnTo>
                <a:lnTo>
                  <a:pt x="100492" y="332269"/>
                </a:lnTo>
                <a:lnTo>
                  <a:pt x="102557" y="342452"/>
                </a:lnTo>
                <a:lnTo>
                  <a:pt x="102858" y="351065"/>
                </a:lnTo>
                <a:lnTo>
                  <a:pt x="105405" y="351291"/>
                </a:lnTo>
                <a:lnTo>
                  <a:pt x="107807" y="351391"/>
                </a:lnTo>
                <a:lnTo>
                  <a:pt x="104757" y="351448"/>
                </a:lnTo>
                <a:lnTo>
                  <a:pt x="103709" y="351462"/>
                </a:lnTo>
                <a:lnTo>
                  <a:pt x="103430" y="350512"/>
                </a:lnTo>
                <a:lnTo>
                  <a:pt x="10287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58"/>
          <p:cNvSpPr/>
          <p:nvPr/>
        </p:nvSpPr>
        <p:spPr>
          <a:xfrm>
            <a:off x="4246245" y="2408872"/>
            <a:ext cx="1268731" cy="25718"/>
          </a:xfrm>
          <a:custGeom>
            <a:avLst/>
            <a:gdLst/>
            <a:ahLst/>
            <a:cxnLst/>
            <a:rect l="0" t="0" r="0" b="0"/>
            <a:pathLst>
              <a:path w="1268731" h="25718">
                <a:moveTo>
                  <a:pt x="0" y="8573"/>
                </a:moveTo>
                <a:lnTo>
                  <a:pt x="12770" y="8573"/>
                </a:lnTo>
                <a:lnTo>
                  <a:pt x="14228" y="9525"/>
                </a:lnTo>
                <a:lnTo>
                  <a:pt x="15200" y="11113"/>
                </a:lnTo>
                <a:lnTo>
                  <a:pt x="15849" y="13123"/>
                </a:lnTo>
                <a:lnTo>
                  <a:pt x="17233" y="14464"/>
                </a:lnTo>
                <a:lnTo>
                  <a:pt x="19108" y="15358"/>
                </a:lnTo>
                <a:lnTo>
                  <a:pt x="21311" y="15953"/>
                </a:lnTo>
                <a:lnTo>
                  <a:pt x="26299" y="16615"/>
                </a:lnTo>
                <a:lnTo>
                  <a:pt x="62522" y="17136"/>
                </a:lnTo>
                <a:lnTo>
                  <a:pt x="75886" y="17142"/>
                </a:lnTo>
                <a:lnTo>
                  <a:pt x="81071" y="18096"/>
                </a:lnTo>
                <a:lnTo>
                  <a:pt x="86432" y="19684"/>
                </a:lnTo>
                <a:lnTo>
                  <a:pt x="91911" y="21695"/>
                </a:lnTo>
                <a:lnTo>
                  <a:pt x="97469" y="23036"/>
                </a:lnTo>
                <a:lnTo>
                  <a:pt x="103079" y="23930"/>
                </a:lnTo>
                <a:lnTo>
                  <a:pt x="108724" y="24526"/>
                </a:lnTo>
                <a:lnTo>
                  <a:pt x="122617" y="25188"/>
                </a:lnTo>
                <a:lnTo>
                  <a:pt x="157328" y="25648"/>
                </a:lnTo>
                <a:lnTo>
                  <a:pt x="811533" y="25717"/>
                </a:lnTo>
                <a:lnTo>
                  <a:pt x="825819" y="24765"/>
                </a:lnTo>
                <a:lnTo>
                  <a:pt x="840106" y="23178"/>
                </a:lnTo>
                <a:lnTo>
                  <a:pt x="854393" y="21167"/>
                </a:lnTo>
                <a:lnTo>
                  <a:pt x="868680" y="19826"/>
                </a:lnTo>
                <a:lnTo>
                  <a:pt x="882967" y="18932"/>
                </a:lnTo>
                <a:lnTo>
                  <a:pt x="911542" y="17940"/>
                </a:lnTo>
                <a:lnTo>
                  <a:pt x="968692" y="17302"/>
                </a:lnTo>
                <a:lnTo>
                  <a:pt x="1025842" y="17176"/>
                </a:lnTo>
                <a:lnTo>
                  <a:pt x="1039177" y="16213"/>
                </a:lnTo>
                <a:lnTo>
                  <a:pt x="1051877" y="14619"/>
                </a:lnTo>
                <a:lnTo>
                  <a:pt x="1064154" y="12604"/>
                </a:lnTo>
                <a:lnTo>
                  <a:pt x="1076148" y="11260"/>
                </a:lnTo>
                <a:lnTo>
                  <a:pt x="1087954" y="10364"/>
                </a:lnTo>
                <a:lnTo>
                  <a:pt x="1099636" y="9767"/>
                </a:lnTo>
                <a:lnTo>
                  <a:pt x="1111233" y="8416"/>
                </a:lnTo>
                <a:lnTo>
                  <a:pt x="1122774" y="6563"/>
                </a:lnTo>
                <a:lnTo>
                  <a:pt x="1134279" y="4376"/>
                </a:lnTo>
                <a:lnTo>
                  <a:pt x="1144806" y="2917"/>
                </a:lnTo>
                <a:lnTo>
                  <a:pt x="1154681" y="1945"/>
                </a:lnTo>
                <a:lnTo>
                  <a:pt x="1164122" y="1297"/>
                </a:lnTo>
                <a:lnTo>
                  <a:pt x="1182232" y="576"/>
                </a:lnTo>
                <a:lnTo>
                  <a:pt x="1219874" y="76"/>
                </a:lnTo>
                <a:lnTo>
                  <a:pt x="12687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59"/>
          <p:cNvSpPr/>
          <p:nvPr/>
        </p:nvSpPr>
        <p:spPr>
          <a:xfrm>
            <a:off x="4726304" y="2541185"/>
            <a:ext cx="342901" cy="193399"/>
          </a:xfrm>
          <a:custGeom>
            <a:avLst/>
            <a:gdLst/>
            <a:ahLst/>
            <a:cxnLst/>
            <a:rect l="0" t="0" r="0" b="0"/>
            <a:pathLst>
              <a:path w="342901" h="193399">
                <a:moveTo>
                  <a:pt x="0" y="39137"/>
                </a:moveTo>
                <a:lnTo>
                  <a:pt x="4551" y="34586"/>
                </a:lnTo>
                <a:lnTo>
                  <a:pt x="6844" y="33246"/>
                </a:lnTo>
                <a:lnTo>
                  <a:pt x="14622" y="30407"/>
                </a:lnTo>
                <a:lnTo>
                  <a:pt x="20152" y="26367"/>
                </a:lnTo>
                <a:lnTo>
                  <a:pt x="23912" y="24908"/>
                </a:lnTo>
                <a:lnTo>
                  <a:pt x="33170" y="23288"/>
                </a:lnTo>
                <a:lnTo>
                  <a:pt x="43635" y="20028"/>
                </a:lnTo>
                <a:lnTo>
                  <a:pt x="49092" y="17825"/>
                </a:lnTo>
                <a:lnTo>
                  <a:pt x="54636" y="15404"/>
                </a:lnTo>
                <a:lnTo>
                  <a:pt x="65875" y="10174"/>
                </a:lnTo>
                <a:lnTo>
                  <a:pt x="72492" y="8398"/>
                </a:lnTo>
                <a:lnTo>
                  <a:pt x="79761" y="7215"/>
                </a:lnTo>
                <a:lnTo>
                  <a:pt x="87464" y="6425"/>
                </a:lnTo>
                <a:lnTo>
                  <a:pt x="94505" y="5899"/>
                </a:lnTo>
                <a:lnTo>
                  <a:pt x="101103" y="5549"/>
                </a:lnTo>
                <a:lnTo>
                  <a:pt x="107407" y="5315"/>
                </a:lnTo>
                <a:lnTo>
                  <a:pt x="114468" y="4206"/>
                </a:lnTo>
                <a:lnTo>
                  <a:pt x="122032" y="2515"/>
                </a:lnTo>
                <a:lnTo>
                  <a:pt x="129932" y="435"/>
                </a:lnTo>
                <a:lnTo>
                  <a:pt x="137104" y="0"/>
                </a:lnTo>
                <a:lnTo>
                  <a:pt x="143790" y="664"/>
                </a:lnTo>
                <a:lnTo>
                  <a:pt x="150152" y="2058"/>
                </a:lnTo>
                <a:lnTo>
                  <a:pt x="156299" y="2988"/>
                </a:lnTo>
                <a:lnTo>
                  <a:pt x="162303" y="3608"/>
                </a:lnTo>
                <a:lnTo>
                  <a:pt x="168209" y="4021"/>
                </a:lnTo>
                <a:lnTo>
                  <a:pt x="174052" y="4296"/>
                </a:lnTo>
                <a:lnTo>
                  <a:pt x="185624" y="4602"/>
                </a:lnTo>
                <a:lnTo>
                  <a:pt x="191377" y="5636"/>
                </a:lnTo>
                <a:lnTo>
                  <a:pt x="197118" y="7278"/>
                </a:lnTo>
                <a:lnTo>
                  <a:pt x="202849" y="9325"/>
                </a:lnTo>
                <a:lnTo>
                  <a:pt x="208575" y="11643"/>
                </a:lnTo>
                <a:lnTo>
                  <a:pt x="214298" y="14140"/>
                </a:lnTo>
                <a:lnTo>
                  <a:pt x="220018" y="16757"/>
                </a:lnTo>
                <a:lnTo>
                  <a:pt x="223831" y="19455"/>
                </a:lnTo>
                <a:lnTo>
                  <a:pt x="226374" y="22206"/>
                </a:lnTo>
                <a:lnTo>
                  <a:pt x="230151" y="27802"/>
                </a:lnTo>
                <a:lnTo>
                  <a:pt x="235004" y="33464"/>
                </a:lnTo>
                <a:lnTo>
                  <a:pt x="237632" y="37260"/>
                </a:lnTo>
                <a:lnTo>
                  <a:pt x="240337" y="41696"/>
                </a:lnTo>
                <a:lnTo>
                  <a:pt x="243092" y="46558"/>
                </a:lnTo>
                <a:lnTo>
                  <a:pt x="244929" y="50752"/>
                </a:lnTo>
                <a:lnTo>
                  <a:pt x="246154" y="54500"/>
                </a:lnTo>
                <a:lnTo>
                  <a:pt x="246970" y="57952"/>
                </a:lnTo>
                <a:lnTo>
                  <a:pt x="247515" y="62158"/>
                </a:lnTo>
                <a:lnTo>
                  <a:pt x="247877" y="66867"/>
                </a:lnTo>
                <a:lnTo>
                  <a:pt x="248119" y="71911"/>
                </a:lnTo>
                <a:lnTo>
                  <a:pt x="247328" y="76226"/>
                </a:lnTo>
                <a:lnTo>
                  <a:pt x="245848" y="80056"/>
                </a:lnTo>
                <a:lnTo>
                  <a:pt x="243909" y="83561"/>
                </a:lnTo>
                <a:lnTo>
                  <a:pt x="239214" y="92536"/>
                </a:lnTo>
                <a:lnTo>
                  <a:pt x="236629" y="97596"/>
                </a:lnTo>
                <a:lnTo>
                  <a:pt x="233953" y="101923"/>
                </a:lnTo>
                <a:lnTo>
                  <a:pt x="231216" y="105759"/>
                </a:lnTo>
                <a:lnTo>
                  <a:pt x="228440" y="109269"/>
                </a:lnTo>
                <a:lnTo>
                  <a:pt x="224683" y="113514"/>
                </a:lnTo>
                <a:lnTo>
                  <a:pt x="215430" y="123311"/>
                </a:lnTo>
                <a:lnTo>
                  <a:pt x="210295" y="127638"/>
                </a:lnTo>
                <a:lnTo>
                  <a:pt x="204967" y="131475"/>
                </a:lnTo>
                <a:lnTo>
                  <a:pt x="199510" y="134986"/>
                </a:lnTo>
                <a:lnTo>
                  <a:pt x="194919" y="139231"/>
                </a:lnTo>
                <a:lnTo>
                  <a:pt x="190906" y="143966"/>
                </a:lnTo>
                <a:lnTo>
                  <a:pt x="187279" y="149028"/>
                </a:lnTo>
                <a:lnTo>
                  <a:pt x="182955" y="153355"/>
                </a:lnTo>
                <a:lnTo>
                  <a:pt x="178167" y="157193"/>
                </a:lnTo>
                <a:lnTo>
                  <a:pt x="173071" y="160703"/>
                </a:lnTo>
                <a:lnTo>
                  <a:pt x="167768" y="163044"/>
                </a:lnTo>
                <a:lnTo>
                  <a:pt x="162328" y="164604"/>
                </a:lnTo>
                <a:lnTo>
                  <a:pt x="156797" y="165644"/>
                </a:lnTo>
                <a:lnTo>
                  <a:pt x="151204" y="167290"/>
                </a:lnTo>
                <a:lnTo>
                  <a:pt x="145570" y="169340"/>
                </a:lnTo>
                <a:lnTo>
                  <a:pt x="139909" y="171659"/>
                </a:lnTo>
                <a:lnTo>
                  <a:pt x="134231" y="173205"/>
                </a:lnTo>
                <a:lnTo>
                  <a:pt x="128540" y="174236"/>
                </a:lnTo>
                <a:lnTo>
                  <a:pt x="122841" y="174923"/>
                </a:lnTo>
                <a:lnTo>
                  <a:pt x="117137" y="176333"/>
                </a:lnTo>
                <a:lnTo>
                  <a:pt x="111429" y="178226"/>
                </a:lnTo>
                <a:lnTo>
                  <a:pt x="100959" y="181917"/>
                </a:lnTo>
                <a:lnTo>
                  <a:pt x="93131" y="183557"/>
                </a:lnTo>
                <a:lnTo>
                  <a:pt x="83937" y="184286"/>
                </a:lnTo>
                <a:lnTo>
                  <a:pt x="73500" y="184610"/>
                </a:lnTo>
                <a:lnTo>
                  <a:pt x="62512" y="184755"/>
                </a:lnTo>
                <a:lnTo>
                  <a:pt x="57867" y="183840"/>
                </a:lnTo>
                <a:lnTo>
                  <a:pt x="46780" y="178955"/>
                </a:lnTo>
                <a:lnTo>
                  <a:pt x="40476" y="177478"/>
                </a:lnTo>
                <a:lnTo>
                  <a:pt x="34500" y="174282"/>
                </a:lnTo>
                <a:lnTo>
                  <a:pt x="31572" y="172096"/>
                </a:lnTo>
                <a:lnTo>
                  <a:pt x="25780" y="169667"/>
                </a:lnTo>
                <a:lnTo>
                  <a:pt x="22902" y="169020"/>
                </a:lnTo>
                <a:lnTo>
                  <a:pt x="20983" y="167636"/>
                </a:lnTo>
                <a:lnTo>
                  <a:pt x="19704" y="165760"/>
                </a:lnTo>
                <a:lnTo>
                  <a:pt x="18851" y="163558"/>
                </a:lnTo>
                <a:lnTo>
                  <a:pt x="17330" y="162089"/>
                </a:lnTo>
                <a:lnTo>
                  <a:pt x="15363" y="161110"/>
                </a:lnTo>
                <a:lnTo>
                  <a:pt x="13100" y="160458"/>
                </a:lnTo>
                <a:lnTo>
                  <a:pt x="11591" y="159070"/>
                </a:lnTo>
                <a:lnTo>
                  <a:pt x="10585" y="157192"/>
                </a:lnTo>
                <a:lnTo>
                  <a:pt x="9467" y="152566"/>
                </a:lnTo>
                <a:lnTo>
                  <a:pt x="8971" y="147335"/>
                </a:lnTo>
                <a:lnTo>
                  <a:pt x="9791" y="144606"/>
                </a:lnTo>
                <a:lnTo>
                  <a:pt x="13242" y="139035"/>
                </a:lnTo>
                <a:lnTo>
                  <a:pt x="17327" y="133588"/>
                </a:lnTo>
                <a:lnTo>
                  <a:pt x="21354" y="129375"/>
                </a:lnTo>
                <a:lnTo>
                  <a:pt x="24713" y="127871"/>
                </a:lnTo>
                <a:lnTo>
                  <a:pt x="33527" y="126199"/>
                </a:lnTo>
                <a:lnTo>
                  <a:pt x="41254" y="122916"/>
                </a:lnTo>
                <a:lnTo>
                  <a:pt x="44647" y="120707"/>
                </a:lnTo>
                <a:lnTo>
                  <a:pt x="53499" y="118253"/>
                </a:lnTo>
                <a:lnTo>
                  <a:pt x="58526" y="117599"/>
                </a:lnTo>
                <a:lnTo>
                  <a:pt x="64735" y="117162"/>
                </a:lnTo>
                <a:lnTo>
                  <a:pt x="71732" y="116871"/>
                </a:lnTo>
                <a:lnTo>
                  <a:pt x="92692" y="116462"/>
                </a:lnTo>
                <a:lnTo>
                  <a:pt x="98942" y="116404"/>
                </a:lnTo>
                <a:lnTo>
                  <a:pt x="105014" y="117319"/>
                </a:lnTo>
                <a:lnTo>
                  <a:pt x="110967" y="118881"/>
                </a:lnTo>
                <a:lnTo>
                  <a:pt x="138760" y="128231"/>
                </a:lnTo>
                <a:lnTo>
                  <a:pt x="145847" y="130918"/>
                </a:lnTo>
                <a:lnTo>
                  <a:pt x="152476" y="133662"/>
                </a:lnTo>
                <a:lnTo>
                  <a:pt x="158801" y="136444"/>
                </a:lnTo>
                <a:lnTo>
                  <a:pt x="170909" y="142075"/>
                </a:lnTo>
                <a:lnTo>
                  <a:pt x="211424" y="162014"/>
                </a:lnTo>
                <a:lnTo>
                  <a:pt x="228591" y="170583"/>
                </a:lnTo>
                <a:lnTo>
                  <a:pt x="237487" y="176298"/>
                </a:lnTo>
                <a:lnTo>
                  <a:pt x="245567" y="182012"/>
                </a:lnTo>
                <a:lnTo>
                  <a:pt x="255509" y="187727"/>
                </a:lnTo>
                <a:lnTo>
                  <a:pt x="263737" y="190902"/>
                </a:lnTo>
                <a:lnTo>
                  <a:pt x="273725" y="192690"/>
                </a:lnTo>
                <a:lnTo>
                  <a:pt x="282716" y="193219"/>
                </a:lnTo>
                <a:lnTo>
                  <a:pt x="291413" y="193376"/>
                </a:lnTo>
                <a:lnTo>
                  <a:pt x="294288" y="193398"/>
                </a:lnTo>
                <a:lnTo>
                  <a:pt x="297157" y="192460"/>
                </a:lnTo>
                <a:lnTo>
                  <a:pt x="305746" y="187542"/>
                </a:lnTo>
                <a:lnTo>
                  <a:pt x="314323" y="184709"/>
                </a:lnTo>
                <a:lnTo>
                  <a:pt x="322898" y="179213"/>
                </a:lnTo>
                <a:lnTo>
                  <a:pt x="331470" y="176209"/>
                </a:lnTo>
                <a:lnTo>
                  <a:pt x="339090" y="170662"/>
                </a:lnTo>
                <a:lnTo>
                  <a:pt x="342900" y="167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0"/>
          <p:cNvSpPr/>
          <p:nvPr/>
        </p:nvSpPr>
        <p:spPr>
          <a:xfrm>
            <a:off x="1804273" y="3703320"/>
            <a:ext cx="226367" cy="239922"/>
          </a:xfrm>
          <a:custGeom>
            <a:avLst/>
            <a:gdLst/>
            <a:ahLst/>
            <a:cxnLst/>
            <a:rect l="0" t="0" r="0" b="0"/>
            <a:pathLst>
              <a:path w="226367" h="239922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4936" y="952"/>
                </a:lnTo>
                <a:lnTo>
                  <a:pt x="5751" y="2540"/>
                </a:lnTo>
                <a:lnTo>
                  <a:pt x="6294" y="4550"/>
                </a:lnTo>
                <a:lnTo>
                  <a:pt x="9438" y="9325"/>
                </a:lnTo>
                <a:lnTo>
                  <a:pt x="14011" y="14622"/>
                </a:lnTo>
                <a:lnTo>
                  <a:pt x="19218" y="20151"/>
                </a:lnTo>
                <a:lnTo>
                  <a:pt x="20987" y="22959"/>
                </a:lnTo>
                <a:lnTo>
                  <a:pt x="22954" y="28619"/>
                </a:lnTo>
                <a:lnTo>
                  <a:pt x="26367" y="34309"/>
                </a:lnTo>
                <a:lnTo>
                  <a:pt x="31060" y="40966"/>
                </a:lnTo>
                <a:lnTo>
                  <a:pt x="33644" y="45408"/>
                </a:lnTo>
                <a:lnTo>
                  <a:pt x="36320" y="50274"/>
                </a:lnTo>
                <a:lnTo>
                  <a:pt x="38104" y="54471"/>
                </a:lnTo>
                <a:lnTo>
                  <a:pt x="40086" y="61674"/>
                </a:lnTo>
                <a:lnTo>
                  <a:pt x="41567" y="65881"/>
                </a:lnTo>
                <a:lnTo>
                  <a:pt x="43507" y="70591"/>
                </a:lnTo>
                <a:lnTo>
                  <a:pt x="45753" y="75635"/>
                </a:lnTo>
                <a:lnTo>
                  <a:pt x="47250" y="80903"/>
                </a:lnTo>
                <a:lnTo>
                  <a:pt x="48248" y="86321"/>
                </a:lnTo>
                <a:lnTo>
                  <a:pt x="48913" y="91837"/>
                </a:lnTo>
                <a:lnTo>
                  <a:pt x="50309" y="97419"/>
                </a:lnTo>
                <a:lnTo>
                  <a:pt x="52192" y="103046"/>
                </a:lnTo>
                <a:lnTo>
                  <a:pt x="54400" y="108702"/>
                </a:lnTo>
                <a:lnTo>
                  <a:pt x="56825" y="114378"/>
                </a:lnTo>
                <a:lnTo>
                  <a:pt x="62059" y="125764"/>
                </a:lnTo>
                <a:lnTo>
                  <a:pt x="63836" y="131468"/>
                </a:lnTo>
                <a:lnTo>
                  <a:pt x="65020" y="137175"/>
                </a:lnTo>
                <a:lnTo>
                  <a:pt x="65810" y="142885"/>
                </a:lnTo>
                <a:lnTo>
                  <a:pt x="66336" y="147644"/>
                </a:lnTo>
                <a:lnTo>
                  <a:pt x="66687" y="151769"/>
                </a:lnTo>
                <a:lnTo>
                  <a:pt x="66921" y="155472"/>
                </a:lnTo>
                <a:lnTo>
                  <a:pt x="68030" y="158893"/>
                </a:lnTo>
                <a:lnTo>
                  <a:pt x="71801" y="165234"/>
                </a:lnTo>
                <a:lnTo>
                  <a:pt x="73188" y="169211"/>
                </a:lnTo>
                <a:lnTo>
                  <a:pt x="74113" y="173767"/>
                </a:lnTo>
                <a:lnTo>
                  <a:pt x="74729" y="178710"/>
                </a:lnTo>
                <a:lnTo>
                  <a:pt x="75140" y="182957"/>
                </a:lnTo>
                <a:lnTo>
                  <a:pt x="75596" y="190217"/>
                </a:lnTo>
                <a:lnTo>
                  <a:pt x="75799" y="199158"/>
                </a:lnTo>
                <a:lnTo>
                  <a:pt x="75961" y="231421"/>
                </a:lnTo>
                <a:lnTo>
                  <a:pt x="75961" y="224073"/>
                </a:lnTo>
                <a:lnTo>
                  <a:pt x="71411" y="218686"/>
                </a:lnTo>
                <a:lnTo>
                  <a:pt x="70070" y="216276"/>
                </a:lnTo>
                <a:lnTo>
                  <a:pt x="68581" y="211057"/>
                </a:lnTo>
                <a:lnTo>
                  <a:pt x="68184" y="207380"/>
                </a:lnTo>
                <a:lnTo>
                  <a:pt x="67918" y="203023"/>
                </a:lnTo>
                <a:lnTo>
                  <a:pt x="67624" y="194055"/>
                </a:lnTo>
                <a:lnTo>
                  <a:pt x="67459" y="182698"/>
                </a:lnTo>
                <a:lnTo>
                  <a:pt x="67420" y="172956"/>
                </a:lnTo>
                <a:lnTo>
                  <a:pt x="68362" y="168644"/>
                </a:lnTo>
                <a:lnTo>
                  <a:pt x="71949" y="161313"/>
                </a:lnTo>
                <a:lnTo>
                  <a:pt x="73287" y="157072"/>
                </a:lnTo>
                <a:lnTo>
                  <a:pt x="74178" y="152340"/>
                </a:lnTo>
                <a:lnTo>
                  <a:pt x="74772" y="147279"/>
                </a:lnTo>
                <a:lnTo>
                  <a:pt x="76121" y="142954"/>
                </a:lnTo>
                <a:lnTo>
                  <a:pt x="80160" y="135607"/>
                </a:lnTo>
                <a:lnTo>
                  <a:pt x="85130" y="129167"/>
                </a:lnTo>
                <a:lnTo>
                  <a:pt x="90514" y="123130"/>
                </a:lnTo>
                <a:lnTo>
                  <a:pt x="96082" y="117271"/>
                </a:lnTo>
                <a:lnTo>
                  <a:pt x="113119" y="100022"/>
                </a:lnTo>
                <a:lnTo>
                  <a:pt x="116926" y="98114"/>
                </a:lnTo>
                <a:lnTo>
                  <a:pt x="121369" y="96841"/>
                </a:lnTo>
                <a:lnTo>
                  <a:pt x="126235" y="95993"/>
                </a:lnTo>
                <a:lnTo>
                  <a:pt x="130432" y="94476"/>
                </a:lnTo>
                <a:lnTo>
                  <a:pt x="134183" y="92511"/>
                </a:lnTo>
                <a:lnTo>
                  <a:pt x="137636" y="90249"/>
                </a:lnTo>
                <a:lnTo>
                  <a:pt x="141843" y="89693"/>
                </a:lnTo>
                <a:lnTo>
                  <a:pt x="146552" y="90275"/>
                </a:lnTo>
                <a:lnTo>
                  <a:pt x="151597" y="91616"/>
                </a:lnTo>
                <a:lnTo>
                  <a:pt x="155913" y="92510"/>
                </a:lnTo>
                <a:lnTo>
                  <a:pt x="159742" y="93106"/>
                </a:lnTo>
                <a:lnTo>
                  <a:pt x="166537" y="93767"/>
                </a:lnTo>
                <a:lnTo>
                  <a:pt x="172732" y="94062"/>
                </a:lnTo>
                <a:lnTo>
                  <a:pt x="176671" y="95093"/>
                </a:lnTo>
                <a:lnTo>
                  <a:pt x="181201" y="96732"/>
                </a:lnTo>
                <a:lnTo>
                  <a:pt x="186126" y="98778"/>
                </a:lnTo>
                <a:lnTo>
                  <a:pt x="190362" y="101095"/>
                </a:lnTo>
                <a:lnTo>
                  <a:pt x="194139" y="103591"/>
                </a:lnTo>
                <a:lnTo>
                  <a:pt x="197609" y="106208"/>
                </a:lnTo>
                <a:lnTo>
                  <a:pt x="200875" y="109858"/>
                </a:lnTo>
                <a:lnTo>
                  <a:pt x="204004" y="114196"/>
                </a:lnTo>
                <a:lnTo>
                  <a:pt x="207043" y="118993"/>
                </a:lnTo>
                <a:lnTo>
                  <a:pt x="209069" y="123144"/>
                </a:lnTo>
                <a:lnTo>
                  <a:pt x="211321" y="130295"/>
                </a:lnTo>
                <a:lnTo>
                  <a:pt x="214861" y="136649"/>
                </a:lnTo>
                <a:lnTo>
                  <a:pt x="217139" y="139677"/>
                </a:lnTo>
                <a:lnTo>
                  <a:pt x="218657" y="143600"/>
                </a:lnTo>
                <a:lnTo>
                  <a:pt x="219669" y="148121"/>
                </a:lnTo>
                <a:lnTo>
                  <a:pt x="220344" y="153040"/>
                </a:lnTo>
                <a:lnTo>
                  <a:pt x="221747" y="157271"/>
                </a:lnTo>
                <a:lnTo>
                  <a:pt x="225845" y="164513"/>
                </a:lnTo>
                <a:lnTo>
                  <a:pt x="226366" y="167778"/>
                </a:lnTo>
                <a:lnTo>
                  <a:pt x="225761" y="170907"/>
                </a:lnTo>
                <a:lnTo>
                  <a:pt x="223502" y="176923"/>
                </a:lnTo>
                <a:lnTo>
                  <a:pt x="222497" y="182773"/>
                </a:lnTo>
                <a:lnTo>
                  <a:pt x="221277" y="185665"/>
                </a:lnTo>
                <a:lnTo>
                  <a:pt x="217381" y="191420"/>
                </a:lnTo>
                <a:lnTo>
                  <a:pt x="212475" y="197153"/>
                </a:lnTo>
                <a:lnTo>
                  <a:pt x="207119" y="202876"/>
                </a:lnTo>
                <a:lnTo>
                  <a:pt x="201564" y="208594"/>
                </a:lnTo>
                <a:lnTo>
                  <a:pt x="197796" y="211453"/>
                </a:lnTo>
                <a:lnTo>
                  <a:pt x="193380" y="214311"/>
                </a:lnTo>
                <a:lnTo>
                  <a:pt x="188530" y="217168"/>
                </a:lnTo>
                <a:lnTo>
                  <a:pt x="184345" y="220026"/>
                </a:lnTo>
                <a:lnTo>
                  <a:pt x="180602" y="222884"/>
                </a:lnTo>
                <a:lnTo>
                  <a:pt x="177154" y="225742"/>
                </a:lnTo>
                <a:lnTo>
                  <a:pt x="172951" y="227647"/>
                </a:lnTo>
                <a:lnTo>
                  <a:pt x="168244" y="228917"/>
                </a:lnTo>
                <a:lnTo>
                  <a:pt x="163200" y="229764"/>
                </a:lnTo>
                <a:lnTo>
                  <a:pt x="158886" y="230328"/>
                </a:lnTo>
                <a:lnTo>
                  <a:pt x="155057" y="230704"/>
                </a:lnTo>
                <a:lnTo>
                  <a:pt x="151552" y="230955"/>
                </a:lnTo>
                <a:lnTo>
                  <a:pt x="148262" y="232075"/>
                </a:lnTo>
                <a:lnTo>
                  <a:pt x="142068" y="235859"/>
                </a:lnTo>
                <a:lnTo>
                  <a:pt x="138130" y="237249"/>
                </a:lnTo>
                <a:lnTo>
                  <a:pt x="133599" y="238176"/>
                </a:lnTo>
                <a:lnTo>
                  <a:pt x="128674" y="238794"/>
                </a:lnTo>
                <a:lnTo>
                  <a:pt x="124438" y="239206"/>
                </a:lnTo>
                <a:lnTo>
                  <a:pt x="120662" y="239480"/>
                </a:lnTo>
                <a:lnTo>
                  <a:pt x="113926" y="239785"/>
                </a:lnTo>
                <a:lnTo>
                  <a:pt x="107757" y="239921"/>
                </a:lnTo>
                <a:lnTo>
                  <a:pt x="104779" y="239005"/>
                </a:lnTo>
                <a:lnTo>
                  <a:pt x="98929" y="235447"/>
                </a:lnTo>
                <a:lnTo>
                  <a:pt x="93154" y="233230"/>
                </a:lnTo>
                <a:lnTo>
                  <a:pt x="85039" y="231561"/>
                </a:lnTo>
                <a:lnTo>
                  <a:pt x="78742" y="231477"/>
                </a:lnTo>
                <a:lnTo>
                  <a:pt x="75961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61"/>
          <p:cNvSpPr/>
          <p:nvPr/>
        </p:nvSpPr>
        <p:spPr>
          <a:xfrm>
            <a:off x="2086009" y="3789047"/>
            <a:ext cx="239996" cy="145686"/>
          </a:xfrm>
          <a:custGeom>
            <a:avLst/>
            <a:gdLst/>
            <a:ahLst/>
            <a:cxnLst/>
            <a:rect l="0" t="0" r="0" b="0"/>
            <a:pathLst>
              <a:path w="239996" h="145686">
                <a:moveTo>
                  <a:pt x="77118" y="34288"/>
                </a:moveTo>
                <a:lnTo>
                  <a:pt x="77118" y="29737"/>
                </a:lnTo>
                <a:lnTo>
                  <a:pt x="78070" y="27444"/>
                </a:lnTo>
                <a:lnTo>
                  <a:pt x="79658" y="24962"/>
                </a:lnTo>
                <a:lnTo>
                  <a:pt x="85337" y="17600"/>
                </a:lnTo>
                <a:lnTo>
                  <a:pt x="85534" y="14806"/>
                </a:lnTo>
                <a:lnTo>
                  <a:pt x="85659" y="9802"/>
                </a:lnTo>
                <a:lnTo>
                  <a:pt x="85690" y="112"/>
                </a:lnTo>
                <a:lnTo>
                  <a:pt x="78846" y="20"/>
                </a:lnTo>
                <a:lnTo>
                  <a:pt x="65539" y="0"/>
                </a:lnTo>
                <a:lnTo>
                  <a:pt x="62731" y="952"/>
                </a:lnTo>
                <a:lnTo>
                  <a:pt x="57071" y="4549"/>
                </a:lnTo>
                <a:lnTo>
                  <a:pt x="54229" y="6842"/>
                </a:lnTo>
                <a:lnTo>
                  <a:pt x="51381" y="9323"/>
                </a:lnTo>
                <a:lnTo>
                  <a:pt x="48530" y="11930"/>
                </a:lnTo>
                <a:lnTo>
                  <a:pt x="42822" y="17366"/>
                </a:lnTo>
                <a:lnTo>
                  <a:pt x="14253" y="45722"/>
                </a:lnTo>
                <a:lnTo>
                  <a:pt x="12348" y="49530"/>
                </a:lnTo>
                <a:lnTo>
                  <a:pt x="11078" y="53975"/>
                </a:lnTo>
                <a:lnTo>
                  <a:pt x="10231" y="58842"/>
                </a:lnTo>
                <a:lnTo>
                  <a:pt x="8714" y="63040"/>
                </a:lnTo>
                <a:lnTo>
                  <a:pt x="6751" y="66791"/>
                </a:lnTo>
                <a:lnTo>
                  <a:pt x="4489" y="70244"/>
                </a:lnTo>
                <a:lnTo>
                  <a:pt x="2981" y="74451"/>
                </a:lnTo>
                <a:lnTo>
                  <a:pt x="1976" y="79161"/>
                </a:lnTo>
                <a:lnTo>
                  <a:pt x="1306" y="84206"/>
                </a:lnTo>
                <a:lnTo>
                  <a:pt x="859" y="88521"/>
                </a:lnTo>
                <a:lnTo>
                  <a:pt x="561" y="92351"/>
                </a:lnTo>
                <a:lnTo>
                  <a:pt x="363" y="95856"/>
                </a:lnTo>
                <a:lnTo>
                  <a:pt x="142" y="104831"/>
                </a:lnTo>
                <a:lnTo>
                  <a:pt x="0" y="121565"/>
                </a:lnTo>
                <a:lnTo>
                  <a:pt x="941" y="124857"/>
                </a:lnTo>
                <a:lnTo>
                  <a:pt x="2521" y="128005"/>
                </a:lnTo>
                <a:lnTo>
                  <a:pt x="4527" y="131056"/>
                </a:lnTo>
                <a:lnTo>
                  <a:pt x="6816" y="134042"/>
                </a:lnTo>
                <a:lnTo>
                  <a:pt x="9295" y="136986"/>
                </a:lnTo>
                <a:lnTo>
                  <a:pt x="11900" y="139901"/>
                </a:lnTo>
                <a:lnTo>
                  <a:pt x="14590" y="141844"/>
                </a:lnTo>
                <a:lnTo>
                  <a:pt x="20118" y="144003"/>
                </a:lnTo>
                <a:lnTo>
                  <a:pt x="25749" y="144962"/>
                </a:lnTo>
                <a:lnTo>
                  <a:pt x="31427" y="145389"/>
                </a:lnTo>
                <a:lnTo>
                  <a:pt x="37126" y="145579"/>
                </a:lnTo>
                <a:lnTo>
                  <a:pt x="45689" y="145685"/>
                </a:lnTo>
                <a:lnTo>
                  <a:pt x="49498" y="144748"/>
                </a:lnTo>
                <a:lnTo>
                  <a:pt x="53942" y="143170"/>
                </a:lnTo>
                <a:lnTo>
                  <a:pt x="58810" y="141166"/>
                </a:lnTo>
                <a:lnTo>
                  <a:pt x="63008" y="139830"/>
                </a:lnTo>
                <a:lnTo>
                  <a:pt x="70212" y="138346"/>
                </a:lnTo>
                <a:lnTo>
                  <a:pt x="74419" y="136997"/>
                </a:lnTo>
                <a:lnTo>
                  <a:pt x="79128" y="135146"/>
                </a:lnTo>
                <a:lnTo>
                  <a:pt x="84173" y="132959"/>
                </a:lnTo>
                <a:lnTo>
                  <a:pt x="88489" y="130549"/>
                </a:lnTo>
                <a:lnTo>
                  <a:pt x="92319" y="127989"/>
                </a:lnTo>
                <a:lnTo>
                  <a:pt x="95824" y="125330"/>
                </a:lnTo>
                <a:lnTo>
                  <a:pt x="99114" y="121653"/>
                </a:lnTo>
                <a:lnTo>
                  <a:pt x="102259" y="117296"/>
                </a:lnTo>
                <a:lnTo>
                  <a:pt x="105309" y="112486"/>
                </a:lnTo>
                <a:lnTo>
                  <a:pt x="108295" y="108328"/>
                </a:lnTo>
                <a:lnTo>
                  <a:pt x="111237" y="104603"/>
                </a:lnTo>
                <a:lnTo>
                  <a:pt x="114152" y="101167"/>
                </a:lnTo>
                <a:lnTo>
                  <a:pt x="117047" y="97924"/>
                </a:lnTo>
                <a:lnTo>
                  <a:pt x="122804" y="91780"/>
                </a:lnTo>
                <a:lnTo>
                  <a:pt x="131401" y="82967"/>
                </a:lnTo>
                <a:lnTo>
                  <a:pt x="133309" y="80075"/>
                </a:lnTo>
                <a:lnTo>
                  <a:pt x="134581" y="77195"/>
                </a:lnTo>
                <a:lnTo>
                  <a:pt x="135429" y="74322"/>
                </a:lnTo>
                <a:lnTo>
                  <a:pt x="135994" y="71455"/>
                </a:lnTo>
                <a:lnTo>
                  <a:pt x="136372" y="68591"/>
                </a:lnTo>
                <a:lnTo>
                  <a:pt x="136623" y="65729"/>
                </a:lnTo>
                <a:lnTo>
                  <a:pt x="136790" y="62869"/>
                </a:lnTo>
                <a:lnTo>
                  <a:pt x="136977" y="57150"/>
                </a:lnTo>
                <a:lnTo>
                  <a:pt x="136074" y="54292"/>
                </a:lnTo>
                <a:lnTo>
                  <a:pt x="134519" y="51434"/>
                </a:lnTo>
                <a:lnTo>
                  <a:pt x="132530" y="48576"/>
                </a:lnTo>
                <a:lnTo>
                  <a:pt x="131205" y="45718"/>
                </a:lnTo>
                <a:lnTo>
                  <a:pt x="130321" y="42860"/>
                </a:lnTo>
                <a:lnTo>
                  <a:pt x="129731" y="40003"/>
                </a:lnTo>
                <a:lnTo>
                  <a:pt x="129339" y="37145"/>
                </a:lnTo>
                <a:lnTo>
                  <a:pt x="129077" y="34288"/>
                </a:lnTo>
                <a:lnTo>
                  <a:pt x="128902" y="31430"/>
                </a:lnTo>
                <a:lnTo>
                  <a:pt x="127833" y="29525"/>
                </a:lnTo>
                <a:lnTo>
                  <a:pt x="126168" y="28255"/>
                </a:lnTo>
                <a:lnTo>
                  <a:pt x="124106" y="27408"/>
                </a:lnTo>
                <a:lnTo>
                  <a:pt x="122730" y="25891"/>
                </a:lnTo>
                <a:lnTo>
                  <a:pt x="121814" y="23928"/>
                </a:lnTo>
                <a:lnTo>
                  <a:pt x="120342" y="18483"/>
                </a:lnTo>
                <a:lnTo>
                  <a:pt x="119269" y="18036"/>
                </a:lnTo>
                <a:lnTo>
                  <a:pt x="111770" y="17178"/>
                </a:lnTo>
                <a:lnTo>
                  <a:pt x="111515" y="17153"/>
                </a:lnTo>
                <a:lnTo>
                  <a:pt x="118799" y="17143"/>
                </a:lnTo>
                <a:lnTo>
                  <a:pt x="124181" y="21694"/>
                </a:lnTo>
                <a:lnTo>
                  <a:pt x="127258" y="24524"/>
                </a:lnTo>
                <a:lnTo>
                  <a:pt x="127689" y="25874"/>
                </a:lnTo>
                <a:lnTo>
                  <a:pt x="128169" y="29913"/>
                </a:lnTo>
                <a:lnTo>
                  <a:pt x="129250" y="31371"/>
                </a:lnTo>
                <a:lnTo>
                  <a:pt x="130922" y="32343"/>
                </a:lnTo>
                <a:lnTo>
                  <a:pt x="132990" y="32991"/>
                </a:lnTo>
                <a:lnTo>
                  <a:pt x="137828" y="36252"/>
                </a:lnTo>
                <a:lnTo>
                  <a:pt x="140451" y="38454"/>
                </a:lnTo>
                <a:lnTo>
                  <a:pt x="143152" y="40875"/>
                </a:lnTo>
                <a:lnTo>
                  <a:pt x="148694" y="46105"/>
                </a:lnTo>
                <a:lnTo>
                  <a:pt x="150553" y="48834"/>
                </a:lnTo>
                <a:lnTo>
                  <a:pt x="151792" y="51605"/>
                </a:lnTo>
                <a:lnTo>
                  <a:pt x="152618" y="54405"/>
                </a:lnTo>
                <a:lnTo>
                  <a:pt x="154122" y="57224"/>
                </a:lnTo>
                <a:lnTo>
                  <a:pt x="156076" y="60056"/>
                </a:lnTo>
                <a:lnTo>
                  <a:pt x="158332" y="62897"/>
                </a:lnTo>
                <a:lnTo>
                  <a:pt x="159835" y="65743"/>
                </a:lnTo>
                <a:lnTo>
                  <a:pt x="160838" y="68593"/>
                </a:lnTo>
                <a:lnTo>
                  <a:pt x="161506" y="71445"/>
                </a:lnTo>
                <a:lnTo>
                  <a:pt x="162904" y="74299"/>
                </a:lnTo>
                <a:lnTo>
                  <a:pt x="164789" y="77154"/>
                </a:lnTo>
                <a:lnTo>
                  <a:pt x="166998" y="80011"/>
                </a:lnTo>
                <a:lnTo>
                  <a:pt x="169423" y="82867"/>
                </a:lnTo>
                <a:lnTo>
                  <a:pt x="171992" y="85724"/>
                </a:lnTo>
                <a:lnTo>
                  <a:pt x="174657" y="88581"/>
                </a:lnTo>
                <a:lnTo>
                  <a:pt x="176434" y="91438"/>
                </a:lnTo>
                <a:lnTo>
                  <a:pt x="177619" y="94296"/>
                </a:lnTo>
                <a:lnTo>
                  <a:pt x="178408" y="97153"/>
                </a:lnTo>
                <a:lnTo>
                  <a:pt x="179887" y="100010"/>
                </a:lnTo>
                <a:lnTo>
                  <a:pt x="181826" y="102868"/>
                </a:lnTo>
                <a:lnTo>
                  <a:pt x="184071" y="105725"/>
                </a:lnTo>
                <a:lnTo>
                  <a:pt x="186520" y="107630"/>
                </a:lnTo>
                <a:lnTo>
                  <a:pt x="189105" y="108900"/>
                </a:lnTo>
                <a:lnTo>
                  <a:pt x="194518" y="110311"/>
                </a:lnTo>
                <a:lnTo>
                  <a:pt x="200098" y="110938"/>
                </a:lnTo>
                <a:lnTo>
                  <a:pt x="202920" y="112058"/>
                </a:lnTo>
                <a:lnTo>
                  <a:pt x="208595" y="115842"/>
                </a:lnTo>
                <a:lnTo>
                  <a:pt x="214292" y="118159"/>
                </a:lnTo>
                <a:lnTo>
                  <a:pt x="219999" y="119189"/>
                </a:lnTo>
                <a:lnTo>
                  <a:pt x="225711" y="119646"/>
                </a:lnTo>
                <a:lnTo>
                  <a:pt x="228567" y="118816"/>
                </a:lnTo>
                <a:lnTo>
                  <a:pt x="231424" y="117310"/>
                </a:lnTo>
                <a:lnTo>
                  <a:pt x="239995" y="1114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2"/>
          <p:cNvSpPr/>
          <p:nvPr/>
        </p:nvSpPr>
        <p:spPr>
          <a:xfrm>
            <a:off x="2360764" y="3737972"/>
            <a:ext cx="273851" cy="167190"/>
          </a:xfrm>
          <a:custGeom>
            <a:avLst/>
            <a:gdLst/>
            <a:ahLst/>
            <a:cxnLst/>
            <a:rect l="0" t="0" r="0" b="0"/>
            <a:pathLst>
              <a:path w="273851" h="167190">
                <a:moveTo>
                  <a:pt x="59538" y="16782"/>
                </a:moveTo>
                <a:lnTo>
                  <a:pt x="42755" y="0"/>
                </a:lnTo>
                <a:lnTo>
                  <a:pt x="37950" y="4296"/>
                </a:lnTo>
                <a:lnTo>
                  <a:pt x="33684" y="8390"/>
                </a:lnTo>
                <a:lnTo>
                  <a:pt x="29632" y="12417"/>
                </a:lnTo>
                <a:lnTo>
                  <a:pt x="27218" y="13873"/>
                </a:lnTo>
                <a:lnTo>
                  <a:pt x="21996" y="15489"/>
                </a:lnTo>
                <a:lnTo>
                  <a:pt x="20223" y="16873"/>
                </a:lnTo>
                <a:lnTo>
                  <a:pt x="19040" y="18748"/>
                </a:lnTo>
                <a:lnTo>
                  <a:pt x="18252" y="20950"/>
                </a:lnTo>
                <a:lnTo>
                  <a:pt x="14836" y="25937"/>
                </a:lnTo>
                <a:lnTo>
                  <a:pt x="12592" y="28601"/>
                </a:lnTo>
                <a:lnTo>
                  <a:pt x="10143" y="31329"/>
                </a:lnTo>
                <a:lnTo>
                  <a:pt x="4882" y="36900"/>
                </a:lnTo>
                <a:lnTo>
                  <a:pt x="3098" y="39719"/>
                </a:lnTo>
                <a:lnTo>
                  <a:pt x="1909" y="42551"/>
                </a:lnTo>
                <a:lnTo>
                  <a:pt x="1116" y="45392"/>
                </a:lnTo>
                <a:lnTo>
                  <a:pt x="588" y="48238"/>
                </a:lnTo>
                <a:lnTo>
                  <a:pt x="235" y="51088"/>
                </a:lnTo>
                <a:lnTo>
                  <a:pt x="0" y="53940"/>
                </a:lnTo>
                <a:lnTo>
                  <a:pt x="796" y="55842"/>
                </a:lnTo>
                <a:lnTo>
                  <a:pt x="2279" y="57109"/>
                </a:lnTo>
                <a:lnTo>
                  <a:pt x="4221" y="57955"/>
                </a:lnTo>
                <a:lnTo>
                  <a:pt x="5515" y="59471"/>
                </a:lnTo>
                <a:lnTo>
                  <a:pt x="6377" y="61434"/>
                </a:lnTo>
                <a:lnTo>
                  <a:pt x="6953" y="63695"/>
                </a:lnTo>
                <a:lnTo>
                  <a:pt x="8289" y="65202"/>
                </a:lnTo>
                <a:lnTo>
                  <a:pt x="10132" y="66208"/>
                </a:lnTo>
                <a:lnTo>
                  <a:pt x="12313" y="66877"/>
                </a:lnTo>
                <a:lnTo>
                  <a:pt x="13767" y="68277"/>
                </a:lnTo>
                <a:lnTo>
                  <a:pt x="14737" y="70162"/>
                </a:lnTo>
                <a:lnTo>
                  <a:pt x="15383" y="72371"/>
                </a:lnTo>
                <a:lnTo>
                  <a:pt x="18641" y="77366"/>
                </a:lnTo>
                <a:lnTo>
                  <a:pt x="20843" y="80032"/>
                </a:lnTo>
                <a:lnTo>
                  <a:pt x="23264" y="81809"/>
                </a:lnTo>
                <a:lnTo>
                  <a:pt x="28494" y="83783"/>
                </a:lnTo>
                <a:lnTo>
                  <a:pt x="36793" y="84895"/>
                </a:lnTo>
                <a:lnTo>
                  <a:pt x="45285" y="85224"/>
                </a:lnTo>
                <a:lnTo>
                  <a:pt x="53521" y="87841"/>
                </a:lnTo>
                <a:lnTo>
                  <a:pt x="58384" y="89873"/>
                </a:lnTo>
                <a:lnTo>
                  <a:pt x="66327" y="92129"/>
                </a:lnTo>
                <a:lnTo>
                  <a:pt x="73986" y="93132"/>
                </a:lnTo>
                <a:lnTo>
                  <a:pt x="78695" y="93400"/>
                </a:lnTo>
                <a:lnTo>
                  <a:pt x="83739" y="93579"/>
                </a:lnTo>
                <a:lnTo>
                  <a:pt x="88055" y="94650"/>
                </a:lnTo>
                <a:lnTo>
                  <a:pt x="95389" y="98381"/>
                </a:lnTo>
                <a:lnTo>
                  <a:pt x="101825" y="100673"/>
                </a:lnTo>
                <a:lnTo>
                  <a:pt x="107859" y="101692"/>
                </a:lnTo>
                <a:lnTo>
                  <a:pt x="113717" y="102145"/>
                </a:lnTo>
                <a:lnTo>
                  <a:pt x="116612" y="103219"/>
                </a:lnTo>
                <a:lnTo>
                  <a:pt x="122369" y="106951"/>
                </a:lnTo>
                <a:lnTo>
                  <a:pt x="128103" y="111785"/>
                </a:lnTo>
                <a:lnTo>
                  <a:pt x="134994" y="118099"/>
                </a:lnTo>
                <a:lnTo>
                  <a:pt x="135559" y="119569"/>
                </a:lnTo>
                <a:lnTo>
                  <a:pt x="136188" y="123743"/>
                </a:lnTo>
                <a:lnTo>
                  <a:pt x="136467" y="128773"/>
                </a:lnTo>
                <a:lnTo>
                  <a:pt x="136542" y="131448"/>
                </a:lnTo>
                <a:lnTo>
                  <a:pt x="135639" y="134184"/>
                </a:lnTo>
                <a:lnTo>
                  <a:pt x="134084" y="136960"/>
                </a:lnTo>
                <a:lnTo>
                  <a:pt x="132096" y="139763"/>
                </a:lnTo>
                <a:lnTo>
                  <a:pt x="129817" y="142585"/>
                </a:lnTo>
                <a:lnTo>
                  <a:pt x="127346" y="145418"/>
                </a:lnTo>
                <a:lnTo>
                  <a:pt x="124746" y="148260"/>
                </a:lnTo>
                <a:lnTo>
                  <a:pt x="122060" y="150154"/>
                </a:lnTo>
                <a:lnTo>
                  <a:pt x="116535" y="152259"/>
                </a:lnTo>
                <a:lnTo>
                  <a:pt x="114681" y="153773"/>
                </a:lnTo>
                <a:lnTo>
                  <a:pt x="113445" y="155734"/>
                </a:lnTo>
                <a:lnTo>
                  <a:pt x="112621" y="157995"/>
                </a:lnTo>
                <a:lnTo>
                  <a:pt x="111119" y="159502"/>
                </a:lnTo>
                <a:lnTo>
                  <a:pt x="109166" y="160506"/>
                </a:lnTo>
                <a:lnTo>
                  <a:pt x="106910" y="161176"/>
                </a:lnTo>
                <a:lnTo>
                  <a:pt x="101865" y="164460"/>
                </a:lnTo>
                <a:lnTo>
                  <a:pt x="99186" y="166669"/>
                </a:lnTo>
                <a:lnTo>
                  <a:pt x="96448" y="167189"/>
                </a:lnTo>
                <a:lnTo>
                  <a:pt x="93669" y="166584"/>
                </a:lnTo>
                <a:lnTo>
                  <a:pt x="88042" y="164323"/>
                </a:lnTo>
                <a:lnTo>
                  <a:pt x="79520" y="163051"/>
                </a:lnTo>
                <a:lnTo>
                  <a:pt x="71914" y="162674"/>
                </a:lnTo>
                <a:lnTo>
                  <a:pt x="69801" y="162586"/>
                </a:lnTo>
                <a:lnTo>
                  <a:pt x="69237" y="161610"/>
                </a:lnTo>
                <a:lnTo>
                  <a:pt x="68611" y="157985"/>
                </a:lnTo>
                <a:lnTo>
                  <a:pt x="67492" y="156638"/>
                </a:lnTo>
                <a:lnTo>
                  <a:pt x="65793" y="155739"/>
                </a:lnTo>
                <a:lnTo>
                  <a:pt x="60774" y="154298"/>
                </a:lnTo>
                <a:lnTo>
                  <a:pt x="61314" y="154179"/>
                </a:lnTo>
                <a:lnTo>
                  <a:pt x="67027" y="153974"/>
                </a:lnTo>
                <a:lnTo>
                  <a:pt x="67388" y="153011"/>
                </a:lnTo>
                <a:lnTo>
                  <a:pt x="67896" y="148057"/>
                </a:lnTo>
                <a:lnTo>
                  <a:pt x="68016" y="146564"/>
                </a:lnTo>
                <a:lnTo>
                  <a:pt x="70608" y="143361"/>
                </a:lnTo>
                <a:lnTo>
                  <a:pt x="72633" y="141173"/>
                </a:lnTo>
                <a:lnTo>
                  <a:pt x="75888" y="139714"/>
                </a:lnTo>
                <a:lnTo>
                  <a:pt x="79963" y="138742"/>
                </a:lnTo>
                <a:lnTo>
                  <a:pt x="84585" y="138094"/>
                </a:lnTo>
                <a:lnTo>
                  <a:pt x="92260" y="137374"/>
                </a:lnTo>
                <a:lnTo>
                  <a:pt x="95640" y="137182"/>
                </a:lnTo>
                <a:lnTo>
                  <a:pt x="99798" y="136101"/>
                </a:lnTo>
                <a:lnTo>
                  <a:pt x="104476" y="134428"/>
                </a:lnTo>
                <a:lnTo>
                  <a:pt x="109499" y="132361"/>
                </a:lnTo>
                <a:lnTo>
                  <a:pt x="114753" y="130982"/>
                </a:lnTo>
                <a:lnTo>
                  <a:pt x="120160" y="130063"/>
                </a:lnTo>
                <a:lnTo>
                  <a:pt x="125671" y="129450"/>
                </a:lnTo>
                <a:lnTo>
                  <a:pt x="130296" y="128090"/>
                </a:lnTo>
                <a:lnTo>
                  <a:pt x="137976" y="124037"/>
                </a:lnTo>
                <a:lnTo>
                  <a:pt x="142310" y="122576"/>
                </a:lnTo>
                <a:lnTo>
                  <a:pt x="147105" y="121601"/>
                </a:lnTo>
                <a:lnTo>
                  <a:pt x="152206" y="120952"/>
                </a:lnTo>
                <a:lnTo>
                  <a:pt x="160414" y="117690"/>
                </a:lnTo>
                <a:lnTo>
                  <a:pt x="163936" y="115486"/>
                </a:lnTo>
                <a:lnTo>
                  <a:pt x="168189" y="114018"/>
                </a:lnTo>
                <a:lnTo>
                  <a:pt x="172930" y="113039"/>
                </a:lnTo>
                <a:lnTo>
                  <a:pt x="177995" y="112386"/>
                </a:lnTo>
                <a:lnTo>
                  <a:pt x="186163" y="109120"/>
                </a:lnTo>
                <a:lnTo>
                  <a:pt x="192968" y="104494"/>
                </a:lnTo>
                <a:lnTo>
                  <a:pt x="196117" y="101927"/>
                </a:lnTo>
                <a:lnTo>
                  <a:pt x="203463" y="95514"/>
                </a:lnTo>
                <a:lnTo>
                  <a:pt x="207007" y="92097"/>
                </a:lnTo>
                <a:lnTo>
                  <a:pt x="209286" y="89852"/>
                </a:lnTo>
                <a:lnTo>
                  <a:pt x="210805" y="87403"/>
                </a:lnTo>
                <a:lnTo>
                  <a:pt x="211818" y="84818"/>
                </a:lnTo>
                <a:lnTo>
                  <a:pt x="212493" y="82142"/>
                </a:lnTo>
                <a:lnTo>
                  <a:pt x="213895" y="79406"/>
                </a:lnTo>
                <a:lnTo>
                  <a:pt x="215783" y="76629"/>
                </a:lnTo>
                <a:lnTo>
                  <a:pt x="217994" y="73825"/>
                </a:lnTo>
                <a:lnTo>
                  <a:pt x="220420" y="71004"/>
                </a:lnTo>
                <a:lnTo>
                  <a:pt x="222990" y="68170"/>
                </a:lnTo>
                <a:lnTo>
                  <a:pt x="225656" y="65328"/>
                </a:lnTo>
                <a:lnTo>
                  <a:pt x="227433" y="62481"/>
                </a:lnTo>
                <a:lnTo>
                  <a:pt x="228618" y="59631"/>
                </a:lnTo>
                <a:lnTo>
                  <a:pt x="229408" y="56778"/>
                </a:lnTo>
                <a:lnTo>
                  <a:pt x="229935" y="53924"/>
                </a:lnTo>
                <a:lnTo>
                  <a:pt x="230286" y="51068"/>
                </a:lnTo>
                <a:lnTo>
                  <a:pt x="230520" y="48212"/>
                </a:lnTo>
                <a:lnTo>
                  <a:pt x="230676" y="45356"/>
                </a:lnTo>
                <a:lnTo>
                  <a:pt x="230849" y="39642"/>
                </a:lnTo>
                <a:lnTo>
                  <a:pt x="230947" y="31070"/>
                </a:lnTo>
                <a:lnTo>
                  <a:pt x="230008" y="28212"/>
                </a:lnTo>
                <a:lnTo>
                  <a:pt x="228430" y="25355"/>
                </a:lnTo>
                <a:lnTo>
                  <a:pt x="226425" y="22498"/>
                </a:lnTo>
                <a:lnTo>
                  <a:pt x="225089" y="19640"/>
                </a:lnTo>
                <a:lnTo>
                  <a:pt x="224197" y="16782"/>
                </a:lnTo>
                <a:lnTo>
                  <a:pt x="223603" y="13925"/>
                </a:lnTo>
                <a:lnTo>
                  <a:pt x="222255" y="12020"/>
                </a:lnTo>
                <a:lnTo>
                  <a:pt x="220403" y="10750"/>
                </a:lnTo>
                <a:lnTo>
                  <a:pt x="218217" y="9903"/>
                </a:lnTo>
                <a:lnTo>
                  <a:pt x="213247" y="6423"/>
                </a:lnTo>
                <a:lnTo>
                  <a:pt x="210588" y="4161"/>
                </a:lnTo>
                <a:lnTo>
                  <a:pt x="207863" y="2653"/>
                </a:lnTo>
                <a:lnTo>
                  <a:pt x="202295" y="978"/>
                </a:lnTo>
                <a:lnTo>
                  <a:pt x="199477" y="1483"/>
                </a:lnTo>
                <a:lnTo>
                  <a:pt x="191912" y="5794"/>
                </a:lnTo>
                <a:lnTo>
                  <a:pt x="188295" y="8446"/>
                </a:lnTo>
                <a:lnTo>
                  <a:pt x="184073" y="12443"/>
                </a:lnTo>
                <a:lnTo>
                  <a:pt x="181614" y="15794"/>
                </a:lnTo>
                <a:lnTo>
                  <a:pt x="179022" y="19934"/>
                </a:lnTo>
                <a:lnTo>
                  <a:pt x="176342" y="24599"/>
                </a:lnTo>
                <a:lnTo>
                  <a:pt x="173602" y="28660"/>
                </a:lnTo>
                <a:lnTo>
                  <a:pt x="170823" y="32321"/>
                </a:lnTo>
                <a:lnTo>
                  <a:pt x="168018" y="35714"/>
                </a:lnTo>
                <a:lnTo>
                  <a:pt x="165196" y="39881"/>
                </a:lnTo>
                <a:lnTo>
                  <a:pt x="162361" y="44564"/>
                </a:lnTo>
                <a:lnTo>
                  <a:pt x="159519" y="49591"/>
                </a:lnTo>
                <a:lnTo>
                  <a:pt x="157625" y="53895"/>
                </a:lnTo>
                <a:lnTo>
                  <a:pt x="156362" y="57717"/>
                </a:lnTo>
                <a:lnTo>
                  <a:pt x="155520" y="61217"/>
                </a:lnTo>
                <a:lnTo>
                  <a:pt x="154958" y="65455"/>
                </a:lnTo>
                <a:lnTo>
                  <a:pt x="154584" y="70186"/>
                </a:lnTo>
                <a:lnTo>
                  <a:pt x="154168" y="79570"/>
                </a:lnTo>
                <a:lnTo>
                  <a:pt x="153983" y="86916"/>
                </a:lnTo>
                <a:lnTo>
                  <a:pt x="154887" y="91160"/>
                </a:lnTo>
                <a:lnTo>
                  <a:pt x="156441" y="95895"/>
                </a:lnTo>
                <a:lnTo>
                  <a:pt x="161229" y="108081"/>
                </a:lnTo>
                <a:lnTo>
                  <a:pt x="164424" y="112287"/>
                </a:lnTo>
                <a:lnTo>
                  <a:pt x="166610" y="114742"/>
                </a:lnTo>
                <a:lnTo>
                  <a:pt x="169972" y="117332"/>
                </a:lnTo>
                <a:lnTo>
                  <a:pt x="174118" y="120010"/>
                </a:lnTo>
                <a:lnTo>
                  <a:pt x="178787" y="122748"/>
                </a:lnTo>
                <a:lnTo>
                  <a:pt x="186515" y="125791"/>
                </a:lnTo>
                <a:lnTo>
                  <a:pt x="194077" y="128096"/>
                </a:lnTo>
                <a:lnTo>
                  <a:pt x="198761" y="130044"/>
                </a:lnTo>
                <a:lnTo>
                  <a:pt x="203788" y="132295"/>
                </a:lnTo>
                <a:lnTo>
                  <a:pt x="209045" y="133796"/>
                </a:lnTo>
                <a:lnTo>
                  <a:pt x="214454" y="134797"/>
                </a:lnTo>
                <a:lnTo>
                  <a:pt x="219965" y="135464"/>
                </a:lnTo>
                <a:lnTo>
                  <a:pt x="224592" y="135908"/>
                </a:lnTo>
                <a:lnTo>
                  <a:pt x="232273" y="136402"/>
                </a:lnTo>
                <a:lnTo>
                  <a:pt x="236607" y="135582"/>
                </a:lnTo>
                <a:lnTo>
                  <a:pt x="241402" y="134082"/>
                </a:lnTo>
                <a:lnTo>
                  <a:pt x="246503" y="132130"/>
                </a:lnTo>
                <a:lnTo>
                  <a:pt x="251809" y="130828"/>
                </a:lnTo>
                <a:lnTo>
                  <a:pt x="257251" y="129961"/>
                </a:lnTo>
                <a:lnTo>
                  <a:pt x="273850" y="1282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63"/>
          <p:cNvSpPr/>
          <p:nvPr/>
        </p:nvSpPr>
        <p:spPr>
          <a:xfrm>
            <a:off x="2874752" y="3643312"/>
            <a:ext cx="51328" cy="231459"/>
          </a:xfrm>
          <a:custGeom>
            <a:avLst/>
            <a:gdLst/>
            <a:ahLst/>
            <a:cxnLst/>
            <a:rect l="0" t="0" r="0" b="0"/>
            <a:pathLst>
              <a:path w="51328" h="231459">
                <a:moveTo>
                  <a:pt x="17037" y="0"/>
                </a:moveTo>
                <a:lnTo>
                  <a:pt x="1115" y="0"/>
                </a:lnTo>
                <a:lnTo>
                  <a:pt x="708" y="953"/>
                </a:lnTo>
                <a:lnTo>
                  <a:pt x="0" y="7381"/>
                </a:lnTo>
                <a:lnTo>
                  <a:pt x="917" y="8731"/>
                </a:lnTo>
                <a:lnTo>
                  <a:pt x="2480" y="10583"/>
                </a:lnTo>
                <a:lnTo>
                  <a:pt x="4475" y="12771"/>
                </a:lnTo>
                <a:lnTo>
                  <a:pt x="5805" y="16134"/>
                </a:lnTo>
                <a:lnTo>
                  <a:pt x="6692" y="20281"/>
                </a:lnTo>
                <a:lnTo>
                  <a:pt x="7283" y="24950"/>
                </a:lnTo>
                <a:lnTo>
                  <a:pt x="7677" y="29969"/>
                </a:lnTo>
                <a:lnTo>
                  <a:pt x="7940" y="35219"/>
                </a:lnTo>
                <a:lnTo>
                  <a:pt x="8115" y="40625"/>
                </a:lnTo>
                <a:lnTo>
                  <a:pt x="9184" y="45181"/>
                </a:lnTo>
                <a:lnTo>
                  <a:pt x="10849" y="49170"/>
                </a:lnTo>
                <a:lnTo>
                  <a:pt x="12912" y="52783"/>
                </a:lnTo>
                <a:lnTo>
                  <a:pt x="14287" y="57096"/>
                </a:lnTo>
                <a:lnTo>
                  <a:pt x="15204" y="61876"/>
                </a:lnTo>
                <a:lnTo>
                  <a:pt x="15815" y="66968"/>
                </a:lnTo>
                <a:lnTo>
                  <a:pt x="17175" y="72268"/>
                </a:lnTo>
                <a:lnTo>
                  <a:pt x="19034" y="77706"/>
                </a:lnTo>
                <a:lnTo>
                  <a:pt x="21226" y="83237"/>
                </a:lnTo>
                <a:lnTo>
                  <a:pt x="22688" y="89781"/>
                </a:lnTo>
                <a:lnTo>
                  <a:pt x="23662" y="97001"/>
                </a:lnTo>
                <a:lnTo>
                  <a:pt x="24311" y="104673"/>
                </a:lnTo>
                <a:lnTo>
                  <a:pt x="25697" y="111692"/>
                </a:lnTo>
                <a:lnTo>
                  <a:pt x="27572" y="118277"/>
                </a:lnTo>
                <a:lnTo>
                  <a:pt x="29776" y="124571"/>
                </a:lnTo>
                <a:lnTo>
                  <a:pt x="31245" y="130672"/>
                </a:lnTo>
                <a:lnTo>
                  <a:pt x="32224" y="136645"/>
                </a:lnTo>
                <a:lnTo>
                  <a:pt x="32877" y="142532"/>
                </a:lnTo>
                <a:lnTo>
                  <a:pt x="33312" y="148361"/>
                </a:lnTo>
                <a:lnTo>
                  <a:pt x="33602" y="154153"/>
                </a:lnTo>
                <a:lnTo>
                  <a:pt x="33796" y="159919"/>
                </a:lnTo>
                <a:lnTo>
                  <a:pt x="34877" y="165667"/>
                </a:lnTo>
                <a:lnTo>
                  <a:pt x="36551" y="171405"/>
                </a:lnTo>
                <a:lnTo>
                  <a:pt x="38619" y="177135"/>
                </a:lnTo>
                <a:lnTo>
                  <a:pt x="39997" y="182860"/>
                </a:lnTo>
                <a:lnTo>
                  <a:pt x="40917" y="188582"/>
                </a:lnTo>
                <a:lnTo>
                  <a:pt x="41530" y="194301"/>
                </a:lnTo>
                <a:lnTo>
                  <a:pt x="41938" y="199067"/>
                </a:lnTo>
                <a:lnTo>
                  <a:pt x="42210" y="203196"/>
                </a:lnTo>
                <a:lnTo>
                  <a:pt x="42513" y="210324"/>
                </a:lnTo>
                <a:lnTo>
                  <a:pt x="42723" y="221043"/>
                </a:lnTo>
                <a:lnTo>
                  <a:pt x="42752" y="230104"/>
                </a:lnTo>
                <a:lnTo>
                  <a:pt x="43706" y="230556"/>
                </a:lnTo>
                <a:lnTo>
                  <a:pt x="45294" y="230856"/>
                </a:lnTo>
                <a:lnTo>
                  <a:pt x="51327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64"/>
          <p:cNvSpPr/>
          <p:nvPr/>
        </p:nvSpPr>
        <p:spPr>
          <a:xfrm>
            <a:off x="2926079" y="38661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65"/>
          <p:cNvSpPr/>
          <p:nvPr/>
        </p:nvSpPr>
        <p:spPr>
          <a:xfrm>
            <a:off x="2103119" y="955181"/>
            <a:ext cx="222489" cy="219252"/>
          </a:xfrm>
          <a:custGeom>
            <a:avLst/>
            <a:gdLst/>
            <a:ahLst/>
            <a:cxnLst/>
            <a:rect l="0" t="0" r="0" b="0"/>
            <a:pathLst>
              <a:path w="222489" h="219252">
                <a:moveTo>
                  <a:pt x="0" y="4938"/>
                </a:moveTo>
                <a:lnTo>
                  <a:pt x="0" y="0"/>
                </a:lnTo>
                <a:lnTo>
                  <a:pt x="0" y="12298"/>
                </a:lnTo>
                <a:lnTo>
                  <a:pt x="4551" y="17702"/>
                </a:lnTo>
                <a:lnTo>
                  <a:pt x="7381" y="20785"/>
                </a:lnTo>
                <a:lnTo>
                  <a:pt x="10583" y="26587"/>
                </a:lnTo>
                <a:lnTo>
                  <a:pt x="12771" y="30801"/>
                </a:lnTo>
                <a:lnTo>
                  <a:pt x="14229" y="34562"/>
                </a:lnTo>
                <a:lnTo>
                  <a:pt x="15849" y="41282"/>
                </a:lnTo>
                <a:lnTo>
                  <a:pt x="19109" y="47444"/>
                </a:lnTo>
                <a:lnTo>
                  <a:pt x="21312" y="50420"/>
                </a:lnTo>
                <a:lnTo>
                  <a:pt x="22781" y="54310"/>
                </a:lnTo>
                <a:lnTo>
                  <a:pt x="23760" y="58808"/>
                </a:lnTo>
                <a:lnTo>
                  <a:pt x="24412" y="63711"/>
                </a:lnTo>
                <a:lnTo>
                  <a:pt x="25800" y="68885"/>
                </a:lnTo>
                <a:lnTo>
                  <a:pt x="27678" y="74240"/>
                </a:lnTo>
                <a:lnTo>
                  <a:pt x="29882" y="79714"/>
                </a:lnTo>
                <a:lnTo>
                  <a:pt x="31352" y="85269"/>
                </a:lnTo>
                <a:lnTo>
                  <a:pt x="32331" y="90877"/>
                </a:lnTo>
                <a:lnTo>
                  <a:pt x="32984" y="96521"/>
                </a:lnTo>
                <a:lnTo>
                  <a:pt x="34372" y="102189"/>
                </a:lnTo>
                <a:lnTo>
                  <a:pt x="36250" y="107872"/>
                </a:lnTo>
                <a:lnTo>
                  <a:pt x="38454" y="113566"/>
                </a:lnTo>
                <a:lnTo>
                  <a:pt x="39924" y="118314"/>
                </a:lnTo>
                <a:lnTo>
                  <a:pt x="40904" y="122432"/>
                </a:lnTo>
                <a:lnTo>
                  <a:pt x="41557" y="126130"/>
                </a:lnTo>
                <a:lnTo>
                  <a:pt x="42944" y="130500"/>
                </a:lnTo>
                <a:lnTo>
                  <a:pt x="44822" y="135319"/>
                </a:lnTo>
                <a:lnTo>
                  <a:pt x="47027" y="140436"/>
                </a:lnTo>
                <a:lnTo>
                  <a:pt x="48496" y="145753"/>
                </a:lnTo>
                <a:lnTo>
                  <a:pt x="49476" y="151202"/>
                </a:lnTo>
                <a:lnTo>
                  <a:pt x="50129" y="156740"/>
                </a:lnTo>
                <a:lnTo>
                  <a:pt x="50565" y="161385"/>
                </a:lnTo>
                <a:lnTo>
                  <a:pt x="50855" y="165433"/>
                </a:lnTo>
                <a:lnTo>
                  <a:pt x="51048" y="169085"/>
                </a:lnTo>
                <a:lnTo>
                  <a:pt x="52130" y="172472"/>
                </a:lnTo>
                <a:lnTo>
                  <a:pt x="55872" y="178775"/>
                </a:lnTo>
                <a:lnTo>
                  <a:pt x="60710" y="184752"/>
                </a:lnTo>
                <a:lnTo>
                  <a:pt x="67026" y="191799"/>
                </a:lnTo>
                <a:lnTo>
                  <a:pt x="67544" y="193330"/>
                </a:lnTo>
                <a:lnTo>
                  <a:pt x="68273" y="200035"/>
                </a:lnTo>
                <a:lnTo>
                  <a:pt x="68444" y="205313"/>
                </a:lnTo>
                <a:lnTo>
                  <a:pt x="69442" y="207102"/>
                </a:lnTo>
                <a:lnTo>
                  <a:pt x="71060" y="208294"/>
                </a:lnTo>
                <a:lnTo>
                  <a:pt x="73091" y="209089"/>
                </a:lnTo>
                <a:lnTo>
                  <a:pt x="74445" y="210571"/>
                </a:lnTo>
                <a:lnTo>
                  <a:pt x="75348" y="212512"/>
                </a:lnTo>
                <a:lnTo>
                  <a:pt x="75949" y="214758"/>
                </a:lnTo>
                <a:lnTo>
                  <a:pt x="75398" y="216256"/>
                </a:lnTo>
                <a:lnTo>
                  <a:pt x="74078" y="217254"/>
                </a:lnTo>
                <a:lnTo>
                  <a:pt x="68676" y="219216"/>
                </a:lnTo>
                <a:lnTo>
                  <a:pt x="73159" y="219241"/>
                </a:lnTo>
                <a:lnTo>
                  <a:pt x="74491" y="218292"/>
                </a:lnTo>
                <a:lnTo>
                  <a:pt x="75378" y="216706"/>
                </a:lnTo>
                <a:lnTo>
                  <a:pt x="76802" y="211869"/>
                </a:lnTo>
                <a:lnTo>
                  <a:pt x="76997" y="206128"/>
                </a:lnTo>
                <a:lnTo>
                  <a:pt x="77153" y="149011"/>
                </a:lnTo>
                <a:lnTo>
                  <a:pt x="78106" y="145755"/>
                </a:lnTo>
                <a:lnTo>
                  <a:pt x="81704" y="139596"/>
                </a:lnTo>
                <a:lnTo>
                  <a:pt x="83938" y="133684"/>
                </a:lnTo>
                <a:lnTo>
                  <a:pt x="84534" y="130774"/>
                </a:lnTo>
                <a:lnTo>
                  <a:pt x="87736" y="125000"/>
                </a:lnTo>
                <a:lnTo>
                  <a:pt x="89923" y="122127"/>
                </a:lnTo>
                <a:lnTo>
                  <a:pt x="92334" y="120212"/>
                </a:lnTo>
                <a:lnTo>
                  <a:pt x="94894" y="118935"/>
                </a:lnTo>
                <a:lnTo>
                  <a:pt x="100278" y="117516"/>
                </a:lnTo>
                <a:lnTo>
                  <a:pt x="105846" y="116885"/>
                </a:lnTo>
                <a:lnTo>
                  <a:pt x="111495" y="116605"/>
                </a:lnTo>
                <a:lnTo>
                  <a:pt x="117181" y="116481"/>
                </a:lnTo>
                <a:lnTo>
                  <a:pt x="144570" y="116385"/>
                </a:lnTo>
                <a:lnTo>
                  <a:pt x="147815" y="117336"/>
                </a:lnTo>
                <a:lnTo>
                  <a:pt x="149979" y="118923"/>
                </a:lnTo>
                <a:lnTo>
                  <a:pt x="151421" y="120933"/>
                </a:lnTo>
                <a:lnTo>
                  <a:pt x="154287" y="122273"/>
                </a:lnTo>
                <a:lnTo>
                  <a:pt x="158104" y="123167"/>
                </a:lnTo>
                <a:lnTo>
                  <a:pt x="162552" y="123762"/>
                </a:lnTo>
                <a:lnTo>
                  <a:pt x="166471" y="125112"/>
                </a:lnTo>
                <a:lnTo>
                  <a:pt x="173365" y="129151"/>
                </a:lnTo>
                <a:lnTo>
                  <a:pt x="179604" y="134122"/>
                </a:lnTo>
                <a:lnTo>
                  <a:pt x="182601" y="136781"/>
                </a:lnTo>
                <a:lnTo>
                  <a:pt x="185552" y="138553"/>
                </a:lnTo>
                <a:lnTo>
                  <a:pt x="191370" y="140523"/>
                </a:lnTo>
                <a:lnTo>
                  <a:pt x="197131" y="143938"/>
                </a:lnTo>
                <a:lnTo>
                  <a:pt x="202867" y="148631"/>
                </a:lnTo>
                <a:lnTo>
                  <a:pt x="208591" y="153892"/>
                </a:lnTo>
                <a:lnTo>
                  <a:pt x="214135" y="159139"/>
                </a:lnTo>
                <a:lnTo>
                  <a:pt x="218361" y="163325"/>
                </a:lnTo>
                <a:lnTo>
                  <a:pt x="219869" y="165774"/>
                </a:lnTo>
                <a:lnTo>
                  <a:pt x="221545" y="171036"/>
                </a:lnTo>
                <a:lnTo>
                  <a:pt x="222290" y="176550"/>
                </a:lnTo>
                <a:lnTo>
                  <a:pt x="222488" y="179354"/>
                </a:lnTo>
                <a:lnTo>
                  <a:pt x="220716" y="181223"/>
                </a:lnTo>
                <a:lnTo>
                  <a:pt x="217629" y="182469"/>
                </a:lnTo>
                <a:lnTo>
                  <a:pt x="213666" y="183299"/>
                </a:lnTo>
                <a:lnTo>
                  <a:pt x="211024" y="184806"/>
                </a:lnTo>
                <a:lnTo>
                  <a:pt x="209263" y="186763"/>
                </a:lnTo>
                <a:lnTo>
                  <a:pt x="208089" y="189019"/>
                </a:lnTo>
                <a:lnTo>
                  <a:pt x="206354" y="190524"/>
                </a:lnTo>
                <a:lnTo>
                  <a:pt x="204244" y="191527"/>
                </a:lnTo>
                <a:lnTo>
                  <a:pt x="201886" y="192196"/>
                </a:lnTo>
                <a:lnTo>
                  <a:pt x="196725" y="195479"/>
                </a:lnTo>
                <a:lnTo>
                  <a:pt x="194015" y="197688"/>
                </a:lnTo>
                <a:lnTo>
                  <a:pt x="190303" y="199161"/>
                </a:lnTo>
                <a:lnTo>
                  <a:pt x="185924" y="200142"/>
                </a:lnTo>
                <a:lnTo>
                  <a:pt x="181100" y="200797"/>
                </a:lnTo>
                <a:lnTo>
                  <a:pt x="175978" y="201233"/>
                </a:lnTo>
                <a:lnTo>
                  <a:pt x="170659" y="201524"/>
                </a:lnTo>
                <a:lnTo>
                  <a:pt x="165208" y="201718"/>
                </a:lnTo>
                <a:lnTo>
                  <a:pt x="160621" y="202800"/>
                </a:lnTo>
                <a:lnTo>
                  <a:pt x="156611" y="204474"/>
                </a:lnTo>
                <a:lnTo>
                  <a:pt x="152985" y="206542"/>
                </a:lnTo>
                <a:lnTo>
                  <a:pt x="148663" y="207921"/>
                </a:lnTo>
                <a:lnTo>
                  <a:pt x="143876" y="208840"/>
                </a:lnTo>
                <a:lnTo>
                  <a:pt x="138780" y="209453"/>
                </a:lnTo>
                <a:lnTo>
                  <a:pt x="133478" y="210814"/>
                </a:lnTo>
                <a:lnTo>
                  <a:pt x="128038" y="212674"/>
                </a:lnTo>
                <a:lnTo>
                  <a:pt x="122506" y="214866"/>
                </a:lnTo>
                <a:lnTo>
                  <a:pt x="117866" y="216328"/>
                </a:lnTo>
                <a:lnTo>
                  <a:pt x="113820" y="217302"/>
                </a:lnTo>
                <a:lnTo>
                  <a:pt x="110170" y="217952"/>
                </a:lnTo>
                <a:lnTo>
                  <a:pt x="105832" y="218385"/>
                </a:lnTo>
                <a:lnTo>
                  <a:pt x="101035" y="218674"/>
                </a:lnTo>
                <a:lnTo>
                  <a:pt x="91577" y="218994"/>
                </a:lnTo>
                <a:lnTo>
                  <a:pt x="77153" y="2192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66"/>
          <p:cNvSpPr/>
          <p:nvPr/>
        </p:nvSpPr>
        <p:spPr>
          <a:xfrm>
            <a:off x="2423965" y="1011564"/>
            <a:ext cx="262086" cy="171323"/>
          </a:xfrm>
          <a:custGeom>
            <a:avLst/>
            <a:gdLst/>
            <a:ahLst/>
            <a:cxnLst/>
            <a:rect l="0" t="0" r="0" b="0"/>
            <a:pathLst>
              <a:path w="262086" h="171323">
                <a:moveTo>
                  <a:pt x="124924" y="8563"/>
                </a:moveTo>
                <a:lnTo>
                  <a:pt x="116705" y="344"/>
                </a:lnTo>
                <a:lnTo>
                  <a:pt x="109002" y="22"/>
                </a:lnTo>
                <a:lnTo>
                  <a:pt x="103591" y="0"/>
                </a:lnTo>
                <a:lnTo>
                  <a:pt x="101177" y="949"/>
                </a:lnTo>
                <a:lnTo>
                  <a:pt x="95955" y="4544"/>
                </a:lnTo>
                <a:lnTo>
                  <a:pt x="90459" y="9317"/>
                </a:lnTo>
                <a:lnTo>
                  <a:pt x="83889" y="14613"/>
                </a:lnTo>
                <a:lnTo>
                  <a:pt x="79470" y="17359"/>
                </a:lnTo>
                <a:lnTo>
                  <a:pt x="74619" y="20142"/>
                </a:lnTo>
                <a:lnTo>
                  <a:pt x="70432" y="23902"/>
                </a:lnTo>
                <a:lnTo>
                  <a:pt x="66689" y="28314"/>
                </a:lnTo>
                <a:lnTo>
                  <a:pt x="63241" y="33160"/>
                </a:lnTo>
                <a:lnTo>
                  <a:pt x="59037" y="37344"/>
                </a:lnTo>
                <a:lnTo>
                  <a:pt x="54330" y="41085"/>
                </a:lnTo>
                <a:lnTo>
                  <a:pt x="49286" y="44532"/>
                </a:lnTo>
                <a:lnTo>
                  <a:pt x="44971" y="48735"/>
                </a:lnTo>
                <a:lnTo>
                  <a:pt x="41142" y="53442"/>
                </a:lnTo>
                <a:lnTo>
                  <a:pt x="37637" y="58485"/>
                </a:lnTo>
                <a:lnTo>
                  <a:pt x="34348" y="63752"/>
                </a:lnTo>
                <a:lnTo>
                  <a:pt x="31203" y="69168"/>
                </a:lnTo>
                <a:lnTo>
                  <a:pt x="25168" y="80266"/>
                </a:lnTo>
                <a:lnTo>
                  <a:pt x="13533" y="102913"/>
                </a:lnTo>
                <a:lnTo>
                  <a:pt x="10658" y="108611"/>
                </a:lnTo>
                <a:lnTo>
                  <a:pt x="8742" y="113361"/>
                </a:lnTo>
                <a:lnTo>
                  <a:pt x="7465" y="117481"/>
                </a:lnTo>
                <a:lnTo>
                  <a:pt x="6613" y="121180"/>
                </a:lnTo>
                <a:lnTo>
                  <a:pt x="6045" y="125551"/>
                </a:lnTo>
                <a:lnTo>
                  <a:pt x="5667" y="130370"/>
                </a:lnTo>
                <a:lnTo>
                  <a:pt x="5246" y="139852"/>
                </a:lnTo>
                <a:lnTo>
                  <a:pt x="5059" y="147241"/>
                </a:lnTo>
                <a:lnTo>
                  <a:pt x="4057" y="150545"/>
                </a:lnTo>
                <a:lnTo>
                  <a:pt x="2436" y="153700"/>
                </a:lnTo>
                <a:lnTo>
                  <a:pt x="403" y="156756"/>
                </a:lnTo>
                <a:lnTo>
                  <a:pt x="0" y="158793"/>
                </a:lnTo>
                <a:lnTo>
                  <a:pt x="684" y="160152"/>
                </a:lnTo>
                <a:lnTo>
                  <a:pt x="2093" y="161057"/>
                </a:lnTo>
                <a:lnTo>
                  <a:pt x="3032" y="162613"/>
                </a:lnTo>
                <a:lnTo>
                  <a:pt x="4075" y="166882"/>
                </a:lnTo>
                <a:lnTo>
                  <a:pt x="4662" y="170090"/>
                </a:lnTo>
                <a:lnTo>
                  <a:pt x="5697" y="170540"/>
                </a:lnTo>
                <a:lnTo>
                  <a:pt x="12269" y="171322"/>
                </a:lnTo>
                <a:lnTo>
                  <a:pt x="17673" y="166855"/>
                </a:lnTo>
                <a:lnTo>
                  <a:pt x="20086" y="165526"/>
                </a:lnTo>
                <a:lnTo>
                  <a:pt x="28033" y="162703"/>
                </a:lnTo>
                <a:lnTo>
                  <a:pt x="33602" y="158667"/>
                </a:lnTo>
                <a:lnTo>
                  <a:pt x="36420" y="155305"/>
                </a:lnTo>
                <a:lnTo>
                  <a:pt x="39252" y="151159"/>
                </a:lnTo>
                <a:lnTo>
                  <a:pt x="42092" y="146489"/>
                </a:lnTo>
                <a:lnTo>
                  <a:pt x="44938" y="142424"/>
                </a:lnTo>
                <a:lnTo>
                  <a:pt x="47787" y="138761"/>
                </a:lnTo>
                <a:lnTo>
                  <a:pt x="50640" y="135367"/>
                </a:lnTo>
                <a:lnTo>
                  <a:pt x="53494" y="132151"/>
                </a:lnTo>
                <a:lnTo>
                  <a:pt x="59205" y="126039"/>
                </a:lnTo>
                <a:lnTo>
                  <a:pt x="62061" y="122123"/>
                </a:lnTo>
                <a:lnTo>
                  <a:pt x="64918" y="117607"/>
                </a:lnTo>
                <a:lnTo>
                  <a:pt x="67775" y="112691"/>
                </a:lnTo>
                <a:lnTo>
                  <a:pt x="70633" y="108462"/>
                </a:lnTo>
                <a:lnTo>
                  <a:pt x="73490" y="104690"/>
                </a:lnTo>
                <a:lnTo>
                  <a:pt x="76347" y="101223"/>
                </a:lnTo>
                <a:lnTo>
                  <a:pt x="79205" y="97959"/>
                </a:lnTo>
                <a:lnTo>
                  <a:pt x="82062" y="94830"/>
                </a:lnTo>
                <a:lnTo>
                  <a:pt x="84920" y="91792"/>
                </a:lnTo>
                <a:lnTo>
                  <a:pt x="87777" y="87861"/>
                </a:lnTo>
                <a:lnTo>
                  <a:pt x="90635" y="83336"/>
                </a:lnTo>
                <a:lnTo>
                  <a:pt x="93492" y="78414"/>
                </a:lnTo>
                <a:lnTo>
                  <a:pt x="95397" y="74181"/>
                </a:lnTo>
                <a:lnTo>
                  <a:pt x="96667" y="70406"/>
                </a:lnTo>
                <a:lnTo>
                  <a:pt x="97514" y="66936"/>
                </a:lnTo>
                <a:lnTo>
                  <a:pt x="98078" y="63671"/>
                </a:lnTo>
                <a:lnTo>
                  <a:pt x="98454" y="60542"/>
                </a:lnTo>
                <a:lnTo>
                  <a:pt x="99058" y="53226"/>
                </a:lnTo>
                <a:lnTo>
                  <a:pt x="99141" y="49686"/>
                </a:lnTo>
                <a:lnTo>
                  <a:pt x="99206" y="42972"/>
                </a:lnTo>
                <a:lnTo>
                  <a:pt x="99207" y="58456"/>
                </a:lnTo>
                <a:lnTo>
                  <a:pt x="100160" y="60875"/>
                </a:lnTo>
                <a:lnTo>
                  <a:pt x="101747" y="64393"/>
                </a:lnTo>
                <a:lnTo>
                  <a:pt x="103758" y="68643"/>
                </a:lnTo>
                <a:lnTo>
                  <a:pt x="106051" y="72429"/>
                </a:lnTo>
                <a:lnTo>
                  <a:pt x="108532" y="75905"/>
                </a:lnTo>
                <a:lnTo>
                  <a:pt x="111139" y="79175"/>
                </a:lnTo>
                <a:lnTo>
                  <a:pt x="112876" y="83260"/>
                </a:lnTo>
                <a:lnTo>
                  <a:pt x="114035" y="87889"/>
                </a:lnTo>
                <a:lnTo>
                  <a:pt x="114807" y="92879"/>
                </a:lnTo>
                <a:lnTo>
                  <a:pt x="116275" y="97159"/>
                </a:lnTo>
                <a:lnTo>
                  <a:pt x="118205" y="100964"/>
                </a:lnTo>
                <a:lnTo>
                  <a:pt x="120445" y="104454"/>
                </a:lnTo>
                <a:lnTo>
                  <a:pt x="121938" y="108685"/>
                </a:lnTo>
                <a:lnTo>
                  <a:pt x="122934" y="113411"/>
                </a:lnTo>
                <a:lnTo>
                  <a:pt x="123597" y="118467"/>
                </a:lnTo>
                <a:lnTo>
                  <a:pt x="124992" y="122790"/>
                </a:lnTo>
                <a:lnTo>
                  <a:pt x="126875" y="126624"/>
                </a:lnTo>
                <a:lnTo>
                  <a:pt x="129082" y="130133"/>
                </a:lnTo>
                <a:lnTo>
                  <a:pt x="130554" y="133425"/>
                </a:lnTo>
                <a:lnTo>
                  <a:pt x="131535" y="136572"/>
                </a:lnTo>
                <a:lnTo>
                  <a:pt x="133109" y="143915"/>
                </a:lnTo>
                <a:lnTo>
                  <a:pt x="138405" y="147460"/>
                </a:lnTo>
                <a:lnTo>
                  <a:pt x="142484" y="149738"/>
                </a:lnTo>
                <a:lnTo>
                  <a:pt x="146156" y="150305"/>
                </a:lnTo>
                <a:lnTo>
                  <a:pt x="149556" y="149730"/>
                </a:lnTo>
                <a:lnTo>
                  <a:pt x="152776" y="148394"/>
                </a:lnTo>
                <a:lnTo>
                  <a:pt x="156827" y="147504"/>
                </a:lnTo>
                <a:lnTo>
                  <a:pt x="161433" y="146910"/>
                </a:lnTo>
                <a:lnTo>
                  <a:pt x="166408" y="146515"/>
                </a:lnTo>
                <a:lnTo>
                  <a:pt x="170678" y="145298"/>
                </a:lnTo>
                <a:lnTo>
                  <a:pt x="177962" y="141407"/>
                </a:lnTo>
                <a:lnTo>
                  <a:pt x="182190" y="139035"/>
                </a:lnTo>
                <a:lnTo>
                  <a:pt x="191968" y="133861"/>
                </a:lnTo>
                <a:lnTo>
                  <a:pt x="242116" y="108564"/>
                </a:lnTo>
                <a:lnTo>
                  <a:pt x="246868" y="105711"/>
                </a:lnTo>
                <a:lnTo>
                  <a:pt x="250987" y="102856"/>
                </a:lnTo>
                <a:lnTo>
                  <a:pt x="262085" y="942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67"/>
          <p:cNvSpPr/>
          <p:nvPr/>
        </p:nvSpPr>
        <p:spPr>
          <a:xfrm>
            <a:off x="2677592" y="1002985"/>
            <a:ext cx="111286" cy="153941"/>
          </a:xfrm>
          <a:custGeom>
            <a:avLst/>
            <a:gdLst/>
            <a:ahLst/>
            <a:cxnLst/>
            <a:rect l="0" t="0" r="0" b="0"/>
            <a:pathLst>
              <a:path w="111286" h="153941">
                <a:moveTo>
                  <a:pt x="59892" y="8570"/>
                </a:moveTo>
                <a:lnTo>
                  <a:pt x="59892" y="1189"/>
                </a:lnTo>
                <a:lnTo>
                  <a:pt x="58940" y="792"/>
                </a:lnTo>
                <a:lnTo>
                  <a:pt x="57352" y="527"/>
                </a:lnTo>
                <a:lnTo>
                  <a:pt x="52512" y="102"/>
                </a:lnTo>
                <a:lnTo>
                  <a:pt x="49309" y="43"/>
                </a:lnTo>
                <a:lnTo>
                  <a:pt x="35751" y="0"/>
                </a:lnTo>
                <a:lnTo>
                  <a:pt x="32335" y="2538"/>
                </a:lnTo>
                <a:lnTo>
                  <a:pt x="30091" y="4549"/>
                </a:lnTo>
                <a:lnTo>
                  <a:pt x="25057" y="9322"/>
                </a:lnTo>
                <a:lnTo>
                  <a:pt x="22381" y="11929"/>
                </a:lnTo>
                <a:lnTo>
                  <a:pt x="20598" y="14619"/>
                </a:lnTo>
                <a:lnTo>
                  <a:pt x="19409" y="17365"/>
                </a:lnTo>
                <a:lnTo>
                  <a:pt x="18616" y="20148"/>
                </a:lnTo>
                <a:lnTo>
                  <a:pt x="17134" y="22956"/>
                </a:lnTo>
                <a:lnTo>
                  <a:pt x="15195" y="25781"/>
                </a:lnTo>
                <a:lnTo>
                  <a:pt x="12949" y="28616"/>
                </a:lnTo>
                <a:lnTo>
                  <a:pt x="11452" y="31459"/>
                </a:lnTo>
                <a:lnTo>
                  <a:pt x="10454" y="34307"/>
                </a:lnTo>
                <a:lnTo>
                  <a:pt x="9788" y="37158"/>
                </a:lnTo>
                <a:lnTo>
                  <a:pt x="8392" y="39058"/>
                </a:lnTo>
                <a:lnTo>
                  <a:pt x="6509" y="40325"/>
                </a:lnTo>
                <a:lnTo>
                  <a:pt x="4301" y="41170"/>
                </a:lnTo>
                <a:lnTo>
                  <a:pt x="2829" y="42686"/>
                </a:lnTo>
                <a:lnTo>
                  <a:pt x="1848" y="44649"/>
                </a:lnTo>
                <a:lnTo>
                  <a:pt x="757" y="49370"/>
                </a:lnTo>
                <a:lnTo>
                  <a:pt x="467" y="51962"/>
                </a:lnTo>
                <a:lnTo>
                  <a:pt x="273" y="54643"/>
                </a:lnTo>
                <a:lnTo>
                  <a:pt x="143" y="57383"/>
                </a:lnTo>
                <a:lnTo>
                  <a:pt x="0" y="62967"/>
                </a:lnTo>
                <a:lnTo>
                  <a:pt x="914" y="64837"/>
                </a:lnTo>
                <a:lnTo>
                  <a:pt x="2476" y="66084"/>
                </a:lnTo>
                <a:lnTo>
                  <a:pt x="4470" y="66915"/>
                </a:lnTo>
                <a:lnTo>
                  <a:pt x="6751" y="68421"/>
                </a:lnTo>
                <a:lnTo>
                  <a:pt x="9225" y="70378"/>
                </a:lnTo>
                <a:lnTo>
                  <a:pt x="11827" y="72635"/>
                </a:lnTo>
                <a:lnTo>
                  <a:pt x="14514" y="74140"/>
                </a:lnTo>
                <a:lnTo>
                  <a:pt x="17258" y="75143"/>
                </a:lnTo>
                <a:lnTo>
                  <a:pt x="20039" y="75812"/>
                </a:lnTo>
                <a:lnTo>
                  <a:pt x="22846" y="77210"/>
                </a:lnTo>
                <a:lnTo>
                  <a:pt x="25670" y="79095"/>
                </a:lnTo>
                <a:lnTo>
                  <a:pt x="28505" y="81304"/>
                </a:lnTo>
                <a:lnTo>
                  <a:pt x="31347" y="82777"/>
                </a:lnTo>
                <a:lnTo>
                  <a:pt x="34195" y="83759"/>
                </a:lnTo>
                <a:lnTo>
                  <a:pt x="37046" y="84413"/>
                </a:lnTo>
                <a:lnTo>
                  <a:pt x="39899" y="85802"/>
                </a:lnTo>
                <a:lnTo>
                  <a:pt x="42753" y="87680"/>
                </a:lnTo>
                <a:lnTo>
                  <a:pt x="45609" y="89885"/>
                </a:lnTo>
                <a:lnTo>
                  <a:pt x="48465" y="91355"/>
                </a:lnTo>
                <a:lnTo>
                  <a:pt x="51322" y="92335"/>
                </a:lnTo>
                <a:lnTo>
                  <a:pt x="54179" y="92988"/>
                </a:lnTo>
                <a:lnTo>
                  <a:pt x="57036" y="94376"/>
                </a:lnTo>
                <a:lnTo>
                  <a:pt x="59893" y="96254"/>
                </a:lnTo>
                <a:lnTo>
                  <a:pt x="62750" y="98458"/>
                </a:lnTo>
                <a:lnTo>
                  <a:pt x="65608" y="99928"/>
                </a:lnTo>
                <a:lnTo>
                  <a:pt x="68465" y="100908"/>
                </a:lnTo>
                <a:lnTo>
                  <a:pt x="71322" y="101561"/>
                </a:lnTo>
                <a:lnTo>
                  <a:pt x="75133" y="102949"/>
                </a:lnTo>
                <a:lnTo>
                  <a:pt x="79578" y="104827"/>
                </a:lnTo>
                <a:lnTo>
                  <a:pt x="84446" y="107031"/>
                </a:lnTo>
                <a:lnTo>
                  <a:pt x="87691" y="109453"/>
                </a:lnTo>
                <a:lnTo>
                  <a:pt x="89855" y="112020"/>
                </a:lnTo>
                <a:lnTo>
                  <a:pt x="91298" y="114684"/>
                </a:lnTo>
                <a:lnTo>
                  <a:pt x="93212" y="116460"/>
                </a:lnTo>
                <a:lnTo>
                  <a:pt x="95440" y="117644"/>
                </a:lnTo>
                <a:lnTo>
                  <a:pt x="97878" y="118433"/>
                </a:lnTo>
                <a:lnTo>
                  <a:pt x="100456" y="119912"/>
                </a:lnTo>
                <a:lnTo>
                  <a:pt x="103128" y="121850"/>
                </a:lnTo>
                <a:lnTo>
                  <a:pt x="105861" y="124095"/>
                </a:lnTo>
                <a:lnTo>
                  <a:pt x="107683" y="126544"/>
                </a:lnTo>
                <a:lnTo>
                  <a:pt x="108898" y="129129"/>
                </a:lnTo>
                <a:lnTo>
                  <a:pt x="111185" y="136687"/>
                </a:lnTo>
                <a:lnTo>
                  <a:pt x="111264" y="139488"/>
                </a:lnTo>
                <a:lnTo>
                  <a:pt x="111285" y="141569"/>
                </a:lnTo>
                <a:lnTo>
                  <a:pt x="110347" y="142956"/>
                </a:lnTo>
                <a:lnTo>
                  <a:pt x="108769" y="143880"/>
                </a:lnTo>
                <a:lnTo>
                  <a:pt x="103943" y="145364"/>
                </a:lnTo>
                <a:lnTo>
                  <a:pt x="100743" y="148107"/>
                </a:lnTo>
                <a:lnTo>
                  <a:pt x="95479" y="153078"/>
                </a:lnTo>
                <a:lnTo>
                  <a:pt x="92218" y="153758"/>
                </a:lnTo>
                <a:lnTo>
                  <a:pt x="90016" y="153940"/>
                </a:lnTo>
                <a:lnTo>
                  <a:pt x="87595" y="153108"/>
                </a:lnTo>
                <a:lnTo>
                  <a:pt x="85028" y="151601"/>
                </a:lnTo>
                <a:lnTo>
                  <a:pt x="78616" y="146889"/>
                </a:lnTo>
                <a:lnTo>
                  <a:pt x="75199" y="146245"/>
                </a:lnTo>
                <a:lnTo>
                  <a:pt x="72954" y="146073"/>
                </a:lnTo>
                <a:lnTo>
                  <a:pt x="70505" y="145006"/>
                </a:lnTo>
                <a:lnTo>
                  <a:pt x="67920" y="143342"/>
                </a:lnTo>
                <a:lnTo>
                  <a:pt x="59892" y="137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68"/>
          <p:cNvSpPr/>
          <p:nvPr/>
        </p:nvSpPr>
        <p:spPr>
          <a:xfrm>
            <a:off x="2806064" y="1020130"/>
            <a:ext cx="188597" cy="118703"/>
          </a:xfrm>
          <a:custGeom>
            <a:avLst/>
            <a:gdLst/>
            <a:ahLst/>
            <a:cxnLst/>
            <a:rect l="0" t="0" r="0" b="0"/>
            <a:pathLst>
              <a:path w="188597" h="118703">
                <a:moveTo>
                  <a:pt x="0" y="77150"/>
                </a:moveTo>
                <a:lnTo>
                  <a:pt x="4551" y="77150"/>
                </a:lnTo>
                <a:lnTo>
                  <a:pt x="6844" y="76197"/>
                </a:lnTo>
                <a:lnTo>
                  <a:pt x="11932" y="72599"/>
                </a:lnTo>
                <a:lnTo>
                  <a:pt x="14622" y="71258"/>
                </a:lnTo>
                <a:lnTo>
                  <a:pt x="20152" y="69769"/>
                </a:lnTo>
                <a:lnTo>
                  <a:pt x="23912" y="69372"/>
                </a:lnTo>
                <a:lnTo>
                  <a:pt x="28324" y="69107"/>
                </a:lnTo>
                <a:lnTo>
                  <a:pt x="33171" y="68930"/>
                </a:lnTo>
                <a:lnTo>
                  <a:pt x="37354" y="67860"/>
                </a:lnTo>
                <a:lnTo>
                  <a:pt x="41095" y="66194"/>
                </a:lnTo>
                <a:lnTo>
                  <a:pt x="44542" y="64131"/>
                </a:lnTo>
                <a:lnTo>
                  <a:pt x="48745" y="61803"/>
                </a:lnTo>
                <a:lnTo>
                  <a:pt x="58495" y="56676"/>
                </a:lnTo>
                <a:lnTo>
                  <a:pt x="63761" y="54928"/>
                </a:lnTo>
                <a:lnTo>
                  <a:pt x="69178" y="53763"/>
                </a:lnTo>
                <a:lnTo>
                  <a:pt x="74694" y="52986"/>
                </a:lnTo>
                <a:lnTo>
                  <a:pt x="79324" y="51515"/>
                </a:lnTo>
                <a:lnTo>
                  <a:pt x="83363" y="49583"/>
                </a:lnTo>
                <a:lnTo>
                  <a:pt x="87008" y="47342"/>
                </a:lnTo>
                <a:lnTo>
                  <a:pt x="90390" y="44895"/>
                </a:lnTo>
                <a:lnTo>
                  <a:pt x="93598" y="42312"/>
                </a:lnTo>
                <a:lnTo>
                  <a:pt x="96689" y="39637"/>
                </a:lnTo>
                <a:lnTo>
                  <a:pt x="99702" y="36901"/>
                </a:lnTo>
                <a:lnTo>
                  <a:pt x="109709" y="27376"/>
                </a:lnTo>
                <a:lnTo>
                  <a:pt x="115480" y="21656"/>
                </a:lnTo>
                <a:lnTo>
                  <a:pt x="116992" y="19199"/>
                </a:lnTo>
                <a:lnTo>
                  <a:pt x="118000" y="16608"/>
                </a:lnTo>
                <a:lnTo>
                  <a:pt x="119617" y="10157"/>
                </a:lnTo>
                <a:lnTo>
                  <a:pt x="119839" y="6735"/>
                </a:lnTo>
                <a:lnTo>
                  <a:pt x="119981" y="1328"/>
                </a:lnTo>
                <a:lnTo>
                  <a:pt x="119040" y="884"/>
                </a:lnTo>
                <a:lnTo>
                  <a:pt x="113165" y="260"/>
                </a:lnTo>
                <a:lnTo>
                  <a:pt x="108081" y="114"/>
                </a:lnTo>
                <a:lnTo>
                  <a:pt x="90236" y="0"/>
                </a:lnTo>
                <a:lnTo>
                  <a:pt x="87780" y="952"/>
                </a:lnTo>
                <a:lnTo>
                  <a:pt x="82511" y="4549"/>
                </a:lnTo>
                <a:lnTo>
                  <a:pt x="79773" y="6842"/>
                </a:lnTo>
                <a:lnTo>
                  <a:pt x="76994" y="9322"/>
                </a:lnTo>
                <a:lnTo>
                  <a:pt x="71367" y="14619"/>
                </a:lnTo>
                <a:lnTo>
                  <a:pt x="57141" y="28616"/>
                </a:lnTo>
                <a:lnTo>
                  <a:pt x="55239" y="31459"/>
                </a:lnTo>
                <a:lnTo>
                  <a:pt x="53971" y="34307"/>
                </a:lnTo>
                <a:lnTo>
                  <a:pt x="53126" y="37158"/>
                </a:lnTo>
                <a:lnTo>
                  <a:pt x="52562" y="40011"/>
                </a:lnTo>
                <a:lnTo>
                  <a:pt x="52187" y="42865"/>
                </a:lnTo>
                <a:lnTo>
                  <a:pt x="51936" y="45721"/>
                </a:lnTo>
                <a:lnTo>
                  <a:pt x="50817" y="48577"/>
                </a:lnTo>
                <a:lnTo>
                  <a:pt x="49118" y="51434"/>
                </a:lnTo>
                <a:lnTo>
                  <a:pt x="47033" y="54291"/>
                </a:lnTo>
                <a:lnTo>
                  <a:pt x="45643" y="57148"/>
                </a:lnTo>
                <a:lnTo>
                  <a:pt x="44717" y="60005"/>
                </a:lnTo>
                <a:lnTo>
                  <a:pt x="44099" y="62862"/>
                </a:lnTo>
                <a:lnTo>
                  <a:pt x="43687" y="66672"/>
                </a:lnTo>
                <a:lnTo>
                  <a:pt x="43412" y="71117"/>
                </a:lnTo>
                <a:lnTo>
                  <a:pt x="43107" y="80184"/>
                </a:lnTo>
                <a:lnTo>
                  <a:pt x="42911" y="93765"/>
                </a:lnTo>
                <a:lnTo>
                  <a:pt x="42895" y="96799"/>
                </a:lnTo>
                <a:lnTo>
                  <a:pt x="43837" y="98822"/>
                </a:lnTo>
                <a:lnTo>
                  <a:pt x="45417" y="100170"/>
                </a:lnTo>
                <a:lnTo>
                  <a:pt x="47423" y="101069"/>
                </a:lnTo>
                <a:lnTo>
                  <a:pt x="48761" y="102621"/>
                </a:lnTo>
                <a:lnTo>
                  <a:pt x="49652" y="104608"/>
                </a:lnTo>
                <a:lnTo>
                  <a:pt x="50247" y="106885"/>
                </a:lnTo>
                <a:lnTo>
                  <a:pt x="51596" y="108403"/>
                </a:lnTo>
                <a:lnTo>
                  <a:pt x="53447" y="109415"/>
                </a:lnTo>
                <a:lnTo>
                  <a:pt x="55634" y="110090"/>
                </a:lnTo>
                <a:lnTo>
                  <a:pt x="60604" y="113380"/>
                </a:lnTo>
                <a:lnTo>
                  <a:pt x="63263" y="115590"/>
                </a:lnTo>
                <a:lnTo>
                  <a:pt x="65988" y="117064"/>
                </a:lnTo>
                <a:lnTo>
                  <a:pt x="71556" y="118702"/>
                </a:lnTo>
                <a:lnTo>
                  <a:pt x="74374" y="118186"/>
                </a:lnTo>
                <a:lnTo>
                  <a:pt x="80045" y="115073"/>
                </a:lnTo>
                <a:lnTo>
                  <a:pt x="85741" y="113054"/>
                </a:lnTo>
                <a:lnTo>
                  <a:pt x="88593" y="112516"/>
                </a:lnTo>
                <a:lnTo>
                  <a:pt x="92400" y="111205"/>
                </a:lnTo>
                <a:lnTo>
                  <a:pt x="96843" y="109378"/>
                </a:lnTo>
                <a:lnTo>
                  <a:pt x="101709" y="107208"/>
                </a:lnTo>
                <a:lnTo>
                  <a:pt x="106859" y="105761"/>
                </a:lnTo>
                <a:lnTo>
                  <a:pt x="112197" y="104796"/>
                </a:lnTo>
                <a:lnTo>
                  <a:pt x="117661" y="104153"/>
                </a:lnTo>
                <a:lnTo>
                  <a:pt x="123208" y="102772"/>
                </a:lnTo>
                <a:lnTo>
                  <a:pt x="128811" y="100899"/>
                </a:lnTo>
                <a:lnTo>
                  <a:pt x="134452" y="98697"/>
                </a:lnTo>
                <a:lnTo>
                  <a:pt x="140117" y="96277"/>
                </a:lnTo>
                <a:lnTo>
                  <a:pt x="151492" y="91048"/>
                </a:lnTo>
                <a:lnTo>
                  <a:pt x="168606" y="82749"/>
                </a:lnTo>
                <a:lnTo>
                  <a:pt x="173364" y="79930"/>
                </a:lnTo>
                <a:lnTo>
                  <a:pt x="177489" y="77098"/>
                </a:lnTo>
                <a:lnTo>
                  <a:pt x="188596" y="685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69"/>
          <p:cNvSpPr/>
          <p:nvPr/>
        </p:nvSpPr>
        <p:spPr>
          <a:xfrm>
            <a:off x="3060782" y="917260"/>
            <a:ext cx="285351" cy="171439"/>
          </a:xfrm>
          <a:custGeom>
            <a:avLst/>
            <a:gdLst/>
            <a:ahLst/>
            <a:cxnLst/>
            <a:rect l="0" t="0" r="0" b="0"/>
            <a:pathLst>
              <a:path w="285351" h="171439">
                <a:moveTo>
                  <a:pt x="11030" y="42859"/>
                </a:moveTo>
                <a:lnTo>
                  <a:pt x="1928" y="38309"/>
                </a:lnTo>
                <a:lnTo>
                  <a:pt x="200" y="36968"/>
                </a:lnTo>
                <a:lnTo>
                  <a:pt x="0" y="36074"/>
                </a:lnTo>
                <a:lnTo>
                  <a:pt x="819" y="35479"/>
                </a:lnTo>
                <a:lnTo>
                  <a:pt x="1365" y="34129"/>
                </a:lnTo>
                <a:lnTo>
                  <a:pt x="1972" y="30089"/>
                </a:lnTo>
                <a:lnTo>
                  <a:pt x="2429" y="25018"/>
                </a:lnTo>
                <a:lnTo>
                  <a:pt x="2457" y="17505"/>
                </a:lnTo>
                <a:lnTo>
                  <a:pt x="7008" y="12699"/>
                </a:lnTo>
                <a:lnTo>
                  <a:pt x="15550" y="4051"/>
                </a:lnTo>
                <a:lnTo>
                  <a:pt x="18806" y="2699"/>
                </a:lnTo>
                <a:lnTo>
                  <a:pt x="27503" y="1198"/>
                </a:lnTo>
                <a:lnTo>
                  <a:pt x="35179" y="531"/>
                </a:lnTo>
                <a:lnTo>
                  <a:pt x="42718" y="234"/>
                </a:lnTo>
                <a:lnTo>
                  <a:pt x="64039" y="28"/>
                </a:lnTo>
                <a:lnTo>
                  <a:pt x="89736" y="0"/>
                </a:lnTo>
                <a:lnTo>
                  <a:pt x="93028" y="951"/>
                </a:lnTo>
                <a:lnTo>
                  <a:pt x="99226" y="4549"/>
                </a:lnTo>
                <a:lnTo>
                  <a:pt x="107696" y="6783"/>
                </a:lnTo>
                <a:lnTo>
                  <a:pt x="112621" y="7378"/>
                </a:lnTo>
                <a:lnTo>
                  <a:pt x="120634" y="8040"/>
                </a:lnTo>
                <a:lnTo>
                  <a:pt x="124104" y="8217"/>
                </a:lnTo>
                <a:lnTo>
                  <a:pt x="127370" y="9287"/>
                </a:lnTo>
                <a:lnTo>
                  <a:pt x="133539" y="13016"/>
                </a:lnTo>
                <a:lnTo>
                  <a:pt x="135565" y="15344"/>
                </a:lnTo>
                <a:lnTo>
                  <a:pt x="136916" y="17848"/>
                </a:lnTo>
                <a:lnTo>
                  <a:pt x="139084" y="24161"/>
                </a:lnTo>
                <a:lnTo>
                  <a:pt x="141920" y="27564"/>
                </a:lnTo>
                <a:lnTo>
                  <a:pt x="144010" y="29805"/>
                </a:lnTo>
                <a:lnTo>
                  <a:pt x="145403" y="32252"/>
                </a:lnTo>
                <a:lnTo>
                  <a:pt x="146952" y="37510"/>
                </a:lnTo>
                <a:lnTo>
                  <a:pt x="147945" y="42755"/>
                </a:lnTo>
                <a:lnTo>
                  <a:pt x="148081" y="46941"/>
                </a:lnTo>
                <a:lnTo>
                  <a:pt x="148158" y="54652"/>
                </a:lnTo>
                <a:lnTo>
                  <a:pt x="147216" y="58341"/>
                </a:lnTo>
                <a:lnTo>
                  <a:pt x="145636" y="62706"/>
                </a:lnTo>
                <a:lnTo>
                  <a:pt x="140806" y="74296"/>
                </a:lnTo>
                <a:lnTo>
                  <a:pt x="137606" y="80961"/>
                </a:lnTo>
                <a:lnTo>
                  <a:pt x="135419" y="85406"/>
                </a:lnTo>
                <a:lnTo>
                  <a:pt x="133008" y="88369"/>
                </a:lnTo>
                <a:lnTo>
                  <a:pt x="130449" y="90344"/>
                </a:lnTo>
                <a:lnTo>
                  <a:pt x="125065" y="93491"/>
                </a:lnTo>
                <a:lnTo>
                  <a:pt x="119497" y="98065"/>
                </a:lnTo>
                <a:lnTo>
                  <a:pt x="113848" y="103273"/>
                </a:lnTo>
                <a:lnTo>
                  <a:pt x="105312" y="111560"/>
                </a:lnTo>
                <a:lnTo>
                  <a:pt x="92705" y="124068"/>
                </a:lnTo>
                <a:lnTo>
                  <a:pt x="91198" y="126526"/>
                </a:lnTo>
                <a:lnTo>
                  <a:pt x="89522" y="131797"/>
                </a:lnTo>
                <a:lnTo>
                  <a:pt x="88123" y="133584"/>
                </a:lnTo>
                <a:lnTo>
                  <a:pt x="86238" y="134775"/>
                </a:lnTo>
                <a:lnTo>
                  <a:pt x="84029" y="135569"/>
                </a:lnTo>
                <a:lnTo>
                  <a:pt x="79034" y="138991"/>
                </a:lnTo>
                <a:lnTo>
                  <a:pt x="76368" y="141237"/>
                </a:lnTo>
                <a:lnTo>
                  <a:pt x="74591" y="143687"/>
                </a:lnTo>
                <a:lnTo>
                  <a:pt x="72617" y="148949"/>
                </a:lnTo>
                <a:lnTo>
                  <a:pt x="71138" y="150734"/>
                </a:lnTo>
                <a:lnTo>
                  <a:pt x="69199" y="151923"/>
                </a:lnTo>
                <a:lnTo>
                  <a:pt x="64506" y="153245"/>
                </a:lnTo>
                <a:lnTo>
                  <a:pt x="56271" y="154093"/>
                </a:lnTo>
                <a:lnTo>
                  <a:pt x="55478" y="154163"/>
                </a:lnTo>
                <a:lnTo>
                  <a:pt x="49812" y="158812"/>
                </a:lnTo>
                <a:lnTo>
                  <a:pt x="46651" y="161671"/>
                </a:lnTo>
                <a:lnTo>
                  <a:pt x="47160" y="162072"/>
                </a:lnTo>
                <a:lnTo>
                  <a:pt x="50265" y="162518"/>
                </a:lnTo>
                <a:lnTo>
                  <a:pt x="51474" y="163589"/>
                </a:lnTo>
                <a:lnTo>
                  <a:pt x="52280" y="165256"/>
                </a:lnTo>
                <a:lnTo>
                  <a:pt x="53798" y="171085"/>
                </a:lnTo>
                <a:lnTo>
                  <a:pt x="61265" y="171415"/>
                </a:lnTo>
                <a:lnTo>
                  <a:pt x="71211" y="171438"/>
                </a:lnTo>
                <a:lnTo>
                  <a:pt x="74963" y="170488"/>
                </a:lnTo>
                <a:lnTo>
                  <a:pt x="81672" y="166893"/>
                </a:lnTo>
                <a:lnTo>
                  <a:pt x="90369" y="164661"/>
                </a:lnTo>
                <a:lnTo>
                  <a:pt x="95355" y="164065"/>
                </a:lnTo>
                <a:lnTo>
                  <a:pt x="101537" y="163668"/>
                </a:lnTo>
                <a:lnTo>
                  <a:pt x="108516" y="163404"/>
                </a:lnTo>
                <a:lnTo>
                  <a:pt x="116025" y="163227"/>
                </a:lnTo>
                <a:lnTo>
                  <a:pt x="122937" y="162157"/>
                </a:lnTo>
                <a:lnTo>
                  <a:pt x="129450" y="160491"/>
                </a:lnTo>
                <a:lnTo>
                  <a:pt x="135696" y="158428"/>
                </a:lnTo>
                <a:lnTo>
                  <a:pt x="142719" y="157053"/>
                </a:lnTo>
                <a:lnTo>
                  <a:pt x="150258" y="156136"/>
                </a:lnTo>
                <a:lnTo>
                  <a:pt x="158141" y="155525"/>
                </a:lnTo>
                <a:lnTo>
                  <a:pt x="165301" y="155117"/>
                </a:lnTo>
                <a:lnTo>
                  <a:pt x="178338" y="154664"/>
                </a:lnTo>
                <a:lnTo>
                  <a:pt x="196387" y="154409"/>
                </a:lnTo>
                <a:lnTo>
                  <a:pt x="285350" y="1543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70"/>
          <p:cNvSpPr/>
          <p:nvPr/>
        </p:nvSpPr>
        <p:spPr>
          <a:xfrm>
            <a:off x="1665922" y="2571750"/>
            <a:ext cx="385763" cy="179902"/>
          </a:xfrm>
          <a:custGeom>
            <a:avLst/>
            <a:gdLst/>
            <a:ahLst/>
            <a:cxnLst/>
            <a:rect l="0" t="0" r="0" b="0"/>
            <a:pathLst>
              <a:path w="385763" h="179902">
                <a:moveTo>
                  <a:pt x="0" y="0"/>
                </a:moveTo>
                <a:lnTo>
                  <a:pt x="11932" y="11931"/>
                </a:lnTo>
                <a:lnTo>
                  <a:pt x="13669" y="14621"/>
                </a:lnTo>
                <a:lnTo>
                  <a:pt x="15600" y="20151"/>
                </a:lnTo>
                <a:lnTo>
                  <a:pt x="17068" y="22959"/>
                </a:lnTo>
                <a:lnTo>
                  <a:pt x="18998" y="25783"/>
                </a:lnTo>
                <a:lnTo>
                  <a:pt x="21238" y="28618"/>
                </a:lnTo>
                <a:lnTo>
                  <a:pt x="22731" y="32414"/>
                </a:lnTo>
                <a:lnTo>
                  <a:pt x="23726" y="36849"/>
                </a:lnTo>
                <a:lnTo>
                  <a:pt x="24390" y="41711"/>
                </a:lnTo>
                <a:lnTo>
                  <a:pt x="25785" y="46857"/>
                </a:lnTo>
                <a:lnTo>
                  <a:pt x="27668" y="52193"/>
                </a:lnTo>
                <a:lnTo>
                  <a:pt x="29875" y="57655"/>
                </a:lnTo>
                <a:lnTo>
                  <a:pt x="31347" y="63202"/>
                </a:lnTo>
                <a:lnTo>
                  <a:pt x="32328" y="68804"/>
                </a:lnTo>
                <a:lnTo>
                  <a:pt x="32982" y="74444"/>
                </a:lnTo>
                <a:lnTo>
                  <a:pt x="33418" y="80109"/>
                </a:lnTo>
                <a:lnTo>
                  <a:pt x="33709" y="85791"/>
                </a:lnTo>
                <a:lnTo>
                  <a:pt x="33902" y="91484"/>
                </a:lnTo>
                <a:lnTo>
                  <a:pt x="34984" y="96232"/>
                </a:lnTo>
                <a:lnTo>
                  <a:pt x="36658" y="100349"/>
                </a:lnTo>
                <a:lnTo>
                  <a:pt x="38726" y="104047"/>
                </a:lnTo>
                <a:lnTo>
                  <a:pt x="40105" y="108417"/>
                </a:lnTo>
                <a:lnTo>
                  <a:pt x="41024" y="113235"/>
                </a:lnTo>
                <a:lnTo>
                  <a:pt x="41637" y="118353"/>
                </a:lnTo>
                <a:lnTo>
                  <a:pt x="42045" y="122716"/>
                </a:lnTo>
                <a:lnTo>
                  <a:pt x="42318" y="126578"/>
                </a:lnTo>
                <a:lnTo>
                  <a:pt x="42499" y="130106"/>
                </a:lnTo>
                <a:lnTo>
                  <a:pt x="43573" y="134362"/>
                </a:lnTo>
                <a:lnTo>
                  <a:pt x="45241" y="139104"/>
                </a:lnTo>
                <a:lnTo>
                  <a:pt x="50211" y="151302"/>
                </a:lnTo>
                <a:lnTo>
                  <a:pt x="50891" y="155510"/>
                </a:lnTo>
                <a:lnTo>
                  <a:pt x="51432" y="162839"/>
                </a:lnTo>
                <a:lnTo>
                  <a:pt x="46883" y="162866"/>
                </a:lnTo>
                <a:lnTo>
                  <a:pt x="45543" y="161917"/>
                </a:lnTo>
                <a:lnTo>
                  <a:pt x="44649" y="160332"/>
                </a:lnTo>
                <a:lnTo>
                  <a:pt x="42704" y="155078"/>
                </a:lnTo>
                <a:lnTo>
                  <a:pt x="40852" y="151011"/>
                </a:lnTo>
                <a:lnTo>
                  <a:pt x="38665" y="146394"/>
                </a:lnTo>
                <a:lnTo>
                  <a:pt x="37206" y="142363"/>
                </a:lnTo>
                <a:lnTo>
                  <a:pt x="36234" y="138723"/>
                </a:lnTo>
                <a:lnTo>
                  <a:pt x="35586" y="135345"/>
                </a:lnTo>
                <a:lnTo>
                  <a:pt x="36107" y="131187"/>
                </a:lnTo>
                <a:lnTo>
                  <a:pt x="37406" y="126511"/>
                </a:lnTo>
                <a:lnTo>
                  <a:pt x="39225" y="121488"/>
                </a:lnTo>
                <a:lnTo>
                  <a:pt x="40437" y="116234"/>
                </a:lnTo>
                <a:lnTo>
                  <a:pt x="41246" y="110827"/>
                </a:lnTo>
                <a:lnTo>
                  <a:pt x="41785" y="105317"/>
                </a:lnTo>
                <a:lnTo>
                  <a:pt x="42144" y="99739"/>
                </a:lnTo>
                <a:lnTo>
                  <a:pt x="42383" y="94115"/>
                </a:lnTo>
                <a:lnTo>
                  <a:pt x="42649" y="82786"/>
                </a:lnTo>
                <a:lnTo>
                  <a:pt x="42768" y="71401"/>
                </a:lnTo>
                <a:lnTo>
                  <a:pt x="43752" y="65698"/>
                </a:lnTo>
                <a:lnTo>
                  <a:pt x="45361" y="59991"/>
                </a:lnTo>
                <a:lnTo>
                  <a:pt x="47385" y="54281"/>
                </a:lnTo>
                <a:lnTo>
                  <a:pt x="49688" y="48570"/>
                </a:lnTo>
                <a:lnTo>
                  <a:pt x="52175" y="42857"/>
                </a:lnTo>
                <a:lnTo>
                  <a:pt x="54786" y="37144"/>
                </a:lnTo>
                <a:lnTo>
                  <a:pt x="57479" y="32382"/>
                </a:lnTo>
                <a:lnTo>
                  <a:pt x="60227" y="28256"/>
                </a:lnTo>
                <a:lnTo>
                  <a:pt x="63011" y="24552"/>
                </a:lnTo>
                <a:lnTo>
                  <a:pt x="65820" y="21130"/>
                </a:lnTo>
                <a:lnTo>
                  <a:pt x="68645" y="17897"/>
                </a:lnTo>
                <a:lnTo>
                  <a:pt x="75472" y="10414"/>
                </a:lnTo>
                <a:lnTo>
                  <a:pt x="81205" y="4567"/>
                </a:lnTo>
                <a:lnTo>
                  <a:pt x="83665" y="3044"/>
                </a:lnTo>
                <a:lnTo>
                  <a:pt x="88937" y="1353"/>
                </a:lnTo>
                <a:lnTo>
                  <a:pt x="92629" y="1854"/>
                </a:lnTo>
                <a:lnTo>
                  <a:pt x="105974" y="6158"/>
                </a:lnTo>
                <a:lnTo>
                  <a:pt x="113139" y="7499"/>
                </a:lnTo>
                <a:lnTo>
                  <a:pt x="115431" y="8809"/>
                </a:lnTo>
                <a:lnTo>
                  <a:pt x="116959" y="10635"/>
                </a:lnTo>
                <a:lnTo>
                  <a:pt x="117978" y="12805"/>
                </a:lnTo>
                <a:lnTo>
                  <a:pt x="124190" y="17756"/>
                </a:lnTo>
                <a:lnTo>
                  <a:pt x="128513" y="20410"/>
                </a:lnTo>
                <a:lnTo>
                  <a:pt x="131395" y="24084"/>
                </a:lnTo>
                <a:lnTo>
                  <a:pt x="133317" y="28438"/>
                </a:lnTo>
                <a:lnTo>
                  <a:pt x="134598" y="33246"/>
                </a:lnTo>
                <a:lnTo>
                  <a:pt x="136404" y="37404"/>
                </a:lnTo>
                <a:lnTo>
                  <a:pt x="138561" y="41128"/>
                </a:lnTo>
                <a:lnTo>
                  <a:pt x="140952" y="44564"/>
                </a:lnTo>
                <a:lnTo>
                  <a:pt x="143498" y="48759"/>
                </a:lnTo>
                <a:lnTo>
                  <a:pt x="146148" y="53461"/>
                </a:lnTo>
                <a:lnTo>
                  <a:pt x="148867" y="58500"/>
                </a:lnTo>
                <a:lnTo>
                  <a:pt x="150680" y="63765"/>
                </a:lnTo>
                <a:lnTo>
                  <a:pt x="151888" y="69180"/>
                </a:lnTo>
                <a:lnTo>
                  <a:pt x="152694" y="74695"/>
                </a:lnTo>
                <a:lnTo>
                  <a:pt x="154183" y="80276"/>
                </a:lnTo>
                <a:lnTo>
                  <a:pt x="156129" y="85902"/>
                </a:lnTo>
                <a:lnTo>
                  <a:pt x="158378" y="91558"/>
                </a:lnTo>
                <a:lnTo>
                  <a:pt x="159878" y="96281"/>
                </a:lnTo>
                <a:lnTo>
                  <a:pt x="160878" y="100382"/>
                </a:lnTo>
                <a:lnTo>
                  <a:pt x="161544" y="104069"/>
                </a:lnTo>
                <a:lnTo>
                  <a:pt x="161989" y="107479"/>
                </a:lnTo>
                <a:lnTo>
                  <a:pt x="162285" y="110705"/>
                </a:lnTo>
                <a:lnTo>
                  <a:pt x="162482" y="113808"/>
                </a:lnTo>
                <a:lnTo>
                  <a:pt x="162702" y="119796"/>
                </a:lnTo>
                <a:lnTo>
                  <a:pt x="162876" y="136823"/>
                </a:lnTo>
                <a:lnTo>
                  <a:pt x="162877" y="137010"/>
                </a:lnTo>
                <a:lnTo>
                  <a:pt x="162877" y="129766"/>
                </a:lnTo>
                <a:lnTo>
                  <a:pt x="158327" y="124386"/>
                </a:lnTo>
                <a:lnTo>
                  <a:pt x="156986" y="121024"/>
                </a:lnTo>
                <a:lnTo>
                  <a:pt x="156092" y="116877"/>
                </a:lnTo>
                <a:lnTo>
                  <a:pt x="155497" y="112208"/>
                </a:lnTo>
                <a:lnTo>
                  <a:pt x="155099" y="108143"/>
                </a:lnTo>
                <a:lnTo>
                  <a:pt x="154834" y="104480"/>
                </a:lnTo>
                <a:lnTo>
                  <a:pt x="154658" y="101086"/>
                </a:lnTo>
                <a:lnTo>
                  <a:pt x="154462" y="92234"/>
                </a:lnTo>
                <a:lnTo>
                  <a:pt x="154410" y="87207"/>
                </a:lnTo>
                <a:lnTo>
                  <a:pt x="155327" y="81950"/>
                </a:lnTo>
                <a:lnTo>
                  <a:pt x="156891" y="76541"/>
                </a:lnTo>
                <a:lnTo>
                  <a:pt x="158887" y="71029"/>
                </a:lnTo>
                <a:lnTo>
                  <a:pt x="160217" y="66403"/>
                </a:lnTo>
                <a:lnTo>
                  <a:pt x="161104" y="62366"/>
                </a:lnTo>
                <a:lnTo>
                  <a:pt x="161695" y="58722"/>
                </a:lnTo>
                <a:lnTo>
                  <a:pt x="163042" y="54388"/>
                </a:lnTo>
                <a:lnTo>
                  <a:pt x="164892" y="49594"/>
                </a:lnTo>
                <a:lnTo>
                  <a:pt x="167078" y="44492"/>
                </a:lnTo>
                <a:lnTo>
                  <a:pt x="169488" y="40139"/>
                </a:lnTo>
                <a:lnTo>
                  <a:pt x="172047" y="36284"/>
                </a:lnTo>
                <a:lnTo>
                  <a:pt x="174705" y="32762"/>
                </a:lnTo>
                <a:lnTo>
                  <a:pt x="177430" y="30414"/>
                </a:lnTo>
                <a:lnTo>
                  <a:pt x="180199" y="28848"/>
                </a:lnTo>
                <a:lnTo>
                  <a:pt x="182998" y="27804"/>
                </a:lnTo>
                <a:lnTo>
                  <a:pt x="188647" y="24105"/>
                </a:lnTo>
                <a:lnTo>
                  <a:pt x="191488" y="21785"/>
                </a:lnTo>
                <a:lnTo>
                  <a:pt x="194333" y="20238"/>
                </a:lnTo>
                <a:lnTo>
                  <a:pt x="204050" y="17552"/>
                </a:lnTo>
                <a:lnTo>
                  <a:pt x="204613" y="18369"/>
                </a:lnTo>
                <a:lnTo>
                  <a:pt x="205239" y="21816"/>
                </a:lnTo>
                <a:lnTo>
                  <a:pt x="208057" y="26523"/>
                </a:lnTo>
                <a:lnTo>
                  <a:pt x="210143" y="29112"/>
                </a:lnTo>
                <a:lnTo>
                  <a:pt x="212485" y="30838"/>
                </a:lnTo>
                <a:lnTo>
                  <a:pt x="217628" y="32755"/>
                </a:lnTo>
                <a:lnTo>
                  <a:pt x="220333" y="35172"/>
                </a:lnTo>
                <a:lnTo>
                  <a:pt x="223089" y="38688"/>
                </a:lnTo>
                <a:lnTo>
                  <a:pt x="225878" y="42937"/>
                </a:lnTo>
                <a:lnTo>
                  <a:pt x="228690" y="47674"/>
                </a:lnTo>
                <a:lnTo>
                  <a:pt x="231518" y="52738"/>
                </a:lnTo>
                <a:lnTo>
                  <a:pt x="234355" y="58018"/>
                </a:lnTo>
                <a:lnTo>
                  <a:pt x="236247" y="62491"/>
                </a:lnTo>
                <a:lnTo>
                  <a:pt x="237508" y="66426"/>
                </a:lnTo>
                <a:lnTo>
                  <a:pt x="238348" y="70001"/>
                </a:lnTo>
                <a:lnTo>
                  <a:pt x="239861" y="74290"/>
                </a:lnTo>
                <a:lnTo>
                  <a:pt x="241823" y="79054"/>
                </a:lnTo>
                <a:lnTo>
                  <a:pt x="244083" y="84135"/>
                </a:lnTo>
                <a:lnTo>
                  <a:pt x="245589" y="90380"/>
                </a:lnTo>
                <a:lnTo>
                  <a:pt x="246594" y="97401"/>
                </a:lnTo>
                <a:lnTo>
                  <a:pt x="247263" y="104939"/>
                </a:lnTo>
                <a:lnTo>
                  <a:pt x="247710" y="111869"/>
                </a:lnTo>
                <a:lnTo>
                  <a:pt x="248206" y="124649"/>
                </a:lnTo>
                <a:lnTo>
                  <a:pt x="249290" y="129772"/>
                </a:lnTo>
                <a:lnTo>
                  <a:pt x="250966" y="134140"/>
                </a:lnTo>
                <a:lnTo>
                  <a:pt x="253036" y="138004"/>
                </a:lnTo>
                <a:lnTo>
                  <a:pt x="254416" y="142485"/>
                </a:lnTo>
                <a:lnTo>
                  <a:pt x="255335" y="147377"/>
                </a:lnTo>
                <a:lnTo>
                  <a:pt x="255949" y="152544"/>
                </a:lnTo>
                <a:lnTo>
                  <a:pt x="256357" y="156941"/>
                </a:lnTo>
                <a:lnTo>
                  <a:pt x="256630" y="160824"/>
                </a:lnTo>
                <a:lnTo>
                  <a:pt x="256811" y="164366"/>
                </a:lnTo>
                <a:lnTo>
                  <a:pt x="257885" y="166728"/>
                </a:lnTo>
                <a:lnTo>
                  <a:pt x="259554" y="168302"/>
                </a:lnTo>
                <a:lnTo>
                  <a:pt x="263947" y="171003"/>
                </a:lnTo>
                <a:lnTo>
                  <a:pt x="269075" y="175379"/>
                </a:lnTo>
                <a:lnTo>
                  <a:pt x="271776" y="176926"/>
                </a:lnTo>
                <a:lnTo>
                  <a:pt x="281240" y="179615"/>
                </a:lnTo>
                <a:lnTo>
                  <a:pt x="286954" y="179901"/>
                </a:lnTo>
                <a:lnTo>
                  <a:pt x="289410" y="178989"/>
                </a:lnTo>
                <a:lnTo>
                  <a:pt x="294679" y="175435"/>
                </a:lnTo>
                <a:lnTo>
                  <a:pt x="296465" y="173154"/>
                </a:lnTo>
                <a:lnTo>
                  <a:pt x="297656" y="170681"/>
                </a:lnTo>
                <a:lnTo>
                  <a:pt x="298450" y="168080"/>
                </a:lnTo>
                <a:lnTo>
                  <a:pt x="301872" y="162649"/>
                </a:lnTo>
                <a:lnTo>
                  <a:pt x="306568" y="157061"/>
                </a:lnTo>
                <a:lnTo>
                  <a:pt x="309154" y="154237"/>
                </a:lnTo>
                <a:lnTo>
                  <a:pt x="311830" y="151402"/>
                </a:lnTo>
                <a:lnTo>
                  <a:pt x="314566" y="147607"/>
                </a:lnTo>
                <a:lnTo>
                  <a:pt x="317344" y="143172"/>
                </a:lnTo>
                <a:lnTo>
                  <a:pt x="320147" y="138310"/>
                </a:lnTo>
                <a:lnTo>
                  <a:pt x="322016" y="133164"/>
                </a:lnTo>
                <a:lnTo>
                  <a:pt x="323263" y="127829"/>
                </a:lnTo>
                <a:lnTo>
                  <a:pt x="324093" y="122366"/>
                </a:lnTo>
                <a:lnTo>
                  <a:pt x="325600" y="116820"/>
                </a:lnTo>
                <a:lnTo>
                  <a:pt x="327557" y="111217"/>
                </a:lnTo>
                <a:lnTo>
                  <a:pt x="329814" y="105577"/>
                </a:lnTo>
                <a:lnTo>
                  <a:pt x="332271" y="99912"/>
                </a:lnTo>
                <a:lnTo>
                  <a:pt x="337541" y="88538"/>
                </a:lnTo>
                <a:lnTo>
                  <a:pt x="339327" y="83790"/>
                </a:lnTo>
                <a:lnTo>
                  <a:pt x="340518" y="79672"/>
                </a:lnTo>
                <a:lnTo>
                  <a:pt x="341312" y="75975"/>
                </a:lnTo>
                <a:lnTo>
                  <a:pt x="342794" y="72557"/>
                </a:lnTo>
                <a:lnTo>
                  <a:pt x="344734" y="69326"/>
                </a:lnTo>
                <a:lnTo>
                  <a:pt x="346980" y="66220"/>
                </a:lnTo>
                <a:lnTo>
                  <a:pt x="348478" y="63196"/>
                </a:lnTo>
                <a:lnTo>
                  <a:pt x="349476" y="60228"/>
                </a:lnTo>
                <a:lnTo>
                  <a:pt x="350142" y="57297"/>
                </a:lnTo>
                <a:lnTo>
                  <a:pt x="350585" y="54390"/>
                </a:lnTo>
                <a:lnTo>
                  <a:pt x="350881" y="51500"/>
                </a:lnTo>
                <a:lnTo>
                  <a:pt x="351078" y="48621"/>
                </a:lnTo>
                <a:lnTo>
                  <a:pt x="350257" y="45749"/>
                </a:lnTo>
                <a:lnTo>
                  <a:pt x="348757" y="42881"/>
                </a:lnTo>
                <a:lnTo>
                  <a:pt x="346805" y="40018"/>
                </a:lnTo>
                <a:lnTo>
                  <a:pt x="344551" y="38108"/>
                </a:lnTo>
                <a:lnTo>
                  <a:pt x="342095" y="36835"/>
                </a:lnTo>
                <a:lnTo>
                  <a:pt x="335862" y="34792"/>
                </a:lnTo>
                <a:lnTo>
                  <a:pt x="330231" y="34439"/>
                </a:lnTo>
                <a:lnTo>
                  <a:pt x="322664" y="36896"/>
                </a:lnTo>
                <a:lnTo>
                  <a:pt x="313904" y="41163"/>
                </a:lnTo>
                <a:lnTo>
                  <a:pt x="306835" y="46234"/>
                </a:lnTo>
                <a:lnTo>
                  <a:pt x="300519" y="51663"/>
                </a:lnTo>
                <a:lnTo>
                  <a:pt x="297501" y="54445"/>
                </a:lnTo>
                <a:lnTo>
                  <a:pt x="295489" y="57251"/>
                </a:lnTo>
                <a:lnTo>
                  <a:pt x="294148" y="60075"/>
                </a:lnTo>
                <a:lnTo>
                  <a:pt x="293253" y="62910"/>
                </a:lnTo>
                <a:lnTo>
                  <a:pt x="291705" y="65752"/>
                </a:lnTo>
                <a:lnTo>
                  <a:pt x="289720" y="68600"/>
                </a:lnTo>
                <a:lnTo>
                  <a:pt x="287444" y="71451"/>
                </a:lnTo>
                <a:lnTo>
                  <a:pt x="285927" y="75256"/>
                </a:lnTo>
                <a:lnTo>
                  <a:pt x="284915" y="79698"/>
                </a:lnTo>
                <a:lnTo>
                  <a:pt x="284241" y="84564"/>
                </a:lnTo>
                <a:lnTo>
                  <a:pt x="283792" y="88761"/>
                </a:lnTo>
                <a:lnTo>
                  <a:pt x="283492" y="92511"/>
                </a:lnTo>
                <a:lnTo>
                  <a:pt x="283292" y="95964"/>
                </a:lnTo>
                <a:lnTo>
                  <a:pt x="283070" y="104881"/>
                </a:lnTo>
                <a:lnTo>
                  <a:pt x="283011" y="109925"/>
                </a:lnTo>
                <a:lnTo>
                  <a:pt x="283924" y="114241"/>
                </a:lnTo>
                <a:lnTo>
                  <a:pt x="285485" y="118071"/>
                </a:lnTo>
                <a:lnTo>
                  <a:pt x="287478" y="121576"/>
                </a:lnTo>
                <a:lnTo>
                  <a:pt x="289760" y="124866"/>
                </a:lnTo>
                <a:lnTo>
                  <a:pt x="292233" y="128011"/>
                </a:lnTo>
                <a:lnTo>
                  <a:pt x="294835" y="131060"/>
                </a:lnTo>
                <a:lnTo>
                  <a:pt x="297521" y="134046"/>
                </a:lnTo>
                <a:lnTo>
                  <a:pt x="303047" y="139903"/>
                </a:lnTo>
                <a:lnTo>
                  <a:pt x="305854" y="141846"/>
                </a:lnTo>
                <a:lnTo>
                  <a:pt x="324604" y="149771"/>
                </a:lnTo>
                <a:lnTo>
                  <a:pt x="332546" y="152290"/>
                </a:lnTo>
                <a:lnTo>
                  <a:pt x="340203" y="153409"/>
                </a:lnTo>
                <a:lnTo>
                  <a:pt x="349956" y="153907"/>
                </a:lnTo>
                <a:lnTo>
                  <a:pt x="360641" y="154128"/>
                </a:lnTo>
                <a:lnTo>
                  <a:pt x="385762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71"/>
          <p:cNvSpPr/>
          <p:nvPr/>
        </p:nvSpPr>
        <p:spPr>
          <a:xfrm>
            <a:off x="2120277" y="2537580"/>
            <a:ext cx="257163" cy="205471"/>
          </a:xfrm>
          <a:custGeom>
            <a:avLst/>
            <a:gdLst/>
            <a:ahLst/>
            <a:cxnLst/>
            <a:rect l="0" t="0" r="0" b="0"/>
            <a:pathLst>
              <a:path w="257163" h="205471">
                <a:moveTo>
                  <a:pt x="51423" y="85605"/>
                </a:moveTo>
                <a:lnTo>
                  <a:pt x="43203" y="77385"/>
                </a:lnTo>
                <a:lnTo>
                  <a:pt x="38404" y="77137"/>
                </a:lnTo>
                <a:lnTo>
                  <a:pt x="37028" y="78054"/>
                </a:lnTo>
                <a:lnTo>
                  <a:pt x="36111" y="79619"/>
                </a:lnTo>
                <a:lnTo>
                  <a:pt x="34640" y="84422"/>
                </a:lnTo>
                <a:lnTo>
                  <a:pt x="29834" y="89805"/>
                </a:lnTo>
                <a:lnTo>
                  <a:pt x="22378" y="97432"/>
                </a:lnTo>
                <a:lnTo>
                  <a:pt x="20629" y="100158"/>
                </a:lnTo>
                <a:lnTo>
                  <a:pt x="18687" y="105725"/>
                </a:lnTo>
                <a:lnTo>
                  <a:pt x="15283" y="111375"/>
                </a:lnTo>
                <a:lnTo>
                  <a:pt x="13042" y="114215"/>
                </a:lnTo>
                <a:lnTo>
                  <a:pt x="10596" y="118013"/>
                </a:lnTo>
                <a:lnTo>
                  <a:pt x="8012" y="122450"/>
                </a:lnTo>
                <a:lnTo>
                  <a:pt x="5337" y="127313"/>
                </a:lnTo>
                <a:lnTo>
                  <a:pt x="3554" y="132460"/>
                </a:lnTo>
                <a:lnTo>
                  <a:pt x="2365" y="137797"/>
                </a:lnTo>
                <a:lnTo>
                  <a:pt x="1572" y="143259"/>
                </a:lnTo>
                <a:lnTo>
                  <a:pt x="1044" y="148806"/>
                </a:lnTo>
                <a:lnTo>
                  <a:pt x="692" y="154409"/>
                </a:lnTo>
                <a:lnTo>
                  <a:pt x="301" y="164762"/>
                </a:lnTo>
                <a:lnTo>
                  <a:pt x="80" y="175945"/>
                </a:lnTo>
                <a:lnTo>
                  <a:pt x="0" y="191187"/>
                </a:lnTo>
                <a:lnTo>
                  <a:pt x="948" y="194093"/>
                </a:lnTo>
                <a:lnTo>
                  <a:pt x="4542" y="199862"/>
                </a:lnTo>
                <a:lnTo>
                  <a:pt x="6834" y="201781"/>
                </a:lnTo>
                <a:lnTo>
                  <a:pt x="9314" y="203061"/>
                </a:lnTo>
                <a:lnTo>
                  <a:pt x="15588" y="205114"/>
                </a:lnTo>
                <a:lnTo>
                  <a:pt x="21226" y="205470"/>
                </a:lnTo>
                <a:lnTo>
                  <a:pt x="23671" y="204567"/>
                </a:lnTo>
                <a:lnTo>
                  <a:pt x="28929" y="201024"/>
                </a:lnTo>
                <a:lnTo>
                  <a:pt x="34440" y="196275"/>
                </a:lnTo>
                <a:lnTo>
                  <a:pt x="37244" y="193675"/>
                </a:lnTo>
                <a:lnTo>
                  <a:pt x="39112" y="190989"/>
                </a:lnTo>
                <a:lnTo>
                  <a:pt x="41189" y="185465"/>
                </a:lnTo>
                <a:lnTo>
                  <a:pt x="42695" y="181705"/>
                </a:lnTo>
                <a:lnTo>
                  <a:pt x="44652" y="177294"/>
                </a:lnTo>
                <a:lnTo>
                  <a:pt x="49366" y="167313"/>
                </a:lnTo>
                <a:lnTo>
                  <a:pt x="71456" y="122707"/>
                </a:lnTo>
                <a:lnTo>
                  <a:pt x="73351" y="117007"/>
                </a:lnTo>
                <a:lnTo>
                  <a:pt x="74614" y="111302"/>
                </a:lnTo>
                <a:lnTo>
                  <a:pt x="75456" y="105594"/>
                </a:lnTo>
                <a:lnTo>
                  <a:pt x="76017" y="99883"/>
                </a:lnTo>
                <a:lnTo>
                  <a:pt x="76392" y="94171"/>
                </a:lnTo>
                <a:lnTo>
                  <a:pt x="76641" y="88458"/>
                </a:lnTo>
                <a:lnTo>
                  <a:pt x="76918" y="77030"/>
                </a:lnTo>
                <a:lnTo>
                  <a:pt x="77136" y="27263"/>
                </a:lnTo>
                <a:lnTo>
                  <a:pt x="76185" y="22898"/>
                </a:lnTo>
                <a:lnTo>
                  <a:pt x="74598" y="19035"/>
                </a:lnTo>
                <a:lnTo>
                  <a:pt x="72588" y="15507"/>
                </a:lnTo>
                <a:lnTo>
                  <a:pt x="70295" y="13155"/>
                </a:lnTo>
                <a:lnTo>
                  <a:pt x="67814" y="11588"/>
                </a:lnTo>
                <a:lnTo>
                  <a:pt x="65208" y="10543"/>
                </a:lnTo>
                <a:lnTo>
                  <a:pt x="63470" y="8893"/>
                </a:lnTo>
                <a:lnTo>
                  <a:pt x="62312" y="6841"/>
                </a:lnTo>
                <a:lnTo>
                  <a:pt x="61540" y="4521"/>
                </a:lnTo>
                <a:lnTo>
                  <a:pt x="60072" y="2974"/>
                </a:lnTo>
                <a:lnTo>
                  <a:pt x="58141" y="1942"/>
                </a:lnTo>
                <a:lnTo>
                  <a:pt x="55902" y="1255"/>
                </a:lnTo>
                <a:lnTo>
                  <a:pt x="55361" y="796"/>
                </a:lnTo>
                <a:lnTo>
                  <a:pt x="55953" y="491"/>
                </a:lnTo>
                <a:lnTo>
                  <a:pt x="57301" y="287"/>
                </a:lnTo>
                <a:lnTo>
                  <a:pt x="57246" y="151"/>
                </a:lnTo>
                <a:lnTo>
                  <a:pt x="54646" y="0"/>
                </a:lnTo>
                <a:lnTo>
                  <a:pt x="53571" y="913"/>
                </a:lnTo>
                <a:lnTo>
                  <a:pt x="52855" y="2473"/>
                </a:lnTo>
                <a:lnTo>
                  <a:pt x="51705" y="7271"/>
                </a:lnTo>
                <a:lnTo>
                  <a:pt x="54088" y="13007"/>
                </a:lnTo>
                <a:lnTo>
                  <a:pt x="56057" y="17204"/>
                </a:lnTo>
                <a:lnTo>
                  <a:pt x="57370" y="20954"/>
                </a:lnTo>
                <a:lnTo>
                  <a:pt x="58245" y="24407"/>
                </a:lnTo>
                <a:lnTo>
                  <a:pt x="58828" y="27661"/>
                </a:lnTo>
                <a:lnTo>
                  <a:pt x="60170" y="31736"/>
                </a:lnTo>
                <a:lnTo>
                  <a:pt x="62016" y="36357"/>
                </a:lnTo>
                <a:lnTo>
                  <a:pt x="64200" y="41343"/>
                </a:lnTo>
                <a:lnTo>
                  <a:pt x="65656" y="46572"/>
                </a:lnTo>
                <a:lnTo>
                  <a:pt x="66627" y="51963"/>
                </a:lnTo>
                <a:lnTo>
                  <a:pt x="67273" y="57462"/>
                </a:lnTo>
                <a:lnTo>
                  <a:pt x="67705" y="63033"/>
                </a:lnTo>
                <a:lnTo>
                  <a:pt x="67992" y="68652"/>
                </a:lnTo>
                <a:lnTo>
                  <a:pt x="68184" y="74303"/>
                </a:lnTo>
                <a:lnTo>
                  <a:pt x="69264" y="79975"/>
                </a:lnTo>
                <a:lnTo>
                  <a:pt x="70937" y="85662"/>
                </a:lnTo>
                <a:lnTo>
                  <a:pt x="73005" y="91358"/>
                </a:lnTo>
                <a:lnTo>
                  <a:pt x="74383" y="96107"/>
                </a:lnTo>
                <a:lnTo>
                  <a:pt x="75302" y="100227"/>
                </a:lnTo>
                <a:lnTo>
                  <a:pt x="75915" y="103925"/>
                </a:lnTo>
                <a:lnTo>
                  <a:pt x="78228" y="108296"/>
                </a:lnTo>
                <a:lnTo>
                  <a:pt x="81675" y="113115"/>
                </a:lnTo>
                <a:lnTo>
                  <a:pt x="85879" y="118232"/>
                </a:lnTo>
                <a:lnTo>
                  <a:pt x="88681" y="123549"/>
                </a:lnTo>
                <a:lnTo>
                  <a:pt x="90549" y="128998"/>
                </a:lnTo>
                <a:lnTo>
                  <a:pt x="91794" y="134536"/>
                </a:lnTo>
                <a:lnTo>
                  <a:pt x="94530" y="140133"/>
                </a:lnTo>
                <a:lnTo>
                  <a:pt x="98258" y="145769"/>
                </a:lnTo>
                <a:lnTo>
                  <a:pt x="102649" y="151432"/>
                </a:lnTo>
                <a:lnTo>
                  <a:pt x="105576" y="156160"/>
                </a:lnTo>
                <a:lnTo>
                  <a:pt x="107527" y="160264"/>
                </a:lnTo>
                <a:lnTo>
                  <a:pt x="108828" y="163952"/>
                </a:lnTo>
                <a:lnTo>
                  <a:pt x="110648" y="167364"/>
                </a:lnTo>
                <a:lnTo>
                  <a:pt x="115210" y="173695"/>
                </a:lnTo>
                <a:lnTo>
                  <a:pt x="122952" y="179683"/>
                </a:lnTo>
                <a:lnTo>
                  <a:pt x="134343" y="186738"/>
                </a:lnTo>
                <a:lnTo>
                  <a:pt x="140868" y="192511"/>
                </a:lnTo>
                <a:lnTo>
                  <a:pt x="142485" y="194975"/>
                </a:lnTo>
                <a:lnTo>
                  <a:pt x="144282" y="200254"/>
                </a:lnTo>
                <a:lnTo>
                  <a:pt x="146666" y="202043"/>
                </a:lnTo>
                <a:lnTo>
                  <a:pt x="154396" y="204030"/>
                </a:lnTo>
                <a:lnTo>
                  <a:pt x="160356" y="205149"/>
                </a:lnTo>
                <a:lnTo>
                  <a:pt x="162144" y="204353"/>
                </a:lnTo>
                <a:lnTo>
                  <a:pt x="169213" y="198683"/>
                </a:lnTo>
                <a:lnTo>
                  <a:pt x="174576" y="193647"/>
                </a:lnTo>
                <a:lnTo>
                  <a:pt x="176388" y="190970"/>
                </a:lnTo>
                <a:lnTo>
                  <a:pt x="178400" y="185456"/>
                </a:lnTo>
                <a:lnTo>
                  <a:pt x="181835" y="179831"/>
                </a:lnTo>
                <a:lnTo>
                  <a:pt x="184084" y="176997"/>
                </a:lnTo>
                <a:lnTo>
                  <a:pt x="185583" y="174155"/>
                </a:lnTo>
                <a:lnTo>
                  <a:pt x="187249" y="168458"/>
                </a:lnTo>
                <a:lnTo>
                  <a:pt x="187694" y="164653"/>
                </a:lnTo>
                <a:lnTo>
                  <a:pt x="187990" y="160211"/>
                </a:lnTo>
                <a:lnTo>
                  <a:pt x="188188" y="155344"/>
                </a:lnTo>
                <a:lnTo>
                  <a:pt x="189272" y="150195"/>
                </a:lnTo>
                <a:lnTo>
                  <a:pt x="190947" y="144858"/>
                </a:lnTo>
                <a:lnTo>
                  <a:pt x="193016" y="139394"/>
                </a:lnTo>
                <a:lnTo>
                  <a:pt x="194396" y="134799"/>
                </a:lnTo>
                <a:lnTo>
                  <a:pt x="195315" y="130784"/>
                </a:lnTo>
                <a:lnTo>
                  <a:pt x="195929" y="127154"/>
                </a:lnTo>
                <a:lnTo>
                  <a:pt x="196337" y="122829"/>
                </a:lnTo>
                <a:lnTo>
                  <a:pt x="196610" y="118041"/>
                </a:lnTo>
                <a:lnTo>
                  <a:pt x="196913" y="108593"/>
                </a:lnTo>
                <a:lnTo>
                  <a:pt x="197107" y="94767"/>
                </a:lnTo>
                <a:lnTo>
                  <a:pt x="197123" y="91713"/>
                </a:lnTo>
                <a:lnTo>
                  <a:pt x="198086" y="88724"/>
                </a:lnTo>
                <a:lnTo>
                  <a:pt x="201696" y="82864"/>
                </a:lnTo>
                <a:lnTo>
                  <a:pt x="204533" y="78760"/>
                </a:lnTo>
                <a:lnTo>
                  <a:pt x="205197" y="75260"/>
                </a:lnTo>
                <a:lnTo>
                  <a:pt x="205623" y="69803"/>
                </a:lnTo>
                <a:lnTo>
                  <a:pt x="205718" y="75958"/>
                </a:lnTo>
                <a:lnTo>
                  <a:pt x="205727" y="88870"/>
                </a:lnTo>
                <a:lnTo>
                  <a:pt x="206679" y="91591"/>
                </a:lnTo>
                <a:lnTo>
                  <a:pt x="210278" y="97155"/>
                </a:lnTo>
                <a:lnTo>
                  <a:pt x="212512" y="102803"/>
                </a:lnTo>
                <a:lnTo>
                  <a:pt x="213108" y="105643"/>
                </a:lnTo>
                <a:lnTo>
                  <a:pt x="214458" y="109441"/>
                </a:lnTo>
                <a:lnTo>
                  <a:pt x="216310" y="113878"/>
                </a:lnTo>
                <a:lnTo>
                  <a:pt x="218498" y="118741"/>
                </a:lnTo>
                <a:lnTo>
                  <a:pt x="223468" y="129224"/>
                </a:lnTo>
                <a:lnTo>
                  <a:pt x="226127" y="134687"/>
                </a:lnTo>
                <a:lnTo>
                  <a:pt x="227900" y="139281"/>
                </a:lnTo>
                <a:lnTo>
                  <a:pt x="229082" y="143297"/>
                </a:lnTo>
                <a:lnTo>
                  <a:pt x="229870" y="146926"/>
                </a:lnTo>
                <a:lnTo>
                  <a:pt x="231347" y="151250"/>
                </a:lnTo>
                <a:lnTo>
                  <a:pt x="233285" y="156039"/>
                </a:lnTo>
                <a:lnTo>
                  <a:pt x="235529" y="161136"/>
                </a:lnTo>
                <a:lnTo>
                  <a:pt x="237025" y="165486"/>
                </a:lnTo>
                <a:lnTo>
                  <a:pt x="238023" y="169339"/>
                </a:lnTo>
                <a:lnTo>
                  <a:pt x="238688" y="172860"/>
                </a:lnTo>
                <a:lnTo>
                  <a:pt x="240083" y="176160"/>
                </a:lnTo>
                <a:lnTo>
                  <a:pt x="244174" y="182366"/>
                </a:lnTo>
                <a:lnTo>
                  <a:pt x="246599" y="184402"/>
                </a:lnTo>
                <a:lnTo>
                  <a:pt x="249168" y="185760"/>
                </a:lnTo>
                <a:lnTo>
                  <a:pt x="251832" y="186665"/>
                </a:lnTo>
                <a:lnTo>
                  <a:pt x="253609" y="188221"/>
                </a:lnTo>
                <a:lnTo>
                  <a:pt x="254794" y="190210"/>
                </a:lnTo>
                <a:lnTo>
                  <a:pt x="257024" y="196647"/>
                </a:lnTo>
                <a:lnTo>
                  <a:pt x="257135" y="191077"/>
                </a:lnTo>
                <a:lnTo>
                  <a:pt x="257162" y="1884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72"/>
          <p:cNvSpPr/>
          <p:nvPr/>
        </p:nvSpPr>
        <p:spPr>
          <a:xfrm>
            <a:off x="2464357" y="2563327"/>
            <a:ext cx="470296" cy="145549"/>
          </a:xfrm>
          <a:custGeom>
            <a:avLst/>
            <a:gdLst/>
            <a:ahLst/>
            <a:cxnLst/>
            <a:rect l="0" t="0" r="0" b="0"/>
            <a:pathLst>
              <a:path w="470296" h="145549">
                <a:moveTo>
                  <a:pt x="24525" y="25568"/>
                </a:moveTo>
                <a:lnTo>
                  <a:pt x="19586" y="25568"/>
                </a:lnTo>
                <a:lnTo>
                  <a:pt x="21695" y="25568"/>
                </a:lnTo>
                <a:lnTo>
                  <a:pt x="16896" y="25568"/>
                </a:lnTo>
                <a:lnTo>
                  <a:pt x="16581" y="26520"/>
                </a:lnTo>
                <a:lnTo>
                  <a:pt x="16232" y="30118"/>
                </a:lnTo>
                <a:lnTo>
                  <a:pt x="16008" y="34298"/>
                </a:lnTo>
                <a:lnTo>
                  <a:pt x="15977" y="38338"/>
                </a:lnTo>
                <a:lnTo>
                  <a:pt x="15016" y="40749"/>
                </a:lnTo>
                <a:lnTo>
                  <a:pt x="13423" y="43308"/>
                </a:lnTo>
                <a:lnTo>
                  <a:pt x="11409" y="45967"/>
                </a:lnTo>
                <a:lnTo>
                  <a:pt x="10066" y="48693"/>
                </a:lnTo>
                <a:lnTo>
                  <a:pt x="9171" y="51462"/>
                </a:lnTo>
                <a:lnTo>
                  <a:pt x="7734" y="58199"/>
                </a:lnTo>
                <a:lnTo>
                  <a:pt x="7537" y="61661"/>
                </a:lnTo>
                <a:lnTo>
                  <a:pt x="7450" y="66374"/>
                </a:lnTo>
                <a:lnTo>
                  <a:pt x="7389" y="79966"/>
                </a:lnTo>
                <a:lnTo>
                  <a:pt x="6434" y="82788"/>
                </a:lnTo>
                <a:lnTo>
                  <a:pt x="4844" y="85622"/>
                </a:lnTo>
                <a:lnTo>
                  <a:pt x="2832" y="88464"/>
                </a:lnTo>
                <a:lnTo>
                  <a:pt x="1490" y="91311"/>
                </a:lnTo>
                <a:lnTo>
                  <a:pt x="596" y="94161"/>
                </a:lnTo>
                <a:lnTo>
                  <a:pt x="0" y="97014"/>
                </a:lnTo>
                <a:lnTo>
                  <a:pt x="555" y="99869"/>
                </a:lnTo>
                <a:lnTo>
                  <a:pt x="1877" y="102724"/>
                </a:lnTo>
                <a:lnTo>
                  <a:pt x="3712" y="105580"/>
                </a:lnTo>
                <a:lnTo>
                  <a:pt x="4934" y="108437"/>
                </a:lnTo>
                <a:lnTo>
                  <a:pt x="5749" y="111294"/>
                </a:lnTo>
                <a:lnTo>
                  <a:pt x="6293" y="114151"/>
                </a:lnTo>
                <a:lnTo>
                  <a:pt x="6655" y="117008"/>
                </a:lnTo>
                <a:lnTo>
                  <a:pt x="6897" y="119865"/>
                </a:lnTo>
                <a:lnTo>
                  <a:pt x="7058" y="122723"/>
                </a:lnTo>
                <a:lnTo>
                  <a:pt x="8118" y="125580"/>
                </a:lnTo>
                <a:lnTo>
                  <a:pt x="9777" y="128438"/>
                </a:lnTo>
                <a:lnTo>
                  <a:pt x="14732" y="135317"/>
                </a:lnTo>
                <a:lnTo>
                  <a:pt x="17950" y="138798"/>
                </a:lnTo>
                <a:lnTo>
                  <a:pt x="20142" y="141059"/>
                </a:lnTo>
                <a:lnTo>
                  <a:pt x="22555" y="142567"/>
                </a:lnTo>
                <a:lnTo>
                  <a:pt x="32959" y="145548"/>
                </a:lnTo>
                <a:lnTo>
                  <a:pt x="37607" y="141021"/>
                </a:lnTo>
                <a:lnTo>
                  <a:pt x="38961" y="137780"/>
                </a:lnTo>
                <a:lnTo>
                  <a:pt x="39864" y="133713"/>
                </a:lnTo>
                <a:lnTo>
                  <a:pt x="40466" y="129097"/>
                </a:lnTo>
                <a:lnTo>
                  <a:pt x="41820" y="125067"/>
                </a:lnTo>
                <a:lnTo>
                  <a:pt x="43675" y="121428"/>
                </a:lnTo>
                <a:lnTo>
                  <a:pt x="45864" y="118050"/>
                </a:lnTo>
                <a:lnTo>
                  <a:pt x="47324" y="114845"/>
                </a:lnTo>
                <a:lnTo>
                  <a:pt x="48296" y="111756"/>
                </a:lnTo>
                <a:lnTo>
                  <a:pt x="48945" y="108744"/>
                </a:lnTo>
                <a:lnTo>
                  <a:pt x="50330" y="104831"/>
                </a:lnTo>
                <a:lnTo>
                  <a:pt x="52206" y="100317"/>
                </a:lnTo>
                <a:lnTo>
                  <a:pt x="54409" y="95403"/>
                </a:lnTo>
                <a:lnTo>
                  <a:pt x="55878" y="91175"/>
                </a:lnTo>
                <a:lnTo>
                  <a:pt x="56857" y="87403"/>
                </a:lnTo>
                <a:lnTo>
                  <a:pt x="57509" y="83936"/>
                </a:lnTo>
                <a:lnTo>
                  <a:pt x="58897" y="79720"/>
                </a:lnTo>
                <a:lnTo>
                  <a:pt x="60775" y="75004"/>
                </a:lnTo>
                <a:lnTo>
                  <a:pt x="62979" y="69956"/>
                </a:lnTo>
                <a:lnTo>
                  <a:pt x="64448" y="65637"/>
                </a:lnTo>
                <a:lnTo>
                  <a:pt x="65428" y="61805"/>
                </a:lnTo>
                <a:lnTo>
                  <a:pt x="66081" y="58299"/>
                </a:lnTo>
                <a:lnTo>
                  <a:pt x="66517" y="55008"/>
                </a:lnTo>
                <a:lnTo>
                  <a:pt x="66807" y="51862"/>
                </a:lnTo>
                <a:lnTo>
                  <a:pt x="67001" y="48812"/>
                </a:lnTo>
                <a:lnTo>
                  <a:pt x="66177" y="45826"/>
                </a:lnTo>
                <a:lnTo>
                  <a:pt x="64676" y="42884"/>
                </a:lnTo>
                <a:lnTo>
                  <a:pt x="62722" y="39969"/>
                </a:lnTo>
                <a:lnTo>
                  <a:pt x="61420" y="37073"/>
                </a:lnTo>
                <a:lnTo>
                  <a:pt x="60552" y="34191"/>
                </a:lnTo>
                <a:lnTo>
                  <a:pt x="58917" y="26072"/>
                </a:lnTo>
                <a:lnTo>
                  <a:pt x="53896" y="25667"/>
                </a:lnTo>
                <a:lnTo>
                  <a:pt x="57979" y="25581"/>
                </a:lnTo>
                <a:lnTo>
                  <a:pt x="58258" y="26529"/>
                </a:lnTo>
                <a:lnTo>
                  <a:pt x="58567" y="30122"/>
                </a:lnTo>
                <a:lnTo>
                  <a:pt x="58705" y="34895"/>
                </a:lnTo>
                <a:lnTo>
                  <a:pt x="58793" y="45719"/>
                </a:lnTo>
                <a:lnTo>
                  <a:pt x="59753" y="48527"/>
                </a:lnTo>
                <a:lnTo>
                  <a:pt x="61345" y="51351"/>
                </a:lnTo>
                <a:lnTo>
                  <a:pt x="63359" y="54187"/>
                </a:lnTo>
                <a:lnTo>
                  <a:pt x="64702" y="57030"/>
                </a:lnTo>
                <a:lnTo>
                  <a:pt x="65597" y="59877"/>
                </a:lnTo>
                <a:lnTo>
                  <a:pt x="66194" y="62728"/>
                </a:lnTo>
                <a:lnTo>
                  <a:pt x="67544" y="65581"/>
                </a:lnTo>
                <a:lnTo>
                  <a:pt x="69397" y="68436"/>
                </a:lnTo>
                <a:lnTo>
                  <a:pt x="71585" y="71292"/>
                </a:lnTo>
                <a:lnTo>
                  <a:pt x="73996" y="74148"/>
                </a:lnTo>
                <a:lnTo>
                  <a:pt x="76555" y="77004"/>
                </a:lnTo>
                <a:lnTo>
                  <a:pt x="81940" y="82718"/>
                </a:lnTo>
                <a:lnTo>
                  <a:pt x="87508" y="88433"/>
                </a:lnTo>
                <a:lnTo>
                  <a:pt x="89373" y="91290"/>
                </a:lnTo>
                <a:lnTo>
                  <a:pt x="90617" y="94148"/>
                </a:lnTo>
                <a:lnTo>
                  <a:pt x="91447" y="97005"/>
                </a:lnTo>
                <a:lnTo>
                  <a:pt x="93904" y="99863"/>
                </a:lnTo>
                <a:lnTo>
                  <a:pt x="97448" y="102720"/>
                </a:lnTo>
                <a:lnTo>
                  <a:pt x="101715" y="105578"/>
                </a:lnTo>
                <a:lnTo>
                  <a:pt x="105513" y="108435"/>
                </a:lnTo>
                <a:lnTo>
                  <a:pt x="108997" y="111293"/>
                </a:lnTo>
                <a:lnTo>
                  <a:pt x="112272" y="114150"/>
                </a:lnTo>
                <a:lnTo>
                  <a:pt x="115408" y="116055"/>
                </a:lnTo>
                <a:lnTo>
                  <a:pt x="125628" y="119363"/>
                </a:lnTo>
                <a:lnTo>
                  <a:pt x="134621" y="119821"/>
                </a:lnTo>
                <a:lnTo>
                  <a:pt x="140119" y="115301"/>
                </a:lnTo>
                <a:lnTo>
                  <a:pt x="145115" y="110534"/>
                </a:lnTo>
                <a:lnTo>
                  <a:pt x="147781" y="107930"/>
                </a:lnTo>
                <a:lnTo>
                  <a:pt x="150511" y="104288"/>
                </a:lnTo>
                <a:lnTo>
                  <a:pt x="153283" y="99955"/>
                </a:lnTo>
                <a:lnTo>
                  <a:pt x="156084" y="95162"/>
                </a:lnTo>
                <a:lnTo>
                  <a:pt x="158903" y="91014"/>
                </a:lnTo>
                <a:lnTo>
                  <a:pt x="161736" y="87296"/>
                </a:lnTo>
                <a:lnTo>
                  <a:pt x="164576" y="83865"/>
                </a:lnTo>
                <a:lnTo>
                  <a:pt x="167422" y="79672"/>
                </a:lnTo>
                <a:lnTo>
                  <a:pt x="170272" y="74973"/>
                </a:lnTo>
                <a:lnTo>
                  <a:pt x="173125" y="69934"/>
                </a:lnTo>
                <a:lnTo>
                  <a:pt x="175027" y="65623"/>
                </a:lnTo>
                <a:lnTo>
                  <a:pt x="176294" y="61796"/>
                </a:lnTo>
                <a:lnTo>
                  <a:pt x="177139" y="58292"/>
                </a:lnTo>
                <a:lnTo>
                  <a:pt x="177703" y="54051"/>
                </a:lnTo>
                <a:lnTo>
                  <a:pt x="178078" y="49320"/>
                </a:lnTo>
                <a:lnTo>
                  <a:pt x="178496" y="39934"/>
                </a:lnTo>
                <a:lnTo>
                  <a:pt x="178731" y="29295"/>
                </a:lnTo>
                <a:lnTo>
                  <a:pt x="178830" y="0"/>
                </a:lnTo>
                <a:lnTo>
                  <a:pt x="183381" y="4445"/>
                </a:lnTo>
                <a:lnTo>
                  <a:pt x="191600" y="12624"/>
                </a:lnTo>
                <a:lnTo>
                  <a:pt x="194011" y="15986"/>
                </a:lnTo>
                <a:lnTo>
                  <a:pt x="196571" y="20133"/>
                </a:lnTo>
                <a:lnTo>
                  <a:pt x="199230" y="24802"/>
                </a:lnTo>
                <a:lnTo>
                  <a:pt x="201002" y="28867"/>
                </a:lnTo>
                <a:lnTo>
                  <a:pt x="202184" y="32530"/>
                </a:lnTo>
                <a:lnTo>
                  <a:pt x="202972" y="35924"/>
                </a:lnTo>
                <a:lnTo>
                  <a:pt x="204450" y="40092"/>
                </a:lnTo>
                <a:lnTo>
                  <a:pt x="206387" y="44775"/>
                </a:lnTo>
                <a:lnTo>
                  <a:pt x="208631" y="49803"/>
                </a:lnTo>
                <a:lnTo>
                  <a:pt x="213665" y="60469"/>
                </a:lnTo>
                <a:lnTo>
                  <a:pt x="216341" y="65980"/>
                </a:lnTo>
                <a:lnTo>
                  <a:pt x="218125" y="70607"/>
                </a:lnTo>
                <a:lnTo>
                  <a:pt x="219314" y="74644"/>
                </a:lnTo>
                <a:lnTo>
                  <a:pt x="220107" y="78287"/>
                </a:lnTo>
                <a:lnTo>
                  <a:pt x="221588" y="81669"/>
                </a:lnTo>
                <a:lnTo>
                  <a:pt x="223528" y="84876"/>
                </a:lnTo>
                <a:lnTo>
                  <a:pt x="225774" y="87966"/>
                </a:lnTo>
                <a:lnTo>
                  <a:pt x="228223" y="91932"/>
                </a:lnTo>
                <a:lnTo>
                  <a:pt x="230809" y="96480"/>
                </a:lnTo>
                <a:lnTo>
                  <a:pt x="237252" y="108367"/>
                </a:lnTo>
                <a:lnTo>
                  <a:pt x="240673" y="112532"/>
                </a:lnTo>
                <a:lnTo>
                  <a:pt x="247394" y="119848"/>
                </a:lnTo>
                <a:lnTo>
                  <a:pt x="247400" y="119854"/>
                </a:lnTo>
                <a:lnTo>
                  <a:pt x="247410" y="95163"/>
                </a:lnTo>
                <a:lnTo>
                  <a:pt x="248362" y="90062"/>
                </a:lnTo>
                <a:lnTo>
                  <a:pt x="249950" y="84756"/>
                </a:lnTo>
                <a:lnTo>
                  <a:pt x="251961" y="79314"/>
                </a:lnTo>
                <a:lnTo>
                  <a:pt x="253301" y="74734"/>
                </a:lnTo>
                <a:lnTo>
                  <a:pt x="254195" y="70728"/>
                </a:lnTo>
                <a:lnTo>
                  <a:pt x="254791" y="67104"/>
                </a:lnTo>
                <a:lnTo>
                  <a:pt x="256141" y="62784"/>
                </a:lnTo>
                <a:lnTo>
                  <a:pt x="257993" y="57998"/>
                </a:lnTo>
                <a:lnTo>
                  <a:pt x="260180" y="52903"/>
                </a:lnTo>
                <a:lnTo>
                  <a:pt x="265151" y="42162"/>
                </a:lnTo>
                <a:lnTo>
                  <a:pt x="267810" y="36630"/>
                </a:lnTo>
                <a:lnTo>
                  <a:pt x="270535" y="31990"/>
                </a:lnTo>
                <a:lnTo>
                  <a:pt x="273304" y="27944"/>
                </a:lnTo>
                <a:lnTo>
                  <a:pt x="276103" y="24295"/>
                </a:lnTo>
                <a:lnTo>
                  <a:pt x="279873" y="20909"/>
                </a:lnTo>
                <a:lnTo>
                  <a:pt x="284292" y="17699"/>
                </a:lnTo>
                <a:lnTo>
                  <a:pt x="289143" y="14607"/>
                </a:lnTo>
                <a:lnTo>
                  <a:pt x="297073" y="11171"/>
                </a:lnTo>
                <a:lnTo>
                  <a:pt x="306893" y="9237"/>
                </a:lnTo>
                <a:lnTo>
                  <a:pt x="318744" y="8583"/>
                </a:lnTo>
                <a:lnTo>
                  <a:pt x="331940" y="8470"/>
                </a:lnTo>
                <a:lnTo>
                  <a:pt x="335196" y="9407"/>
                </a:lnTo>
                <a:lnTo>
                  <a:pt x="337366" y="10984"/>
                </a:lnTo>
                <a:lnTo>
                  <a:pt x="340731" y="15276"/>
                </a:lnTo>
                <a:lnTo>
                  <a:pt x="342961" y="17754"/>
                </a:lnTo>
                <a:lnTo>
                  <a:pt x="345401" y="20358"/>
                </a:lnTo>
                <a:lnTo>
                  <a:pt x="347980" y="24000"/>
                </a:lnTo>
                <a:lnTo>
                  <a:pt x="350651" y="28333"/>
                </a:lnTo>
                <a:lnTo>
                  <a:pt x="353385" y="33126"/>
                </a:lnTo>
                <a:lnTo>
                  <a:pt x="358963" y="43532"/>
                </a:lnTo>
                <a:lnTo>
                  <a:pt x="370304" y="65734"/>
                </a:lnTo>
                <a:lnTo>
                  <a:pt x="374107" y="70443"/>
                </a:lnTo>
                <a:lnTo>
                  <a:pt x="378547" y="74535"/>
                </a:lnTo>
                <a:lnTo>
                  <a:pt x="383412" y="78215"/>
                </a:lnTo>
                <a:lnTo>
                  <a:pt x="386656" y="82573"/>
                </a:lnTo>
                <a:lnTo>
                  <a:pt x="388818" y="87384"/>
                </a:lnTo>
                <a:lnTo>
                  <a:pt x="390260" y="92496"/>
                </a:lnTo>
                <a:lnTo>
                  <a:pt x="392173" y="96856"/>
                </a:lnTo>
                <a:lnTo>
                  <a:pt x="394401" y="100716"/>
                </a:lnTo>
                <a:lnTo>
                  <a:pt x="396839" y="104242"/>
                </a:lnTo>
                <a:lnTo>
                  <a:pt x="399417" y="106592"/>
                </a:lnTo>
                <a:lnTo>
                  <a:pt x="402088" y="108159"/>
                </a:lnTo>
                <a:lnTo>
                  <a:pt x="404821" y="109203"/>
                </a:lnTo>
                <a:lnTo>
                  <a:pt x="406643" y="110852"/>
                </a:lnTo>
                <a:lnTo>
                  <a:pt x="407858" y="112904"/>
                </a:lnTo>
                <a:lnTo>
                  <a:pt x="408668" y="115224"/>
                </a:lnTo>
                <a:lnTo>
                  <a:pt x="410160" y="116771"/>
                </a:lnTo>
                <a:lnTo>
                  <a:pt x="412108" y="117802"/>
                </a:lnTo>
                <a:lnTo>
                  <a:pt x="416812" y="118948"/>
                </a:lnTo>
                <a:lnTo>
                  <a:pt x="425846" y="119744"/>
                </a:lnTo>
                <a:lnTo>
                  <a:pt x="429267" y="117271"/>
                </a:lnTo>
                <a:lnTo>
                  <a:pt x="431513" y="115278"/>
                </a:lnTo>
                <a:lnTo>
                  <a:pt x="433011" y="112998"/>
                </a:lnTo>
                <a:lnTo>
                  <a:pt x="434009" y="110524"/>
                </a:lnTo>
                <a:lnTo>
                  <a:pt x="434674" y="107923"/>
                </a:lnTo>
                <a:lnTo>
                  <a:pt x="436070" y="104284"/>
                </a:lnTo>
                <a:lnTo>
                  <a:pt x="437954" y="99952"/>
                </a:lnTo>
                <a:lnTo>
                  <a:pt x="442586" y="90060"/>
                </a:lnTo>
                <a:lnTo>
                  <a:pt x="464614" y="45522"/>
                </a:lnTo>
                <a:lnTo>
                  <a:pt x="466508" y="39823"/>
                </a:lnTo>
                <a:lnTo>
                  <a:pt x="467770" y="34119"/>
                </a:lnTo>
                <a:lnTo>
                  <a:pt x="468612" y="28411"/>
                </a:lnTo>
                <a:lnTo>
                  <a:pt x="469173" y="23653"/>
                </a:lnTo>
                <a:lnTo>
                  <a:pt x="469547" y="19529"/>
                </a:lnTo>
                <a:lnTo>
                  <a:pt x="470295" y="84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73"/>
          <p:cNvSpPr/>
          <p:nvPr/>
        </p:nvSpPr>
        <p:spPr>
          <a:xfrm>
            <a:off x="2300287" y="2494597"/>
            <a:ext cx="34291" cy="25718"/>
          </a:xfrm>
          <a:custGeom>
            <a:avLst/>
            <a:gdLst/>
            <a:ahLst/>
            <a:cxnLst/>
            <a:rect l="0" t="0" r="0" b="0"/>
            <a:pathLst>
              <a:path w="34291" h="25718">
                <a:moveTo>
                  <a:pt x="34290" y="25717"/>
                </a:moveTo>
                <a:lnTo>
                  <a:pt x="29739" y="25717"/>
                </a:lnTo>
                <a:lnTo>
                  <a:pt x="27446" y="24765"/>
                </a:lnTo>
                <a:lnTo>
                  <a:pt x="24965" y="23178"/>
                </a:lnTo>
                <a:lnTo>
                  <a:pt x="22358" y="21167"/>
                </a:lnTo>
                <a:lnTo>
                  <a:pt x="19668" y="19826"/>
                </a:lnTo>
                <a:lnTo>
                  <a:pt x="16922" y="18932"/>
                </a:lnTo>
                <a:lnTo>
                  <a:pt x="14139" y="18337"/>
                </a:lnTo>
                <a:lnTo>
                  <a:pt x="11331" y="16987"/>
                </a:lnTo>
                <a:lnTo>
                  <a:pt x="8506" y="15135"/>
                </a:lnTo>
                <a:lnTo>
                  <a:pt x="1680" y="9869"/>
                </a:lnTo>
                <a:lnTo>
                  <a:pt x="1120" y="8484"/>
                </a:lnTo>
                <a:lnTo>
                  <a:pt x="747" y="660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74"/>
          <p:cNvSpPr/>
          <p:nvPr/>
        </p:nvSpPr>
        <p:spPr>
          <a:xfrm>
            <a:off x="1142999" y="4303395"/>
            <a:ext cx="282391" cy="444535"/>
          </a:xfrm>
          <a:custGeom>
            <a:avLst/>
            <a:gdLst/>
            <a:ahLst/>
            <a:cxnLst/>
            <a:rect l="0" t="0" r="0" b="0"/>
            <a:pathLst>
              <a:path w="282391" h="444535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6" y="10583"/>
                </a:lnTo>
                <a:lnTo>
                  <a:pt x="7381" y="12770"/>
                </a:lnTo>
                <a:lnTo>
                  <a:pt x="10583" y="17740"/>
                </a:lnTo>
                <a:lnTo>
                  <a:pt x="12771" y="20399"/>
                </a:lnTo>
                <a:lnTo>
                  <a:pt x="14229" y="23125"/>
                </a:lnTo>
                <a:lnTo>
                  <a:pt x="15849" y="28692"/>
                </a:lnTo>
                <a:lnTo>
                  <a:pt x="16761" y="37182"/>
                </a:lnTo>
                <a:lnTo>
                  <a:pt x="17842" y="40028"/>
                </a:lnTo>
                <a:lnTo>
                  <a:pt x="21583" y="45730"/>
                </a:lnTo>
                <a:lnTo>
                  <a:pt x="23880" y="53979"/>
                </a:lnTo>
                <a:lnTo>
                  <a:pt x="25854" y="63996"/>
                </a:lnTo>
                <a:lnTo>
                  <a:pt x="29906" y="74797"/>
                </a:lnTo>
                <a:lnTo>
                  <a:pt x="34882" y="85948"/>
                </a:lnTo>
                <a:lnTo>
                  <a:pt x="37542" y="91588"/>
                </a:lnTo>
                <a:lnTo>
                  <a:pt x="40498" y="105476"/>
                </a:lnTo>
                <a:lnTo>
                  <a:pt x="41286" y="113180"/>
                </a:lnTo>
                <a:lnTo>
                  <a:pt x="42162" y="126820"/>
                </a:lnTo>
                <a:lnTo>
                  <a:pt x="43504" y="140184"/>
                </a:lnTo>
                <a:lnTo>
                  <a:pt x="45195" y="147749"/>
                </a:lnTo>
                <a:lnTo>
                  <a:pt x="47275" y="155649"/>
                </a:lnTo>
                <a:lnTo>
                  <a:pt x="48662" y="163773"/>
                </a:lnTo>
                <a:lnTo>
                  <a:pt x="49586" y="172047"/>
                </a:lnTo>
                <a:lnTo>
                  <a:pt x="50203" y="180421"/>
                </a:lnTo>
                <a:lnTo>
                  <a:pt x="50614" y="189813"/>
                </a:lnTo>
                <a:lnTo>
                  <a:pt x="51070" y="210408"/>
                </a:lnTo>
                <a:lnTo>
                  <a:pt x="51327" y="238873"/>
                </a:lnTo>
                <a:lnTo>
                  <a:pt x="52316" y="247831"/>
                </a:lnTo>
                <a:lnTo>
                  <a:pt x="53927" y="256661"/>
                </a:lnTo>
                <a:lnTo>
                  <a:pt x="55954" y="265404"/>
                </a:lnTo>
                <a:lnTo>
                  <a:pt x="57305" y="274091"/>
                </a:lnTo>
                <a:lnTo>
                  <a:pt x="58206" y="282740"/>
                </a:lnTo>
                <a:lnTo>
                  <a:pt x="58807" y="291363"/>
                </a:lnTo>
                <a:lnTo>
                  <a:pt x="60160" y="299017"/>
                </a:lnTo>
                <a:lnTo>
                  <a:pt x="64203" y="312601"/>
                </a:lnTo>
                <a:lnTo>
                  <a:pt x="65662" y="319843"/>
                </a:lnTo>
                <a:lnTo>
                  <a:pt x="66635" y="327529"/>
                </a:lnTo>
                <a:lnTo>
                  <a:pt x="67284" y="335510"/>
                </a:lnTo>
                <a:lnTo>
                  <a:pt x="67716" y="342736"/>
                </a:lnTo>
                <a:lnTo>
                  <a:pt x="68196" y="355844"/>
                </a:lnTo>
                <a:lnTo>
                  <a:pt x="70950" y="368020"/>
                </a:lnTo>
                <a:lnTo>
                  <a:pt x="74396" y="379782"/>
                </a:lnTo>
                <a:lnTo>
                  <a:pt x="75928" y="391359"/>
                </a:lnTo>
                <a:lnTo>
                  <a:pt x="76790" y="404036"/>
                </a:lnTo>
                <a:lnTo>
                  <a:pt x="77863" y="407470"/>
                </a:lnTo>
                <a:lnTo>
                  <a:pt x="82973" y="416853"/>
                </a:lnTo>
                <a:lnTo>
                  <a:pt x="84502" y="422758"/>
                </a:lnTo>
                <a:lnTo>
                  <a:pt x="85678" y="436439"/>
                </a:lnTo>
                <a:lnTo>
                  <a:pt x="85723" y="444534"/>
                </a:lnTo>
                <a:lnTo>
                  <a:pt x="85725" y="437518"/>
                </a:lnTo>
                <a:lnTo>
                  <a:pt x="81175" y="437292"/>
                </a:lnTo>
                <a:lnTo>
                  <a:pt x="79834" y="436308"/>
                </a:lnTo>
                <a:lnTo>
                  <a:pt x="78940" y="434699"/>
                </a:lnTo>
                <a:lnTo>
                  <a:pt x="78344" y="432675"/>
                </a:lnTo>
                <a:lnTo>
                  <a:pt x="77506" y="420723"/>
                </a:lnTo>
                <a:lnTo>
                  <a:pt x="76436" y="416689"/>
                </a:lnTo>
                <a:lnTo>
                  <a:pt x="72707" y="409668"/>
                </a:lnTo>
                <a:lnTo>
                  <a:pt x="72284" y="405509"/>
                </a:lnTo>
                <a:lnTo>
                  <a:pt x="74354" y="395808"/>
                </a:lnTo>
                <a:lnTo>
                  <a:pt x="75909" y="385147"/>
                </a:lnTo>
                <a:lnTo>
                  <a:pt x="76600" y="373106"/>
                </a:lnTo>
                <a:lnTo>
                  <a:pt x="76989" y="351215"/>
                </a:lnTo>
                <a:lnTo>
                  <a:pt x="77080" y="338340"/>
                </a:lnTo>
                <a:lnTo>
                  <a:pt x="79661" y="326268"/>
                </a:lnTo>
                <a:lnTo>
                  <a:pt x="83030" y="315505"/>
                </a:lnTo>
                <a:lnTo>
                  <a:pt x="85879" y="303139"/>
                </a:lnTo>
                <a:lnTo>
                  <a:pt x="89921" y="293161"/>
                </a:lnTo>
                <a:lnTo>
                  <a:pt x="97433" y="282376"/>
                </a:lnTo>
                <a:lnTo>
                  <a:pt x="106169" y="272185"/>
                </a:lnTo>
                <a:lnTo>
                  <a:pt x="113226" y="264481"/>
                </a:lnTo>
                <a:lnTo>
                  <a:pt x="122555" y="254789"/>
                </a:lnTo>
                <a:lnTo>
                  <a:pt x="131351" y="245885"/>
                </a:lnTo>
                <a:lnTo>
                  <a:pt x="134240" y="243933"/>
                </a:lnTo>
                <a:lnTo>
                  <a:pt x="142857" y="240234"/>
                </a:lnTo>
                <a:lnTo>
                  <a:pt x="148582" y="235993"/>
                </a:lnTo>
                <a:lnTo>
                  <a:pt x="152395" y="234481"/>
                </a:lnTo>
                <a:lnTo>
                  <a:pt x="156842" y="233473"/>
                </a:lnTo>
                <a:lnTo>
                  <a:pt x="161711" y="232801"/>
                </a:lnTo>
                <a:lnTo>
                  <a:pt x="169662" y="232055"/>
                </a:lnTo>
                <a:lnTo>
                  <a:pt x="177323" y="231723"/>
                </a:lnTo>
                <a:lnTo>
                  <a:pt x="197764" y="231509"/>
                </a:lnTo>
                <a:lnTo>
                  <a:pt x="215595" y="231468"/>
                </a:lnTo>
                <a:lnTo>
                  <a:pt x="219930" y="232417"/>
                </a:lnTo>
                <a:lnTo>
                  <a:pt x="224725" y="234002"/>
                </a:lnTo>
                <a:lnTo>
                  <a:pt x="229827" y="236011"/>
                </a:lnTo>
                <a:lnTo>
                  <a:pt x="238036" y="238244"/>
                </a:lnTo>
                <a:lnTo>
                  <a:pt x="241558" y="238839"/>
                </a:lnTo>
                <a:lnTo>
                  <a:pt x="248012" y="242040"/>
                </a:lnTo>
                <a:lnTo>
                  <a:pt x="254055" y="246638"/>
                </a:lnTo>
                <a:lnTo>
                  <a:pt x="262813" y="254582"/>
                </a:lnTo>
                <a:lnTo>
                  <a:pt x="271440" y="262968"/>
                </a:lnTo>
                <a:lnTo>
                  <a:pt x="277168" y="268639"/>
                </a:lnTo>
                <a:lnTo>
                  <a:pt x="279076" y="271485"/>
                </a:lnTo>
                <a:lnTo>
                  <a:pt x="281197" y="277188"/>
                </a:lnTo>
                <a:lnTo>
                  <a:pt x="282390" y="290304"/>
                </a:lnTo>
                <a:lnTo>
                  <a:pt x="281605" y="294500"/>
                </a:lnTo>
                <a:lnTo>
                  <a:pt x="276902" y="305911"/>
                </a:lnTo>
                <a:lnTo>
                  <a:pt x="275468" y="315665"/>
                </a:lnTo>
                <a:lnTo>
                  <a:pt x="273181" y="319981"/>
                </a:lnTo>
                <a:lnTo>
                  <a:pt x="265559" y="327316"/>
                </a:lnTo>
                <a:lnTo>
                  <a:pt x="258361" y="333751"/>
                </a:lnTo>
                <a:lnTo>
                  <a:pt x="251035" y="340739"/>
                </a:lnTo>
                <a:lnTo>
                  <a:pt x="241429" y="350194"/>
                </a:lnTo>
                <a:lnTo>
                  <a:pt x="236200" y="354430"/>
                </a:lnTo>
                <a:lnTo>
                  <a:pt x="230810" y="358207"/>
                </a:lnTo>
                <a:lnTo>
                  <a:pt x="225311" y="361676"/>
                </a:lnTo>
                <a:lnTo>
                  <a:pt x="216661" y="368072"/>
                </a:lnTo>
                <a:lnTo>
                  <a:pt x="208689" y="374090"/>
                </a:lnTo>
                <a:lnTo>
                  <a:pt x="203896" y="377029"/>
                </a:lnTo>
                <a:lnTo>
                  <a:pt x="198796" y="379940"/>
                </a:lnTo>
                <a:lnTo>
                  <a:pt x="188049" y="385714"/>
                </a:lnTo>
                <a:lnTo>
                  <a:pt x="182516" y="388587"/>
                </a:lnTo>
                <a:lnTo>
                  <a:pt x="173828" y="391780"/>
                </a:lnTo>
                <a:lnTo>
                  <a:pt x="165840" y="393199"/>
                </a:lnTo>
                <a:lnTo>
                  <a:pt x="161042" y="393578"/>
                </a:lnTo>
                <a:lnTo>
                  <a:pt x="155939" y="393830"/>
                </a:lnTo>
                <a:lnTo>
                  <a:pt x="151585" y="394951"/>
                </a:lnTo>
                <a:lnTo>
                  <a:pt x="144206" y="398736"/>
                </a:lnTo>
                <a:lnTo>
                  <a:pt x="137752" y="401053"/>
                </a:lnTo>
                <a:lnTo>
                  <a:pt x="131708" y="402083"/>
                </a:lnTo>
                <a:lnTo>
                  <a:pt x="123903" y="402663"/>
                </a:lnTo>
                <a:lnTo>
                  <a:pt x="115977" y="402875"/>
                </a:lnTo>
                <a:lnTo>
                  <a:pt x="103010" y="402906"/>
                </a:lnTo>
                <a:lnTo>
                  <a:pt x="102870" y="3943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75"/>
          <p:cNvSpPr/>
          <p:nvPr/>
        </p:nvSpPr>
        <p:spPr>
          <a:xfrm>
            <a:off x="1545929" y="4509139"/>
            <a:ext cx="222864" cy="171447"/>
          </a:xfrm>
          <a:custGeom>
            <a:avLst/>
            <a:gdLst/>
            <a:ahLst/>
            <a:cxnLst/>
            <a:rect l="0" t="0" r="0" b="0"/>
            <a:pathLst>
              <a:path w="222864" h="171447">
                <a:moveTo>
                  <a:pt x="154283" y="68576"/>
                </a:moveTo>
                <a:lnTo>
                  <a:pt x="154283" y="60356"/>
                </a:lnTo>
                <a:lnTo>
                  <a:pt x="149732" y="55557"/>
                </a:lnTo>
                <a:lnTo>
                  <a:pt x="141513" y="47242"/>
                </a:lnTo>
                <a:lnTo>
                  <a:pt x="140054" y="44828"/>
                </a:lnTo>
                <a:lnTo>
                  <a:pt x="138434" y="39606"/>
                </a:lnTo>
                <a:lnTo>
                  <a:pt x="137050" y="37833"/>
                </a:lnTo>
                <a:lnTo>
                  <a:pt x="135174" y="36650"/>
                </a:lnTo>
                <a:lnTo>
                  <a:pt x="132971" y="35862"/>
                </a:lnTo>
                <a:lnTo>
                  <a:pt x="131503" y="34384"/>
                </a:lnTo>
                <a:lnTo>
                  <a:pt x="130524" y="32446"/>
                </a:lnTo>
                <a:lnTo>
                  <a:pt x="129871" y="30202"/>
                </a:lnTo>
                <a:lnTo>
                  <a:pt x="128483" y="28705"/>
                </a:lnTo>
                <a:lnTo>
                  <a:pt x="126606" y="27708"/>
                </a:lnTo>
                <a:lnTo>
                  <a:pt x="124402" y="27043"/>
                </a:lnTo>
                <a:lnTo>
                  <a:pt x="119412" y="23764"/>
                </a:lnTo>
                <a:lnTo>
                  <a:pt x="116748" y="21556"/>
                </a:lnTo>
                <a:lnTo>
                  <a:pt x="114020" y="20085"/>
                </a:lnTo>
                <a:lnTo>
                  <a:pt x="108448" y="18449"/>
                </a:lnTo>
                <a:lnTo>
                  <a:pt x="102797" y="15182"/>
                </a:lnTo>
                <a:lnTo>
                  <a:pt x="99957" y="12977"/>
                </a:lnTo>
                <a:lnTo>
                  <a:pt x="94260" y="10528"/>
                </a:lnTo>
                <a:lnTo>
                  <a:pt x="88554" y="9439"/>
                </a:lnTo>
                <a:lnTo>
                  <a:pt x="82842" y="8955"/>
                </a:lnTo>
                <a:lnTo>
                  <a:pt x="77129" y="8740"/>
                </a:lnTo>
                <a:lnTo>
                  <a:pt x="70251" y="8602"/>
                </a:lnTo>
                <a:lnTo>
                  <a:pt x="64230" y="11123"/>
                </a:lnTo>
                <a:lnTo>
                  <a:pt x="59958" y="13129"/>
                </a:lnTo>
                <a:lnTo>
                  <a:pt x="56157" y="15419"/>
                </a:lnTo>
                <a:lnTo>
                  <a:pt x="49394" y="20503"/>
                </a:lnTo>
                <a:lnTo>
                  <a:pt x="46257" y="23192"/>
                </a:lnTo>
                <a:lnTo>
                  <a:pt x="43213" y="25938"/>
                </a:lnTo>
                <a:lnTo>
                  <a:pt x="37291" y="31528"/>
                </a:lnTo>
                <a:lnTo>
                  <a:pt x="19043" y="49535"/>
                </a:lnTo>
                <a:lnTo>
                  <a:pt x="9721" y="58843"/>
                </a:lnTo>
                <a:lnTo>
                  <a:pt x="6474" y="63040"/>
                </a:lnTo>
                <a:lnTo>
                  <a:pt x="4308" y="66790"/>
                </a:lnTo>
                <a:lnTo>
                  <a:pt x="2865" y="70243"/>
                </a:lnTo>
                <a:lnTo>
                  <a:pt x="1903" y="74450"/>
                </a:lnTo>
                <a:lnTo>
                  <a:pt x="1261" y="79160"/>
                </a:lnTo>
                <a:lnTo>
                  <a:pt x="833" y="84204"/>
                </a:lnTo>
                <a:lnTo>
                  <a:pt x="548" y="88519"/>
                </a:lnTo>
                <a:lnTo>
                  <a:pt x="231" y="95854"/>
                </a:lnTo>
                <a:lnTo>
                  <a:pt x="53" y="109890"/>
                </a:lnTo>
                <a:lnTo>
                  <a:pt x="0" y="121563"/>
                </a:lnTo>
                <a:lnTo>
                  <a:pt x="945" y="124856"/>
                </a:lnTo>
                <a:lnTo>
                  <a:pt x="2528" y="128003"/>
                </a:lnTo>
                <a:lnTo>
                  <a:pt x="7361" y="135348"/>
                </a:lnTo>
                <a:lnTo>
                  <a:pt x="10562" y="138892"/>
                </a:lnTo>
                <a:lnTo>
                  <a:pt x="12749" y="141171"/>
                </a:lnTo>
                <a:lnTo>
                  <a:pt x="15159" y="142690"/>
                </a:lnTo>
                <a:lnTo>
                  <a:pt x="20378" y="144378"/>
                </a:lnTo>
                <a:lnTo>
                  <a:pt x="25872" y="145128"/>
                </a:lnTo>
                <a:lnTo>
                  <a:pt x="31489" y="145461"/>
                </a:lnTo>
                <a:lnTo>
                  <a:pt x="37160" y="145610"/>
                </a:lnTo>
                <a:lnTo>
                  <a:pt x="45708" y="145693"/>
                </a:lnTo>
                <a:lnTo>
                  <a:pt x="48562" y="144752"/>
                </a:lnTo>
                <a:lnTo>
                  <a:pt x="54274" y="141167"/>
                </a:lnTo>
                <a:lnTo>
                  <a:pt x="59987" y="136399"/>
                </a:lnTo>
                <a:lnTo>
                  <a:pt x="65701" y="131104"/>
                </a:lnTo>
                <a:lnTo>
                  <a:pt x="71416" y="125576"/>
                </a:lnTo>
                <a:lnTo>
                  <a:pt x="75226" y="122768"/>
                </a:lnTo>
                <a:lnTo>
                  <a:pt x="79671" y="119944"/>
                </a:lnTo>
                <a:lnTo>
                  <a:pt x="84539" y="117109"/>
                </a:lnTo>
                <a:lnTo>
                  <a:pt x="87784" y="113313"/>
                </a:lnTo>
                <a:lnTo>
                  <a:pt x="89948" y="108879"/>
                </a:lnTo>
                <a:lnTo>
                  <a:pt x="91391" y="104017"/>
                </a:lnTo>
                <a:lnTo>
                  <a:pt x="93305" y="99823"/>
                </a:lnTo>
                <a:lnTo>
                  <a:pt x="95533" y="96075"/>
                </a:lnTo>
                <a:lnTo>
                  <a:pt x="97972" y="92623"/>
                </a:lnTo>
                <a:lnTo>
                  <a:pt x="100549" y="89370"/>
                </a:lnTo>
                <a:lnTo>
                  <a:pt x="103221" y="86249"/>
                </a:lnTo>
                <a:lnTo>
                  <a:pt x="105954" y="83215"/>
                </a:lnTo>
                <a:lnTo>
                  <a:pt x="107776" y="79287"/>
                </a:lnTo>
                <a:lnTo>
                  <a:pt x="108991" y="74765"/>
                </a:lnTo>
                <a:lnTo>
                  <a:pt x="109801" y="69844"/>
                </a:lnTo>
                <a:lnTo>
                  <a:pt x="110341" y="65611"/>
                </a:lnTo>
                <a:lnTo>
                  <a:pt x="110700" y="61837"/>
                </a:lnTo>
                <a:lnTo>
                  <a:pt x="110940" y="58368"/>
                </a:lnTo>
                <a:lnTo>
                  <a:pt x="111101" y="54151"/>
                </a:lnTo>
                <a:lnTo>
                  <a:pt x="111278" y="44384"/>
                </a:lnTo>
                <a:lnTo>
                  <a:pt x="112278" y="40066"/>
                </a:lnTo>
                <a:lnTo>
                  <a:pt x="113897" y="36234"/>
                </a:lnTo>
                <a:lnTo>
                  <a:pt x="115929" y="32727"/>
                </a:lnTo>
                <a:lnTo>
                  <a:pt x="117284" y="29436"/>
                </a:lnTo>
                <a:lnTo>
                  <a:pt x="118187" y="26290"/>
                </a:lnTo>
                <a:lnTo>
                  <a:pt x="118789" y="23240"/>
                </a:lnTo>
                <a:lnTo>
                  <a:pt x="119190" y="20255"/>
                </a:lnTo>
                <a:lnTo>
                  <a:pt x="119458" y="17312"/>
                </a:lnTo>
                <a:lnTo>
                  <a:pt x="119636" y="14397"/>
                </a:lnTo>
                <a:lnTo>
                  <a:pt x="119834" y="8619"/>
                </a:lnTo>
                <a:lnTo>
                  <a:pt x="119961" y="1699"/>
                </a:lnTo>
                <a:lnTo>
                  <a:pt x="119019" y="1131"/>
                </a:lnTo>
                <a:lnTo>
                  <a:pt x="112213" y="95"/>
                </a:lnTo>
                <a:lnTo>
                  <a:pt x="111773" y="40"/>
                </a:lnTo>
                <a:lnTo>
                  <a:pt x="118252" y="1"/>
                </a:lnTo>
                <a:lnTo>
                  <a:pt x="118832" y="0"/>
                </a:lnTo>
                <a:lnTo>
                  <a:pt x="124200" y="4548"/>
                </a:lnTo>
                <a:lnTo>
                  <a:pt x="125655" y="6840"/>
                </a:lnTo>
                <a:lnTo>
                  <a:pt x="128656" y="15570"/>
                </a:lnTo>
                <a:lnTo>
                  <a:pt x="130531" y="19904"/>
                </a:lnTo>
                <a:lnTo>
                  <a:pt x="132733" y="24697"/>
                </a:lnTo>
                <a:lnTo>
                  <a:pt x="134201" y="28846"/>
                </a:lnTo>
                <a:lnTo>
                  <a:pt x="135180" y="32564"/>
                </a:lnTo>
                <a:lnTo>
                  <a:pt x="135833" y="35995"/>
                </a:lnTo>
                <a:lnTo>
                  <a:pt x="137220" y="40188"/>
                </a:lnTo>
                <a:lnTo>
                  <a:pt x="139098" y="44888"/>
                </a:lnTo>
                <a:lnTo>
                  <a:pt x="141302" y="49926"/>
                </a:lnTo>
                <a:lnTo>
                  <a:pt x="142771" y="54238"/>
                </a:lnTo>
                <a:lnTo>
                  <a:pt x="143751" y="58065"/>
                </a:lnTo>
                <a:lnTo>
                  <a:pt x="144404" y="61568"/>
                </a:lnTo>
                <a:lnTo>
                  <a:pt x="145792" y="65809"/>
                </a:lnTo>
                <a:lnTo>
                  <a:pt x="147670" y="70541"/>
                </a:lnTo>
                <a:lnTo>
                  <a:pt x="149874" y="75601"/>
                </a:lnTo>
                <a:lnTo>
                  <a:pt x="151344" y="80879"/>
                </a:lnTo>
                <a:lnTo>
                  <a:pt x="152323" y="86303"/>
                </a:lnTo>
                <a:lnTo>
                  <a:pt x="152977" y="91824"/>
                </a:lnTo>
                <a:lnTo>
                  <a:pt x="154365" y="96457"/>
                </a:lnTo>
                <a:lnTo>
                  <a:pt x="156242" y="100498"/>
                </a:lnTo>
                <a:lnTo>
                  <a:pt x="158447" y="104145"/>
                </a:lnTo>
                <a:lnTo>
                  <a:pt x="160869" y="108481"/>
                </a:lnTo>
                <a:lnTo>
                  <a:pt x="166100" y="118379"/>
                </a:lnTo>
                <a:lnTo>
                  <a:pt x="167876" y="122733"/>
                </a:lnTo>
                <a:lnTo>
                  <a:pt x="169060" y="126588"/>
                </a:lnTo>
                <a:lnTo>
                  <a:pt x="169849" y="130110"/>
                </a:lnTo>
                <a:lnTo>
                  <a:pt x="171328" y="133411"/>
                </a:lnTo>
                <a:lnTo>
                  <a:pt x="173266" y="136565"/>
                </a:lnTo>
                <a:lnTo>
                  <a:pt x="175511" y="139619"/>
                </a:lnTo>
                <a:lnTo>
                  <a:pt x="177008" y="142608"/>
                </a:lnTo>
                <a:lnTo>
                  <a:pt x="178005" y="145553"/>
                </a:lnTo>
                <a:lnTo>
                  <a:pt x="178670" y="148469"/>
                </a:lnTo>
                <a:lnTo>
                  <a:pt x="180066" y="151365"/>
                </a:lnTo>
                <a:lnTo>
                  <a:pt x="181949" y="154249"/>
                </a:lnTo>
                <a:lnTo>
                  <a:pt x="184157" y="157123"/>
                </a:lnTo>
                <a:lnTo>
                  <a:pt x="186582" y="159040"/>
                </a:lnTo>
                <a:lnTo>
                  <a:pt x="189150" y="160318"/>
                </a:lnTo>
                <a:lnTo>
                  <a:pt x="191815" y="161170"/>
                </a:lnTo>
                <a:lnTo>
                  <a:pt x="197316" y="164656"/>
                </a:lnTo>
                <a:lnTo>
                  <a:pt x="200117" y="166919"/>
                </a:lnTo>
                <a:lnTo>
                  <a:pt x="202936" y="168428"/>
                </a:lnTo>
                <a:lnTo>
                  <a:pt x="208609" y="170105"/>
                </a:lnTo>
                <a:lnTo>
                  <a:pt x="214121" y="171181"/>
                </a:lnTo>
                <a:lnTo>
                  <a:pt x="216082" y="171269"/>
                </a:lnTo>
                <a:lnTo>
                  <a:pt x="222863" y="1714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76"/>
          <p:cNvSpPr/>
          <p:nvPr/>
        </p:nvSpPr>
        <p:spPr>
          <a:xfrm>
            <a:off x="1837406" y="4500563"/>
            <a:ext cx="308577" cy="176359"/>
          </a:xfrm>
          <a:custGeom>
            <a:avLst/>
            <a:gdLst/>
            <a:ahLst/>
            <a:cxnLst/>
            <a:rect l="0" t="0" r="0" b="0"/>
            <a:pathLst>
              <a:path w="308577" h="176359">
                <a:moveTo>
                  <a:pt x="34256" y="8572"/>
                </a:moveTo>
                <a:lnTo>
                  <a:pt x="34256" y="1190"/>
                </a:lnTo>
                <a:lnTo>
                  <a:pt x="33303" y="794"/>
                </a:lnTo>
                <a:lnTo>
                  <a:pt x="25788" y="9"/>
                </a:lnTo>
                <a:lnTo>
                  <a:pt x="12916" y="0"/>
                </a:lnTo>
                <a:lnTo>
                  <a:pt x="11457" y="952"/>
                </a:lnTo>
                <a:lnTo>
                  <a:pt x="10484" y="2539"/>
                </a:lnTo>
                <a:lnTo>
                  <a:pt x="9836" y="4550"/>
                </a:lnTo>
                <a:lnTo>
                  <a:pt x="8451" y="5891"/>
                </a:lnTo>
                <a:lnTo>
                  <a:pt x="6575" y="6784"/>
                </a:lnTo>
                <a:lnTo>
                  <a:pt x="1271" y="8218"/>
                </a:lnTo>
                <a:lnTo>
                  <a:pt x="836" y="9289"/>
                </a:lnTo>
                <a:lnTo>
                  <a:pt x="224" y="14393"/>
                </a:lnTo>
                <a:lnTo>
                  <a:pt x="0" y="16782"/>
                </a:lnTo>
                <a:lnTo>
                  <a:pt x="4527" y="21588"/>
                </a:lnTo>
                <a:lnTo>
                  <a:pt x="6817" y="22964"/>
                </a:lnTo>
                <a:lnTo>
                  <a:pt x="11901" y="24493"/>
                </a:lnTo>
                <a:lnTo>
                  <a:pt x="20118" y="25354"/>
                </a:lnTo>
                <a:lnTo>
                  <a:pt x="22926" y="26428"/>
                </a:lnTo>
                <a:lnTo>
                  <a:pt x="28585" y="30160"/>
                </a:lnTo>
                <a:lnTo>
                  <a:pt x="36816" y="32454"/>
                </a:lnTo>
                <a:lnTo>
                  <a:pt x="41677" y="33066"/>
                </a:lnTo>
                <a:lnTo>
                  <a:pt x="49619" y="36285"/>
                </a:lnTo>
                <a:lnTo>
                  <a:pt x="57277" y="40891"/>
                </a:lnTo>
                <a:lnTo>
                  <a:pt x="67030" y="46113"/>
                </a:lnTo>
                <a:lnTo>
                  <a:pt x="75175" y="51609"/>
                </a:lnTo>
                <a:lnTo>
                  <a:pt x="78680" y="54408"/>
                </a:lnTo>
                <a:lnTo>
                  <a:pt x="81970" y="57227"/>
                </a:lnTo>
                <a:lnTo>
                  <a:pt x="85115" y="60059"/>
                </a:lnTo>
                <a:lnTo>
                  <a:pt x="91150" y="65745"/>
                </a:lnTo>
                <a:lnTo>
                  <a:pt x="108529" y="82869"/>
                </a:lnTo>
                <a:lnTo>
                  <a:pt x="114256" y="88582"/>
                </a:lnTo>
                <a:lnTo>
                  <a:pt x="116164" y="92392"/>
                </a:lnTo>
                <a:lnTo>
                  <a:pt x="117437" y="96837"/>
                </a:lnTo>
                <a:lnTo>
                  <a:pt x="118285" y="101705"/>
                </a:lnTo>
                <a:lnTo>
                  <a:pt x="118850" y="105903"/>
                </a:lnTo>
                <a:lnTo>
                  <a:pt x="119227" y="109654"/>
                </a:lnTo>
                <a:lnTo>
                  <a:pt x="119478" y="113108"/>
                </a:lnTo>
                <a:lnTo>
                  <a:pt x="119646" y="116362"/>
                </a:lnTo>
                <a:lnTo>
                  <a:pt x="119832" y="122518"/>
                </a:lnTo>
                <a:lnTo>
                  <a:pt x="119937" y="131340"/>
                </a:lnTo>
                <a:lnTo>
                  <a:pt x="118999" y="134232"/>
                </a:lnTo>
                <a:lnTo>
                  <a:pt x="117421" y="137112"/>
                </a:lnTo>
                <a:lnTo>
                  <a:pt x="115417" y="139985"/>
                </a:lnTo>
                <a:lnTo>
                  <a:pt x="113128" y="142853"/>
                </a:lnTo>
                <a:lnTo>
                  <a:pt x="110650" y="145718"/>
                </a:lnTo>
                <a:lnTo>
                  <a:pt x="108045" y="148580"/>
                </a:lnTo>
                <a:lnTo>
                  <a:pt x="102611" y="154300"/>
                </a:lnTo>
                <a:lnTo>
                  <a:pt x="99829" y="157159"/>
                </a:lnTo>
                <a:lnTo>
                  <a:pt x="97974" y="160017"/>
                </a:lnTo>
                <a:lnTo>
                  <a:pt x="96737" y="162875"/>
                </a:lnTo>
                <a:lnTo>
                  <a:pt x="95912" y="165733"/>
                </a:lnTo>
                <a:lnTo>
                  <a:pt x="93458" y="167638"/>
                </a:lnTo>
                <a:lnTo>
                  <a:pt x="89917" y="168909"/>
                </a:lnTo>
                <a:lnTo>
                  <a:pt x="79646" y="170947"/>
                </a:lnTo>
                <a:lnTo>
                  <a:pt x="73162" y="171226"/>
                </a:lnTo>
                <a:lnTo>
                  <a:pt x="68766" y="171301"/>
                </a:lnTo>
                <a:lnTo>
                  <a:pt x="64883" y="172302"/>
                </a:lnTo>
                <a:lnTo>
                  <a:pt x="58028" y="175956"/>
                </a:lnTo>
                <a:lnTo>
                  <a:pt x="55819" y="176358"/>
                </a:lnTo>
                <a:lnTo>
                  <a:pt x="54346" y="175675"/>
                </a:lnTo>
                <a:lnTo>
                  <a:pt x="53365" y="174266"/>
                </a:lnTo>
                <a:lnTo>
                  <a:pt x="51757" y="173327"/>
                </a:lnTo>
                <a:lnTo>
                  <a:pt x="47432" y="172283"/>
                </a:lnTo>
                <a:lnTo>
                  <a:pt x="39642" y="171697"/>
                </a:lnTo>
                <a:lnTo>
                  <a:pt x="37846" y="170661"/>
                </a:lnTo>
                <a:lnTo>
                  <a:pt x="36650" y="169019"/>
                </a:lnTo>
                <a:lnTo>
                  <a:pt x="34274" y="162924"/>
                </a:lnTo>
                <a:lnTo>
                  <a:pt x="34268" y="162908"/>
                </a:lnTo>
                <a:lnTo>
                  <a:pt x="34260" y="158335"/>
                </a:lnTo>
                <a:lnTo>
                  <a:pt x="35211" y="156991"/>
                </a:lnTo>
                <a:lnTo>
                  <a:pt x="36798" y="156096"/>
                </a:lnTo>
                <a:lnTo>
                  <a:pt x="38808" y="155498"/>
                </a:lnTo>
                <a:lnTo>
                  <a:pt x="43582" y="152295"/>
                </a:lnTo>
                <a:lnTo>
                  <a:pt x="49831" y="147696"/>
                </a:lnTo>
                <a:lnTo>
                  <a:pt x="58958" y="142477"/>
                </a:lnTo>
                <a:lnTo>
                  <a:pt x="66825" y="136983"/>
                </a:lnTo>
                <a:lnTo>
                  <a:pt x="70256" y="134184"/>
                </a:lnTo>
                <a:lnTo>
                  <a:pt x="74449" y="131366"/>
                </a:lnTo>
                <a:lnTo>
                  <a:pt x="79149" y="128534"/>
                </a:lnTo>
                <a:lnTo>
                  <a:pt x="84187" y="125694"/>
                </a:lnTo>
                <a:lnTo>
                  <a:pt x="94865" y="119999"/>
                </a:lnTo>
                <a:lnTo>
                  <a:pt x="100379" y="117146"/>
                </a:lnTo>
                <a:lnTo>
                  <a:pt x="105008" y="114292"/>
                </a:lnTo>
                <a:lnTo>
                  <a:pt x="109047" y="111437"/>
                </a:lnTo>
                <a:lnTo>
                  <a:pt x="112691" y="108581"/>
                </a:lnTo>
                <a:lnTo>
                  <a:pt x="117026" y="104772"/>
                </a:lnTo>
                <a:lnTo>
                  <a:pt x="121821" y="100328"/>
                </a:lnTo>
                <a:lnTo>
                  <a:pt x="138654" y="84057"/>
                </a:lnTo>
                <a:lnTo>
                  <a:pt x="142907" y="80803"/>
                </a:lnTo>
                <a:lnTo>
                  <a:pt x="147648" y="77681"/>
                </a:lnTo>
                <a:lnTo>
                  <a:pt x="152713" y="74647"/>
                </a:lnTo>
                <a:lnTo>
                  <a:pt x="157042" y="71672"/>
                </a:lnTo>
                <a:lnTo>
                  <a:pt x="160881" y="68736"/>
                </a:lnTo>
                <a:lnTo>
                  <a:pt x="164393" y="65826"/>
                </a:lnTo>
                <a:lnTo>
                  <a:pt x="167686" y="62934"/>
                </a:lnTo>
                <a:lnTo>
                  <a:pt x="170835" y="60053"/>
                </a:lnTo>
                <a:lnTo>
                  <a:pt x="176873" y="54312"/>
                </a:lnTo>
                <a:lnTo>
                  <a:pt x="199981" y="31433"/>
                </a:lnTo>
                <a:lnTo>
                  <a:pt x="201889" y="28575"/>
                </a:lnTo>
                <a:lnTo>
                  <a:pt x="203162" y="25717"/>
                </a:lnTo>
                <a:lnTo>
                  <a:pt x="205203" y="18838"/>
                </a:lnTo>
                <a:lnTo>
                  <a:pt x="205483" y="15357"/>
                </a:lnTo>
                <a:lnTo>
                  <a:pt x="205693" y="8969"/>
                </a:lnTo>
                <a:lnTo>
                  <a:pt x="205702" y="4138"/>
                </a:lnTo>
                <a:lnTo>
                  <a:pt x="204751" y="2759"/>
                </a:lnTo>
                <a:lnTo>
                  <a:pt x="203164" y="1839"/>
                </a:lnTo>
                <a:lnTo>
                  <a:pt x="201154" y="1226"/>
                </a:lnTo>
                <a:lnTo>
                  <a:pt x="199814" y="1769"/>
                </a:lnTo>
                <a:lnTo>
                  <a:pt x="198921" y="3084"/>
                </a:lnTo>
                <a:lnTo>
                  <a:pt x="198325" y="4914"/>
                </a:lnTo>
                <a:lnTo>
                  <a:pt x="196975" y="6133"/>
                </a:lnTo>
                <a:lnTo>
                  <a:pt x="195123" y="6946"/>
                </a:lnTo>
                <a:lnTo>
                  <a:pt x="192936" y="7487"/>
                </a:lnTo>
                <a:lnTo>
                  <a:pt x="191477" y="8801"/>
                </a:lnTo>
                <a:lnTo>
                  <a:pt x="190505" y="10630"/>
                </a:lnTo>
                <a:lnTo>
                  <a:pt x="189857" y="12801"/>
                </a:lnTo>
                <a:lnTo>
                  <a:pt x="186597" y="17754"/>
                </a:lnTo>
                <a:lnTo>
                  <a:pt x="184394" y="20408"/>
                </a:lnTo>
                <a:lnTo>
                  <a:pt x="181973" y="24082"/>
                </a:lnTo>
                <a:lnTo>
                  <a:pt x="179407" y="28437"/>
                </a:lnTo>
                <a:lnTo>
                  <a:pt x="176743" y="33245"/>
                </a:lnTo>
                <a:lnTo>
                  <a:pt x="171244" y="43668"/>
                </a:lnTo>
                <a:lnTo>
                  <a:pt x="168444" y="49114"/>
                </a:lnTo>
                <a:lnTo>
                  <a:pt x="166577" y="53698"/>
                </a:lnTo>
                <a:lnTo>
                  <a:pt x="165332" y="57706"/>
                </a:lnTo>
                <a:lnTo>
                  <a:pt x="164503" y="61330"/>
                </a:lnTo>
                <a:lnTo>
                  <a:pt x="162997" y="65651"/>
                </a:lnTo>
                <a:lnTo>
                  <a:pt x="161041" y="70437"/>
                </a:lnTo>
                <a:lnTo>
                  <a:pt x="158784" y="75533"/>
                </a:lnTo>
                <a:lnTo>
                  <a:pt x="157280" y="80835"/>
                </a:lnTo>
                <a:lnTo>
                  <a:pt x="156277" y="86274"/>
                </a:lnTo>
                <a:lnTo>
                  <a:pt x="155608" y="91806"/>
                </a:lnTo>
                <a:lnTo>
                  <a:pt x="155163" y="97399"/>
                </a:lnTo>
                <a:lnTo>
                  <a:pt x="154865" y="103032"/>
                </a:lnTo>
                <a:lnTo>
                  <a:pt x="154667" y="108693"/>
                </a:lnTo>
                <a:lnTo>
                  <a:pt x="155488" y="114371"/>
                </a:lnTo>
                <a:lnTo>
                  <a:pt x="156987" y="120063"/>
                </a:lnTo>
                <a:lnTo>
                  <a:pt x="158939" y="125761"/>
                </a:lnTo>
                <a:lnTo>
                  <a:pt x="160241" y="130513"/>
                </a:lnTo>
                <a:lnTo>
                  <a:pt x="161108" y="134633"/>
                </a:lnTo>
                <a:lnTo>
                  <a:pt x="161687" y="138333"/>
                </a:lnTo>
                <a:lnTo>
                  <a:pt x="163025" y="141752"/>
                </a:lnTo>
                <a:lnTo>
                  <a:pt x="164869" y="144984"/>
                </a:lnTo>
                <a:lnTo>
                  <a:pt x="167051" y="148090"/>
                </a:lnTo>
                <a:lnTo>
                  <a:pt x="169459" y="151114"/>
                </a:lnTo>
                <a:lnTo>
                  <a:pt x="172016" y="154082"/>
                </a:lnTo>
                <a:lnTo>
                  <a:pt x="174674" y="157014"/>
                </a:lnTo>
                <a:lnTo>
                  <a:pt x="180166" y="162811"/>
                </a:lnTo>
                <a:lnTo>
                  <a:pt x="182965" y="165690"/>
                </a:lnTo>
                <a:lnTo>
                  <a:pt x="185783" y="167610"/>
                </a:lnTo>
                <a:lnTo>
                  <a:pt x="191454" y="169743"/>
                </a:lnTo>
                <a:lnTo>
                  <a:pt x="200001" y="170944"/>
                </a:lnTo>
                <a:lnTo>
                  <a:pt x="208567" y="171299"/>
                </a:lnTo>
                <a:lnTo>
                  <a:pt x="221688" y="171404"/>
                </a:lnTo>
                <a:lnTo>
                  <a:pt x="225885" y="170467"/>
                </a:lnTo>
                <a:lnTo>
                  <a:pt x="233090" y="166885"/>
                </a:lnTo>
                <a:lnTo>
                  <a:pt x="242006" y="164658"/>
                </a:lnTo>
                <a:lnTo>
                  <a:pt x="247051" y="164064"/>
                </a:lnTo>
                <a:lnTo>
                  <a:pt x="252319" y="162716"/>
                </a:lnTo>
                <a:lnTo>
                  <a:pt x="257737" y="160865"/>
                </a:lnTo>
                <a:lnTo>
                  <a:pt x="263253" y="158678"/>
                </a:lnTo>
                <a:lnTo>
                  <a:pt x="268836" y="156267"/>
                </a:lnTo>
                <a:lnTo>
                  <a:pt x="280119" y="151049"/>
                </a:lnTo>
                <a:lnTo>
                  <a:pt x="288943" y="145555"/>
                </a:lnTo>
                <a:lnTo>
                  <a:pt x="292630" y="142757"/>
                </a:lnTo>
                <a:lnTo>
                  <a:pt x="296040" y="139938"/>
                </a:lnTo>
                <a:lnTo>
                  <a:pt x="299266" y="137107"/>
                </a:lnTo>
                <a:lnTo>
                  <a:pt x="308576" y="1285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77"/>
          <p:cNvSpPr/>
          <p:nvPr/>
        </p:nvSpPr>
        <p:spPr>
          <a:xfrm>
            <a:off x="2283142" y="4346257"/>
            <a:ext cx="77153" cy="368490"/>
          </a:xfrm>
          <a:custGeom>
            <a:avLst/>
            <a:gdLst/>
            <a:ahLst/>
            <a:cxnLst/>
            <a:rect l="0" t="0" r="0" b="0"/>
            <a:pathLst>
              <a:path w="77153" h="368490">
                <a:moveTo>
                  <a:pt x="0" y="0"/>
                </a:moveTo>
                <a:lnTo>
                  <a:pt x="0" y="17321"/>
                </a:lnTo>
                <a:lnTo>
                  <a:pt x="952" y="21072"/>
                </a:lnTo>
                <a:lnTo>
                  <a:pt x="2540" y="24526"/>
                </a:lnTo>
                <a:lnTo>
                  <a:pt x="4551" y="27781"/>
                </a:lnTo>
                <a:lnTo>
                  <a:pt x="6844" y="31855"/>
                </a:lnTo>
                <a:lnTo>
                  <a:pt x="11932" y="41463"/>
                </a:lnTo>
                <a:lnTo>
                  <a:pt x="13669" y="46692"/>
                </a:lnTo>
                <a:lnTo>
                  <a:pt x="17068" y="64105"/>
                </a:lnTo>
                <a:lnTo>
                  <a:pt x="18998" y="71312"/>
                </a:lnTo>
                <a:lnTo>
                  <a:pt x="23684" y="86939"/>
                </a:lnTo>
                <a:lnTo>
                  <a:pt x="28941" y="103410"/>
                </a:lnTo>
                <a:lnTo>
                  <a:pt x="30724" y="111803"/>
                </a:lnTo>
                <a:lnTo>
                  <a:pt x="31913" y="120255"/>
                </a:lnTo>
                <a:lnTo>
                  <a:pt x="32705" y="128748"/>
                </a:lnTo>
                <a:lnTo>
                  <a:pt x="34186" y="137267"/>
                </a:lnTo>
                <a:lnTo>
                  <a:pt x="36126" y="145804"/>
                </a:lnTo>
                <a:lnTo>
                  <a:pt x="38371" y="154353"/>
                </a:lnTo>
                <a:lnTo>
                  <a:pt x="39868" y="162910"/>
                </a:lnTo>
                <a:lnTo>
                  <a:pt x="40866" y="171471"/>
                </a:lnTo>
                <a:lnTo>
                  <a:pt x="41532" y="180037"/>
                </a:lnTo>
                <a:lnTo>
                  <a:pt x="42928" y="188604"/>
                </a:lnTo>
                <a:lnTo>
                  <a:pt x="44811" y="197174"/>
                </a:lnTo>
                <a:lnTo>
                  <a:pt x="47019" y="205744"/>
                </a:lnTo>
                <a:lnTo>
                  <a:pt x="48491" y="214315"/>
                </a:lnTo>
                <a:lnTo>
                  <a:pt x="49472" y="222887"/>
                </a:lnTo>
                <a:lnTo>
                  <a:pt x="50127" y="231459"/>
                </a:lnTo>
                <a:lnTo>
                  <a:pt x="51515" y="240983"/>
                </a:lnTo>
                <a:lnTo>
                  <a:pt x="53393" y="251143"/>
                </a:lnTo>
                <a:lnTo>
                  <a:pt x="55598" y="261727"/>
                </a:lnTo>
                <a:lnTo>
                  <a:pt x="57068" y="270687"/>
                </a:lnTo>
                <a:lnTo>
                  <a:pt x="58048" y="278566"/>
                </a:lnTo>
                <a:lnTo>
                  <a:pt x="58701" y="285723"/>
                </a:lnTo>
                <a:lnTo>
                  <a:pt x="59137" y="292400"/>
                </a:lnTo>
                <a:lnTo>
                  <a:pt x="59427" y="298756"/>
                </a:lnTo>
                <a:lnTo>
                  <a:pt x="59750" y="310898"/>
                </a:lnTo>
                <a:lnTo>
                  <a:pt x="59973" y="335417"/>
                </a:lnTo>
                <a:lnTo>
                  <a:pt x="60937" y="339816"/>
                </a:lnTo>
                <a:lnTo>
                  <a:pt x="62533" y="344655"/>
                </a:lnTo>
                <a:lnTo>
                  <a:pt x="67385" y="357005"/>
                </a:lnTo>
                <a:lnTo>
                  <a:pt x="68571" y="368489"/>
                </a:lnTo>
                <a:lnTo>
                  <a:pt x="69526" y="367580"/>
                </a:lnTo>
                <a:lnTo>
                  <a:pt x="77152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78"/>
          <p:cNvSpPr/>
          <p:nvPr/>
        </p:nvSpPr>
        <p:spPr>
          <a:xfrm>
            <a:off x="2600334" y="4491993"/>
            <a:ext cx="360036" cy="51433"/>
          </a:xfrm>
          <a:custGeom>
            <a:avLst/>
            <a:gdLst/>
            <a:ahLst/>
            <a:cxnLst/>
            <a:rect l="0" t="0" r="0" b="0"/>
            <a:pathLst>
              <a:path w="360036" h="51433">
                <a:moveTo>
                  <a:pt x="8563" y="51432"/>
                </a:moveTo>
                <a:lnTo>
                  <a:pt x="0" y="51432"/>
                </a:lnTo>
                <a:lnTo>
                  <a:pt x="9095" y="46881"/>
                </a:lnTo>
                <a:lnTo>
                  <a:pt x="13680" y="45540"/>
                </a:lnTo>
                <a:lnTo>
                  <a:pt x="23855" y="44051"/>
                </a:lnTo>
                <a:lnTo>
                  <a:pt x="29235" y="42701"/>
                </a:lnTo>
                <a:lnTo>
                  <a:pt x="34727" y="40849"/>
                </a:lnTo>
                <a:lnTo>
                  <a:pt x="40293" y="38661"/>
                </a:lnTo>
                <a:lnTo>
                  <a:pt x="54098" y="33691"/>
                </a:lnTo>
                <a:lnTo>
                  <a:pt x="111589" y="14249"/>
                </a:lnTo>
                <a:lnTo>
                  <a:pt x="121062" y="12356"/>
                </a:lnTo>
                <a:lnTo>
                  <a:pt x="131188" y="11094"/>
                </a:lnTo>
                <a:lnTo>
                  <a:pt x="141748" y="10252"/>
                </a:lnTo>
                <a:lnTo>
                  <a:pt x="151645" y="8739"/>
                </a:lnTo>
                <a:lnTo>
                  <a:pt x="161101" y="6777"/>
                </a:lnTo>
                <a:lnTo>
                  <a:pt x="170263" y="4517"/>
                </a:lnTo>
                <a:lnTo>
                  <a:pt x="180180" y="3010"/>
                </a:lnTo>
                <a:lnTo>
                  <a:pt x="190602" y="2006"/>
                </a:lnTo>
                <a:lnTo>
                  <a:pt x="201360" y="1336"/>
                </a:lnTo>
                <a:lnTo>
                  <a:pt x="220933" y="592"/>
                </a:lnTo>
                <a:lnTo>
                  <a:pt x="248017" y="173"/>
                </a:lnTo>
                <a:lnTo>
                  <a:pt x="322376" y="0"/>
                </a:lnTo>
                <a:lnTo>
                  <a:pt x="327309" y="951"/>
                </a:lnTo>
                <a:lnTo>
                  <a:pt x="331551" y="2538"/>
                </a:lnTo>
                <a:lnTo>
                  <a:pt x="335330" y="4548"/>
                </a:lnTo>
                <a:lnTo>
                  <a:pt x="338803" y="5889"/>
                </a:lnTo>
                <a:lnTo>
                  <a:pt x="345201" y="7378"/>
                </a:lnTo>
                <a:lnTo>
                  <a:pt x="351179" y="8334"/>
                </a:lnTo>
                <a:lnTo>
                  <a:pt x="360035" y="8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79"/>
          <p:cNvSpPr/>
          <p:nvPr/>
        </p:nvSpPr>
        <p:spPr>
          <a:xfrm>
            <a:off x="2686083" y="4371975"/>
            <a:ext cx="77120" cy="317183"/>
          </a:xfrm>
          <a:custGeom>
            <a:avLst/>
            <a:gdLst/>
            <a:ahLst/>
            <a:cxnLst/>
            <a:rect l="0" t="0" r="0" b="0"/>
            <a:pathLst>
              <a:path w="77120" h="317183">
                <a:moveTo>
                  <a:pt x="42829" y="0"/>
                </a:moveTo>
                <a:lnTo>
                  <a:pt x="35448" y="0"/>
                </a:lnTo>
                <a:lnTo>
                  <a:pt x="34098" y="952"/>
                </a:lnTo>
                <a:lnTo>
                  <a:pt x="32246" y="2540"/>
                </a:lnTo>
                <a:lnTo>
                  <a:pt x="26980" y="7380"/>
                </a:lnTo>
                <a:lnTo>
                  <a:pt x="25596" y="9683"/>
                </a:lnTo>
                <a:lnTo>
                  <a:pt x="23720" y="13123"/>
                </a:lnTo>
                <a:lnTo>
                  <a:pt x="21517" y="17321"/>
                </a:lnTo>
                <a:lnTo>
                  <a:pt x="20049" y="22025"/>
                </a:lnTo>
                <a:lnTo>
                  <a:pt x="19070" y="27065"/>
                </a:lnTo>
                <a:lnTo>
                  <a:pt x="18417" y="32331"/>
                </a:lnTo>
                <a:lnTo>
                  <a:pt x="17029" y="37746"/>
                </a:lnTo>
                <a:lnTo>
                  <a:pt x="15152" y="43262"/>
                </a:lnTo>
                <a:lnTo>
                  <a:pt x="12948" y="48843"/>
                </a:lnTo>
                <a:lnTo>
                  <a:pt x="11478" y="55422"/>
                </a:lnTo>
                <a:lnTo>
                  <a:pt x="10498" y="62665"/>
                </a:lnTo>
                <a:lnTo>
                  <a:pt x="9845" y="70352"/>
                </a:lnTo>
                <a:lnTo>
                  <a:pt x="8457" y="78333"/>
                </a:lnTo>
                <a:lnTo>
                  <a:pt x="6579" y="86512"/>
                </a:lnTo>
                <a:lnTo>
                  <a:pt x="4375" y="94822"/>
                </a:lnTo>
                <a:lnTo>
                  <a:pt x="2906" y="102267"/>
                </a:lnTo>
                <a:lnTo>
                  <a:pt x="1926" y="109136"/>
                </a:lnTo>
                <a:lnTo>
                  <a:pt x="1273" y="115620"/>
                </a:lnTo>
                <a:lnTo>
                  <a:pt x="837" y="122800"/>
                </a:lnTo>
                <a:lnTo>
                  <a:pt x="354" y="138398"/>
                </a:lnTo>
                <a:lnTo>
                  <a:pt x="0" y="184153"/>
                </a:lnTo>
                <a:lnTo>
                  <a:pt x="942" y="191348"/>
                </a:lnTo>
                <a:lnTo>
                  <a:pt x="2522" y="199003"/>
                </a:lnTo>
                <a:lnTo>
                  <a:pt x="4527" y="206963"/>
                </a:lnTo>
                <a:lnTo>
                  <a:pt x="5864" y="214176"/>
                </a:lnTo>
                <a:lnTo>
                  <a:pt x="6756" y="220888"/>
                </a:lnTo>
                <a:lnTo>
                  <a:pt x="7350" y="227269"/>
                </a:lnTo>
                <a:lnTo>
                  <a:pt x="8699" y="234380"/>
                </a:lnTo>
                <a:lnTo>
                  <a:pt x="10551" y="241978"/>
                </a:lnTo>
                <a:lnTo>
                  <a:pt x="12738" y="249901"/>
                </a:lnTo>
                <a:lnTo>
                  <a:pt x="15148" y="256135"/>
                </a:lnTo>
                <a:lnTo>
                  <a:pt x="17708" y="261245"/>
                </a:lnTo>
                <a:lnTo>
                  <a:pt x="20366" y="265603"/>
                </a:lnTo>
                <a:lnTo>
                  <a:pt x="23091" y="270414"/>
                </a:lnTo>
                <a:lnTo>
                  <a:pt x="28659" y="280839"/>
                </a:lnTo>
                <a:lnTo>
                  <a:pt x="31478" y="285333"/>
                </a:lnTo>
                <a:lnTo>
                  <a:pt x="34309" y="289282"/>
                </a:lnTo>
                <a:lnTo>
                  <a:pt x="37149" y="292867"/>
                </a:lnTo>
                <a:lnTo>
                  <a:pt x="39995" y="295257"/>
                </a:lnTo>
                <a:lnTo>
                  <a:pt x="42844" y="296851"/>
                </a:lnTo>
                <a:lnTo>
                  <a:pt x="45697" y="297913"/>
                </a:lnTo>
                <a:lnTo>
                  <a:pt x="48551" y="299573"/>
                </a:lnTo>
                <a:lnTo>
                  <a:pt x="51406" y="301633"/>
                </a:lnTo>
                <a:lnTo>
                  <a:pt x="54262" y="303958"/>
                </a:lnTo>
                <a:lnTo>
                  <a:pt x="57118" y="305509"/>
                </a:lnTo>
                <a:lnTo>
                  <a:pt x="59975" y="306542"/>
                </a:lnTo>
                <a:lnTo>
                  <a:pt x="62832" y="307232"/>
                </a:lnTo>
                <a:lnTo>
                  <a:pt x="65690" y="308643"/>
                </a:lnTo>
                <a:lnTo>
                  <a:pt x="68547" y="310537"/>
                </a:lnTo>
                <a:lnTo>
                  <a:pt x="77119" y="3171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80"/>
          <p:cNvSpPr/>
          <p:nvPr/>
        </p:nvSpPr>
        <p:spPr>
          <a:xfrm>
            <a:off x="2908935" y="4260649"/>
            <a:ext cx="366807" cy="342740"/>
          </a:xfrm>
          <a:custGeom>
            <a:avLst/>
            <a:gdLst/>
            <a:ahLst/>
            <a:cxnLst/>
            <a:rect l="0" t="0" r="0" b="0"/>
            <a:pathLst>
              <a:path w="366807" h="342740">
                <a:moveTo>
                  <a:pt x="0" y="25601"/>
                </a:moveTo>
                <a:lnTo>
                  <a:pt x="0" y="21050"/>
                </a:lnTo>
                <a:lnTo>
                  <a:pt x="952" y="18757"/>
                </a:lnTo>
                <a:lnTo>
                  <a:pt x="7380" y="10000"/>
                </a:lnTo>
                <a:lnTo>
                  <a:pt x="17321" y="4362"/>
                </a:lnTo>
                <a:lnTo>
                  <a:pt x="24525" y="1874"/>
                </a:lnTo>
                <a:lnTo>
                  <a:pt x="32361" y="276"/>
                </a:lnTo>
                <a:lnTo>
                  <a:pt x="42820" y="0"/>
                </a:lnTo>
                <a:lnTo>
                  <a:pt x="46644" y="913"/>
                </a:lnTo>
                <a:lnTo>
                  <a:pt x="53433" y="4468"/>
                </a:lnTo>
                <a:lnTo>
                  <a:pt x="62610" y="11825"/>
                </a:lnTo>
                <a:lnTo>
                  <a:pt x="68466" y="19796"/>
                </a:lnTo>
                <a:lnTo>
                  <a:pt x="74244" y="29688"/>
                </a:lnTo>
                <a:lnTo>
                  <a:pt x="79987" y="40435"/>
                </a:lnTo>
                <a:lnTo>
                  <a:pt x="83805" y="46920"/>
                </a:lnTo>
                <a:lnTo>
                  <a:pt x="93126" y="61746"/>
                </a:lnTo>
                <a:lnTo>
                  <a:pt x="97326" y="69700"/>
                </a:lnTo>
                <a:lnTo>
                  <a:pt x="101079" y="77860"/>
                </a:lnTo>
                <a:lnTo>
                  <a:pt x="104533" y="86158"/>
                </a:lnTo>
                <a:lnTo>
                  <a:pt x="107789" y="94547"/>
                </a:lnTo>
                <a:lnTo>
                  <a:pt x="113946" y="111488"/>
                </a:lnTo>
                <a:lnTo>
                  <a:pt x="115969" y="120007"/>
                </a:lnTo>
                <a:lnTo>
                  <a:pt x="117318" y="128543"/>
                </a:lnTo>
                <a:lnTo>
                  <a:pt x="118216" y="137092"/>
                </a:lnTo>
                <a:lnTo>
                  <a:pt x="119768" y="146600"/>
                </a:lnTo>
                <a:lnTo>
                  <a:pt x="121755" y="156750"/>
                </a:lnTo>
                <a:lnTo>
                  <a:pt x="124032" y="167326"/>
                </a:lnTo>
                <a:lnTo>
                  <a:pt x="126503" y="177234"/>
                </a:lnTo>
                <a:lnTo>
                  <a:pt x="129103" y="186697"/>
                </a:lnTo>
                <a:lnTo>
                  <a:pt x="131788" y="195863"/>
                </a:lnTo>
                <a:lnTo>
                  <a:pt x="133579" y="204831"/>
                </a:lnTo>
                <a:lnTo>
                  <a:pt x="134772" y="213668"/>
                </a:lnTo>
                <a:lnTo>
                  <a:pt x="135568" y="222416"/>
                </a:lnTo>
                <a:lnTo>
                  <a:pt x="137051" y="231106"/>
                </a:lnTo>
                <a:lnTo>
                  <a:pt x="138992" y="239757"/>
                </a:lnTo>
                <a:lnTo>
                  <a:pt x="141239" y="248381"/>
                </a:lnTo>
                <a:lnTo>
                  <a:pt x="143689" y="256036"/>
                </a:lnTo>
                <a:lnTo>
                  <a:pt x="146275" y="263044"/>
                </a:lnTo>
                <a:lnTo>
                  <a:pt x="148952" y="269621"/>
                </a:lnTo>
                <a:lnTo>
                  <a:pt x="150736" y="276864"/>
                </a:lnTo>
                <a:lnTo>
                  <a:pt x="151925" y="284549"/>
                </a:lnTo>
                <a:lnTo>
                  <a:pt x="152719" y="292531"/>
                </a:lnTo>
                <a:lnTo>
                  <a:pt x="154200" y="298804"/>
                </a:lnTo>
                <a:lnTo>
                  <a:pt x="159883" y="312184"/>
                </a:lnTo>
                <a:lnTo>
                  <a:pt x="161990" y="322180"/>
                </a:lnTo>
                <a:lnTo>
                  <a:pt x="162614" y="331175"/>
                </a:lnTo>
                <a:lnTo>
                  <a:pt x="162842" y="341067"/>
                </a:lnTo>
                <a:lnTo>
                  <a:pt x="163806" y="341639"/>
                </a:lnTo>
                <a:lnTo>
                  <a:pt x="167417" y="342275"/>
                </a:lnTo>
                <a:lnTo>
                  <a:pt x="167809" y="342444"/>
                </a:lnTo>
                <a:lnTo>
                  <a:pt x="163715" y="342739"/>
                </a:lnTo>
                <a:lnTo>
                  <a:pt x="168934" y="335930"/>
                </a:lnTo>
                <a:lnTo>
                  <a:pt x="171657" y="327206"/>
                </a:lnTo>
                <a:lnTo>
                  <a:pt x="175669" y="318080"/>
                </a:lnTo>
                <a:lnTo>
                  <a:pt x="183283" y="302232"/>
                </a:lnTo>
                <a:lnTo>
                  <a:pt x="186959" y="296699"/>
                </a:lnTo>
                <a:lnTo>
                  <a:pt x="191314" y="291105"/>
                </a:lnTo>
                <a:lnTo>
                  <a:pt x="196122" y="285471"/>
                </a:lnTo>
                <a:lnTo>
                  <a:pt x="200281" y="279811"/>
                </a:lnTo>
                <a:lnTo>
                  <a:pt x="204005" y="274131"/>
                </a:lnTo>
                <a:lnTo>
                  <a:pt x="207441" y="268440"/>
                </a:lnTo>
                <a:lnTo>
                  <a:pt x="211636" y="262741"/>
                </a:lnTo>
                <a:lnTo>
                  <a:pt x="216338" y="257037"/>
                </a:lnTo>
                <a:lnTo>
                  <a:pt x="221378" y="251329"/>
                </a:lnTo>
                <a:lnTo>
                  <a:pt x="232057" y="239907"/>
                </a:lnTo>
                <a:lnTo>
                  <a:pt x="249885" y="221603"/>
                </a:lnTo>
                <a:lnTo>
                  <a:pt x="259015" y="214947"/>
                </a:lnTo>
                <a:lnTo>
                  <a:pt x="269422" y="208815"/>
                </a:lnTo>
                <a:lnTo>
                  <a:pt x="280398" y="202914"/>
                </a:lnTo>
                <a:lnTo>
                  <a:pt x="291626" y="199657"/>
                </a:lnTo>
                <a:lnTo>
                  <a:pt x="302967" y="198209"/>
                </a:lnTo>
                <a:lnTo>
                  <a:pt x="314357" y="197566"/>
                </a:lnTo>
                <a:lnTo>
                  <a:pt x="319108" y="198346"/>
                </a:lnTo>
                <a:lnTo>
                  <a:pt x="326928" y="201754"/>
                </a:lnTo>
                <a:lnTo>
                  <a:pt x="336119" y="203903"/>
                </a:lnTo>
                <a:lnTo>
                  <a:pt x="341236" y="204477"/>
                </a:lnTo>
                <a:lnTo>
                  <a:pt x="345601" y="205812"/>
                </a:lnTo>
                <a:lnTo>
                  <a:pt x="352990" y="209835"/>
                </a:lnTo>
                <a:lnTo>
                  <a:pt x="362505" y="217454"/>
                </a:lnTo>
                <a:lnTo>
                  <a:pt x="364542" y="221130"/>
                </a:lnTo>
                <a:lnTo>
                  <a:pt x="366806" y="230295"/>
                </a:lnTo>
                <a:lnTo>
                  <a:pt x="366457" y="234454"/>
                </a:lnTo>
                <a:lnTo>
                  <a:pt x="365272" y="238179"/>
                </a:lnTo>
                <a:lnTo>
                  <a:pt x="339984" y="288610"/>
                </a:lnTo>
                <a:lnTo>
                  <a:pt x="336193" y="293332"/>
                </a:lnTo>
                <a:lnTo>
                  <a:pt x="326901" y="301120"/>
                </a:lnTo>
                <a:lnTo>
                  <a:pt x="316422" y="307757"/>
                </a:lnTo>
                <a:lnTo>
                  <a:pt x="306366" y="312928"/>
                </a:lnTo>
                <a:lnTo>
                  <a:pt x="298723" y="315227"/>
                </a:lnTo>
                <a:lnTo>
                  <a:pt x="289610" y="318788"/>
                </a:lnTo>
                <a:lnTo>
                  <a:pt x="279210" y="322594"/>
                </a:lnTo>
                <a:lnTo>
                  <a:pt x="268238" y="324285"/>
                </a:lnTo>
                <a:lnTo>
                  <a:pt x="257012" y="325037"/>
                </a:lnTo>
                <a:lnTo>
                  <a:pt x="242521" y="325460"/>
                </a:lnTo>
                <a:lnTo>
                  <a:pt x="225118" y="325614"/>
                </a:lnTo>
                <a:lnTo>
                  <a:pt x="206607" y="325637"/>
                </a:lnTo>
                <a:lnTo>
                  <a:pt x="206318" y="324685"/>
                </a:lnTo>
                <a:lnTo>
                  <a:pt x="205740" y="3170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81"/>
          <p:cNvSpPr/>
          <p:nvPr/>
        </p:nvSpPr>
        <p:spPr>
          <a:xfrm>
            <a:off x="3322110" y="4399150"/>
            <a:ext cx="195473" cy="194262"/>
          </a:xfrm>
          <a:custGeom>
            <a:avLst/>
            <a:gdLst/>
            <a:ahLst/>
            <a:cxnLst/>
            <a:rect l="0" t="0" r="0" b="0"/>
            <a:pathLst>
              <a:path w="195473" h="194262">
                <a:moveTo>
                  <a:pt x="84029" y="41404"/>
                </a:moveTo>
                <a:lnTo>
                  <a:pt x="75488" y="32863"/>
                </a:lnTo>
                <a:lnTo>
                  <a:pt x="68079" y="32835"/>
                </a:lnTo>
                <a:lnTo>
                  <a:pt x="62688" y="37384"/>
                </a:lnTo>
                <a:lnTo>
                  <a:pt x="59324" y="39676"/>
                </a:lnTo>
                <a:lnTo>
                  <a:pt x="55177" y="42157"/>
                </a:lnTo>
                <a:lnTo>
                  <a:pt x="50507" y="44764"/>
                </a:lnTo>
                <a:lnTo>
                  <a:pt x="46441" y="47454"/>
                </a:lnTo>
                <a:lnTo>
                  <a:pt x="42778" y="50200"/>
                </a:lnTo>
                <a:lnTo>
                  <a:pt x="39384" y="52984"/>
                </a:lnTo>
                <a:lnTo>
                  <a:pt x="36168" y="56744"/>
                </a:lnTo>
                <a:lnTo>
                  <a:pt x="33072" y="61156"/>
                </a:lnTo>
                <a:lnTo>
                  <a:pt x="30055" y="66003"/>
                </a:lnTo>
                <a:lnTo>
                  <a:pt x="27091" y="70186"/>
                </a:lnTo>
                <a:lnTo>
                  <a:pt x="24164" y="73927"/>
                </a:lnTo>
                <a:lnTo>
                  <a:pt x="21259" y="77374"/>
                </a:lnTo>
                <a:lnTo>
                  <a:pt x="18370" y="81577"/>
                </a:lnTo>
                <a:lnTo>
                  <a:pt x="15491" y="86283"/>
                </a:lnTo>
                <a:lnTo>
                  <a:pt x="12620" y="91327"/>
                </a:lnTo>
                <a:lnTo>
                  <a:pt x="6889" y="102010"/>
                </a:lnTo>
                <a:lnTo>
                  <a:pt x="4028" y="107526"/>
                </a:lnTo>
                <a:lnTo>
                  <a:pt x="2120" y="113108"/>
                </a:lnTo>
                <a:lnTo>
                  <a:pt x="848" y="118735"/>
                </a:lnTo>
                <a:lnTo>
                  <a:pt x="0" y="124390"/>
                </a:lnTo>
                <a:lnTo>
                  <a:pt x="387" y="130066"/>
                </a:lnTo>
                <a:lnTo>
                  <a:pt x="1598" y="135754"/>
                </a:lnTo>
                <a:lnTo>
                  <a:pt x="3358" y="141452"/>
                </a:lnTo>
                <a:lnTo>
                  <a:pt x="4531" y="146203"/>
                </a:lnTo>
                <a:lnTo>
                  <a:pt x="5313" y="150323"/>
                </a:lnTo>
                <a:lnTo>
                  <a:pt x="5834" y="154022"/>
                </a:lnTo>
                <a:lnTo>
                  <a:pt x="7134" y="157440"/>
                </a:lnTo>
                <a:lnTo>
                  <a:pt x="8954" y="160672"/>
                </a:lnTo>
                <a:lnTo>
                  <a:pt x="11119" y="163779"/>
                </a:lnTo>
                <a:lnTo>
                  <a:pt x="13515" y="167755"/>
                </a:lnTo>
                <a:lnTo>
                  <a:pt x="16065" y="172310"/>
                </a:lnTo>
                <a:lnTo>
                  <a:pt x="18717" y="177253"/>
                </a:lnTo>
                <a:lnTo>
                  <a:pt x="21438" y="180547"/>
                </a:lnTo>
                <a:lnTo>
                  <a:pt x="24204" y="182744"/>
                </a:lnTo>
                <a:lnTo>
                  <a:pt x="29818" y="186137"/>
                </a:lnTo>
                <a:lnTo>
                  <a:pt x="35488" y="190820"/>
                </a:lnTo>
                <a:lnTo>
                  <a:pt x="38334" y="192450"/>
                </a:lnTo>
                <a:lnTo>
                  <a:pt x="44035" y="194261"/>
                </a:lnTo>
                <a:lnTo>
                  <a:pt x="46889" y="193792"/>
                </a:lnTo>
                <a:lnTo>
                  <a:pt x="52600" y="190729"/>
                </a:lnTo>
                <a:lnTo>
                  <a:pt x="58313" y="188734"/>
                </a:lnTo>
                <a:lnTo>
                  <a:pt x="61170" y="188201"/>
                </a:lnTo>
                <a:lnTo>
                  <a:pt x="64980" y="186894"/>
                </a:lnTo>
                <a:lnTo>
                  <a:pt x="69425" y="185070"/>
                </a:lnTo>
                <a:lnTo>
                  <a:pt x="74293" y="182902"/>
                </a:lnTo>
                <a:lnTo>
                  <a:pt x="78491" y="179551"/>
                </a:lnTo>
                <a:lnTo>
                  <a:pt x="82242" y="175412"/>
                </a:lnTo>
                <a:lnTo>
                  <a:pt x="85695" y="170748"/>
                </a:lnTo>
                <a:lnTo>
                  <a:pt x="88950" y="165734"/>
                </a:lnTo>
                <a:lnTo>
                  <a:pt x="92073" y="160486"/>
                </a:lnTo>
                <a:lnTo>
                  <a:pt x="95106" y="155082"/>
                </a:lnTo>
                <a:lnTo>
                  <a:pt x="101017" y="143998"/>
                </a:lnTo>
                <a:lnTo>
                  <a:pt x="103927" y="138375"/>
                </a:lnTo>
                <a:lnTo>
                  <a:pt x="107772" y="131769"/>
                </a:lnTo>
                <a:lnTo>
                  <a:pt x="121333" y="109772"/>
                </a:lnTo>
                <a:lnTo>
                  <a:pt x="125091" y="103175"/>
                </a:lnTo>
                <a:lnTo>
                  <a:pt x="128549" y="96873"/>
                </a:lnTo>
                <a:lnTo>
                  <a:pt x="130854" y="90765"/>
                </a:lnTo>
                <a:lnTo>
                  <a:pt x="132391" y="84790"/>
                </a:lnTo>
                <a:lnTo>
                  <a:pt x="133415" y="78900"/>
                </a:lnTo>
                <a:lnTo>
                  <a:pt x="134098" y="73069"/>
                </a:lnTo>
                <a:lnTo>
                  <a:pt x="134554" y="67277"/>
                </a:lnTo>
                <a:lnTo>
                  <a:pt x="134858" y="61511"/>
                </a:lnTo>
                <a:lnTo>
                  <a:pt x="135195" y="50023"/>
                </a:lnTo>
                <a:lnTo>
                  <a:pt x="135285" y="44293"/>
                </a:lnTo>
                <a:lnTo>
                  <a:pt x="136297" y="39520"/>
                </a:lnTo>
                <a:lnTo>
                  <a:pt x="137925" y="35386"/>
                </a:lnTo>
                <a:lnTo>
                  <a:pt x="139962" y="31677"/>
                </a:lnTo>
                <a:lnTo>
                  <a:pt x="141320" y="27299"/>
                </a:lnTo>
                <a:lnTo>
                  <a:pt x="142226" y="22477"/>
                </a:lnTo>
                <a:lnTo>
                  <a:pt x="143679" y="10149"/>
                </a:lnTo>
                <a:lnTo>
                  <a:pt x="143878" y="5923"/>
                </a:lnTo>
                <a:lnTo>
                  <a:pt x="144005" y="0"/>
                </a:lnTo>
                <a:lnTo>
                  <a:pt x="144034" y="6051"/>
                </a:lnTo>
                <a:lnTo>
                  <a:pt x="144037" y="18953"/>
                </a:lnTo>
                <a:lnTo>
                  <a:pt x="143084" y="22626"/>
                </a:lnTo>
                <a:lnTo>
                  <a:pt x="141497" y="26981"/>
                </a:lnTo>
                <a:lnTo>
                  <a:pt x="139486" y="31789"/>
                </a:lnTo>
                <a:lnTo>
                  <a:pt x="138145" y="35947"/>
                </a:lnTo>
                <a:lnTo>
                  <a:pt x="137252" y="39671"/>
                </a:lnTo>
                <a:lnTo>
                  <a:pt x="136656" y="43107"/>
                </a:lnTo>
                <a:lnTo>
                  <a:pt x="136259" y="47302"/>
                </a:lnTo>
                <a:lnTo>
                  <a:pt x="135994" y="52003"/>
                </a:lnTo>
                <a:lnTo>
                  <a:pt x="135700" y="62308"/>
                </a:lnTo>
                <a:lnTo>
                  <a:pt x="135570" y="73237"/>
                </a:lnTo>
                <a:lnTo>
                  <a:pt x="136487" y="78819"/>
                </a:lnTo>
                <a:lnTo>
                  <a:pt x="138051" y="84445"/>
                </a:lnTo>
                <a:lnTo>
                  <a:pt x="140047" y="90101"/>
                </a:lnTo>
                <a:lnTo>
                  <a:pt x="142329" y="95776"/>
                </a:lnTo>
                <a:lnTo>
                  <a:pt x="144803" y="101465"/>
                </a:lnTo>
                <a:lnTo>
                  <a:pt x="147406" y="107162"/>
                </a:lnTo>
                <a:lnTo>
                  <a:pt x="149140" y="112866"/>
                </a:lnTo>
                <a:lnTo>
                  <a:pt x="150297" y="118573"/>
                </a:lnTo>
                <a:lnTo>
                  <a:pt x="151067" y="124283"/>
                </a:lnTo>
                <a:lnTo>
                  <a:pt x="152534" y="129994"/>
                </a:lnTo>
                <a:lnTo>
                  <a:pt x="154464" y="135707"/>
                </a:lnTo>
                <a:lnTo>
                  <a:pt x="156704" y="141420"/>
                </a:lnTo>
                <a:lnTo>
                  <a:pt x="159149" y="146182"/>
                </a:lnTo>
                <a:lnTo>
                  <a:pt x="161732" y="150308"/>
                </a:lnTo>
                <a:lnTo>
                  <a:pt x="164406" y="154012"/>
                </a:lnTo>
                <a:lnTo>
                  <a:pt x="167142" y="157434"/>
                </a:lnTo>
                <a:lnTo>
                  <a:pt x="169917" y="160668"/>
                </a:lnTo>
                <a:lnTo>
                  <a:pt x="172721" y="163776"/>
                </a:lnTo>
                <a:lnTo>
                  <a:pt x="178375" y="169769"/>
                </a:lnTo>
                <a:lnTo>
                  <a:pt x="181217" y="172701"/>
                </a:lnTo>
                <a:lnTo>
                  <a:pt x="184063" y="174656"/>
                </a:lnTo>
                <a:lnTo>
                  <a:pt x="186914" y="175958"/>
                </a:lnTo>
                <a:lnTo>
                  <a:pt x="195472" y="1785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82"/>
          <p:cNvSpPr/>
          <p:nvPr/>
        </p:nvSpPr>
        <p:spPr>
          <a:xfrm>
            <a:off x="3586165" y="4363415"/>
            <a:ext cx="377188" cy="227713"/>
          </a:xfrm>
          <a:custGeom>
            <a:avLst/>
            <a:gdLst/>
            <a:ahLst/>
            <a:cxnLst/>
            <a:rect l="0" t="0" r="0" b="0"/>
            <a:pathLst>
              <a:path w="377188" h="227713">
                <a:moveTo>
                  <a:pt x="34287" y="59995"/>
                </a:moveTo>
                <a:lnTo>
                  <a:pt x="34287" y="44072"/>
                </a:lnTo>
                <a:lnTo>
                  <a:pt x="33335" y="44617"/>
                </a:lnTo>
                <a:lnTo>
                  <a:pt x="25556" y="51652"/>
                </a:lnTo>
                <a:lnTo>
                  <a:pt x="13888" y="63258"/>
                </a:lnTo>
                <a:lnTo>
                  <a:pt x="11162" y="66933"/>
                </a:lnTo>
                <a:lnTo>
                  <a:pt x="8393" y="71288"/>
                </a:lnTo>
                <a:lnTo>
                  <a:pt x="5594" y="76096"/>
                </a:lnTo>
                <a:lnTo>
                  <a:pt x="3729" y="80254"/>
                </a:lnTo>
                <a:lnTo>
                  <a:pt x="2485" y="83978"/>
                </a:lnTo>
                <a:lnTo>
                  <a:pt x="488" y="92249"/>
                </a:lnTo>
                <a:lnTo>
                  <a:pt x="143" y="98232"/>
                </a:lnTo>
                <a:lnTo>
                  <a:pt x="9" y="109832"/>
                </a:lnTo>
                <a:lnTo>
                  <a:pt x="0" y="115507"/>
                </a:lnTo>
                <a:lnTo>
                  <a:pt x="952" y="117006"/>
                </a:lnTo>
                <a:lnTo>
                  <a:pt x="2539" y="118004"/>
                </a:lnTo>
                <a:lnTo>
                  <a:pt x="11863" y="121950"/>
                </a:lnTo>
                <a:lnTo>
                  <a:pt x="20510" y="125630"/>
                </a:lnTo>
                <a:lnTo>
                  <a:pt x="31687" y="128654"/>
                </a:lnTo>
                <a:lnTo>
                  <a:pt x="41387" y="132738"/>
                </a:lnTo>
                <a:lnTo>
                  <a:pt x="49508" y="137727"/>
                </a:lnTo>
                <a:lnTo>
                  <a:pt x="56292" y="143120"/>
                </a:lnTo>
                <a:lnTo>
                  <a:pt x="62482" y="148692"/>
                </a:lnTo>
                <a:lnTo>
                  <a:pt x="68408" y="154343"/>
                </a:lnTo>
                <a:lnTo>
                  <a:pt x="74217" y="160982"/>
                </a:lnTo>
                <a:lnTo>
                  <a:pt x="77100" y="165420"/>
                </a:lnTo>
                <a:lnTo>
                  <a:pt x="79974" y="170283"/>
                </a:lnTo>
                <a:lnTo>
                  <a:pt x="81890" y="174478"/>
                </a:lnTo>
                <a:lnTo>
                  <a:pt x="83167" y="178227"/>
                </a:lnTo>
                <a:lnTo>
                  <a:pt x="84019" y="181679"/>
                </a:lnTo>
                <a:lnTo>
                  <a:pt x="87505" y="188054"/>
                </a:lnTo>
                <a:lnTo>
                  <a:pt x="89768" y="191087"/>
                </a:lnTo>
                <a:lnTo>
                  <a:pt x="90325" y="194063"/>
                </a:lnTo>
                <a:lnTo>
                  <a:pt x="89743" y="196998"/>
                </a:lnTo>
                <a:lnTo>
                  <a:pt x="87509" y="202800"/>
                </a:lnTo>
                <a:lnTo>
                  <a:pt x="86516" y="208553"/>
                </a:lnTo>
                <a:lnTo>
                  <a:pt x="85299" y="211421"/>
                </a:lnTo>
                <a:lnTo>
                  <a:pt x="81406" y="217148"/>
                </a:lnTo>
                <a:lnTo>
                  <a:pt x="78411" y="221176"/>
                </a:lnTo>
                <a:lnTo>
                  <a:pt x="77038" y="221741"/>
                </a:lnTo>
                <a:lnTo>
                  <a:pt x="72972" y="222369"/>
                </a:lnTo>
                <a:lnTo>
                  <a:pt x="71507" y="223489"/>
                </a:lnTo>
                <a:lnTo>
                  <a:pt x="70531" y="225189"/>
                </a:lnTo>
                <a:lnTo>
                  <a:pt x="69879" y="227274"/>
                </a:lnTo>
                <a:lnTo>
                  <a:pt x="68493" y="227712"/>
                </a:lnTo>
                <a:lnTo>
                  <a:pt x="66616" y="227051"/>
                </a:lnTo>
                <a:lnTo>
                  <a:pt x="60038" y="222894"/>
                </a:lnTo>
                <a:lnTo>
                  <a:pt x="64566" y="218327"/>
                </a:lnTo>
                <a:lnTo>
                  <a:pt x="65903" y="216032"/>
                </a:lnTo>
                <a:lnTo>
                  <a:pt x="67389" y="210942"/>
                </a:lnTo>
                <a:lnTo>
                  <a:pt x="68737" y="209204"/>
                </a:lnTo>
                <a:lnTo>
                  <a:pt x="70589" y="208045"/>
                </a:lnTo>
                <a:lnTo>
                  <a:pt x="72776" y="207273"/>
                </a:lnTo>
                <a:lnTo>
                  <a:pt x="75186" y="204852"/>
                </a:lnTo>
                <a:lnTo>
                  <a:pt x="77745" y="201334"/>
                </a:lnTo>
                <a:lnTo>
                  <a:pt x="80404" y="197083"/>
                </a:lnTo>
                <a:lnTo>
                  <a:pt x="83130" y="193297"/>
                </a:lnTo>
                <a:lnTo>
                  <a:pt x="88697" y="186551"/>
                </a:lnTo>
                <a:lnTo>
                  <a:pt x="96887" y="180377"/>
                </a:lnTo>
                <a:lnTo>
                  <a:pt x="106877" y="173505"/>
                </a:lnTo>
                <a:lnTo>
                  <a:pt x="112208" y="169006"/>
                </a:lnTo>
                <a:lnTo>
                  <a:pt x="117667" y="164102"/>
                </a:lnTo>
                <a:lnTo>
                  <a:pt x="122259" y="158927"/>
                </a:lnTo>
                <a:lnTo>
                  <a:pt x="126272" y="153572"/>
                </a:lnTo>
                <a:lnTo>
                  <a:pt x="129900" y="148097"/>
                </a:lnTo>
                <a:lnTo>
                  <a:pt x="134224" y="143494"/>
                </a:lnTo>
                <a:lnTo>
                  <a:pt x="139012" y="139474"/>
                </a:lnTo>
                <a:lnTo>
                  <a:pt x="144108" y="135840"/>
                </a:lnTo>
                <a:lnTo>
                  <a:pt x="149412" y="131514"/>
                </a:lnTo>
                <a:lnTo>
                  <a:pt x="154852" y="126724"/>
                </a:lnTo>
                <a:lnTo>
                  <a:pt x="165024" y="117275"/>
                </a:lnTo>
                <a:lnTo>
                  <a:pt x="172720" y="109900"/>
                </a:lnTo>
                <a:lnTo>
                  <a:pt x="176106" y="105647"/>
                </a:lnTo>
                <a:lnTo>
                  <a:pt x="179315" y="100907"/>
                </a:lnTo>
                <a:lnTo>
                  <a:pt x="182408" y="95842"/>
                </a:lnTo>
                <a:lnTo>
                  <a:pt x="185422" y="91513"/>
                </a:lnTo>
                <a:lnTo>
                  <a:pt x="188383" y="87674"/>
                </a:lnTo>
                <a:lnTo>
                  <a:pt x="191310" y="84163"/>
                </a:lnTo>
                <a:lnTo>
                  <a:pt x="194214" y="79917"/>
                </a:lnTo>
                <a:lnTo>
                  <a:pt x="197103" y="75181"/>
                </a:lnTo>
                <a:lnTo>
                  <a:pt x="199981" y="70119"/>
                </a:lnTo>
                <a:lnTo>
                  <a:pt x="202852" y="65792"/>
                </a:lnTo>
                <a:lnTo>
                  <a:pt x="205719" y="61955"/>
                </a:lnTo>
                <a:lnTo>
                  <a:pt x="208582" y="58444"/>
                </a:lnTo>
                <a:lnTo>
                  <a:pt x="211444" y="54198"/>
                </a:lnTo>
                <a:lnTo>
                  <a:pt x="214304" y="49462"/>
                </a:lnTo>
                <a:lnTo>
                  <a:pt x="217164" y="44401"/>
                </a:lnTo>
                <a:lnTo>
                  <a:pt x="220022" y="40074"/>
                </a:lnTo>
                <a:lnTo>
                  <a:pt x="222880" y="36236"/>
                </a:lnTo>
                <a:lnTo>
                  <a:pt x="225739" y="32726"/>
                </a:lnTo>
                <a:lnTo>
                  <a:pt x="228914" y="26286"/>
                </a:lnTo>
                <a:lnTo>
                  <a:pt x="229761" y="23234"/>
                </a:lnTo>
                <a:lnTo>
                  <a:pt x="233242" y="17304"/>
                </a:lnTo>
                <a:lnTo>
                  <a:pt x="235504" y="14389"/>
                </a:lnTo>
                <a:lnTo>
                  <a:pt x="238017" y="8611"/>
                </a:lnTo>
                <a:lnTo>
                  <a:pt x="239630" y="1691"/>
                </a:lnTo>
                <a:lnTo>
                  <a:pt x="238810" y="1123"/>
                </a:lnTo>
                <a:lnTo>
                  <a:pt x="232611" y="136"/>
                </a:lnTo>
                <a:lnTo>
                  <a:pt x="222282" y="7"/>
                </a:lnTo>
                <a:lnTo>
                  <a:pt x="219624" y="0"/>
                </a:lnTo>
                <a:lnTo>
                  <a:pt x="216900" y="1901"/>
                </a:lnTo>
                <a:lnTo>
                  <a:pt x="214132" y="5073"/>
                </a:lnTo>
                <a:lnTo>
                  <a:pt x="211333" y="9092"/>
                </a:lnTo>
                <a:lnTo>
                  <a:pt x="205684" y="16099"/>
                </a:lnTo>
                <a:lnTo>
                  <a:pt x="202845" y="19301"/>
                </a:lnTo>
                <a:lnTo>
                  <a:pt x="199999" y="23340"/>
                </a:lnTo>
                <a:lnTo>
                  <a:pt x="197149" y="27939"/>
                </a:lnTo>
                <a:lnTo>
                  <a:pt x="194297" y="32909"/>
                </a:lnTo>
                <a:lnTo>
                  <a:pt x="188587" y="43512"/>
                </a:lnTo>
                <a:lnTo>
                  <a:pt x="185731" y="49006"/>
                </a:lnTo>
                <a:lnTo>
                  <a:pt x="183828" y="54574"/>
                </a:lnTo>
                <a:lnTo>
                  <a:pt x="182558" y="60191"/>
                </a:lnTo>
                <a:lnTo>
                  <a:pt x="181711" y="65840"/>
                </a:lnTo>
                <a:lnTo>
                  <a:pt x="181148" y="71512"/>
                </a:lnTo>
                <a:lnTo>
                  <a:pt x="180772" y="77198"/>
                </a:lnTo>
                <a:lnTo>
                  <a:pt x="180521" y="82893"/>
                </a:lnTo>
                <a:lnTo>
                  <a:pt x="180242" y="94302"/>
                </a:lnTo>
                <a:lnTo>
                  <a:pt x="180064" y="117148"/>
                </a:lnTo>
                <a:lnTo>
                  <a:pt x="181001" y="122862"/>
                </a:lnTo>
                <a:lnTo>
                  <a:pt x="182579" y="128576"/>
                </a:lnTo>
                <a:lnTo>
                  <a:pt x="184583" y="134291"/>
                </a:lnTo>
                <a:lnTo>
                  <a:pt x="187824" y="139053"/>
                </a:lnTo>
                <a:lnTo>
                  <a:pt x="191890" y="143180"/>
                </a:lnTo>
                <a:lnTo>
                  <a:pt x="196506" y="146884"/>
                </a:lnTo>
                <a:lnTo>
                  <a:pt x="204174" y="153540"/>
                </a:lnTo>
                <a:lnTo>
                  <a:pt x="210757" y="159673"/>
                </a:lnTo>
                <a:lnTo>
                  <a:pt x="216859" y="165574"/>
                </a:lnTo>
                <a:lnTo>
                  <a:pt x="220771" y="167528"/>
                </a:lnTo>
                <a:lnTo>
                  <a:pt x="235380" y="171231"/>
                </a:lnTo>
                <a:lnTo>
                  <a:pt x="246217" y="175473"/>
                </a:lnTo>
                <a:lnTo>
                  <a:pt x="257383" y="177994"/>
                </a:lnTo>
                <a:lnTo>
                  <a:pt x="263028" y="178665"/>
                </a:lnTo>
                <a:lnTo>
                  <a:pt x="269648" y="179113"/>
                </a:lnTo>
                <a:lnTo>
                  <a:pt x="276920" y="179412"/>
                </a:lnTo>
                <a:lnTo>
                  <a:pt x="300019" y="179892"/>
                </a:lnTo>
                <a:lnTo>
                  <a:pt x="309870" y="177417"/>
                </a:lnTo>
                <a:lnTo>
                  <a:pt x="320598" y="174095"/>
                </a:lnTo>
                <a:lnTo>
                  <a:pt x="331717" y="172618"/>
                </a:lnTo>
                <a:lnTo>
                  <a:pt x="343008" y="171962"/>
                </a:lnTo>
                <a:lnTo>
                  <a:pt x="357535" y="171593"/>
                </a:lnTo>
                <a:lnTo>
                  <a:pt x="377187" y="1714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83"/>
          <p:cNvSpPr/>
          <p:nvPr/>
        </p:nvSpPr>
        <p:spPr>
          <a:xfrm>
            <a:off x="1134427" y="4783456"/>
            <a:ext cx="2820353" cy="68580"/>
          </a:xfrm>
          <a:custGeom>
            <a:avLst/>
            <a:gdLst/>
            <a:ahLst/>
            <a:cxnLst/>
            <a:rect l="0" t="0" r="0" b="0"/>
            <a:pathLst>
              <a:path w="2820353" h="68580">
                <a:moveTo>
                  <a:pt x="0" y="68579"/>
                </a:moveTo>
                <a:lnTo>
                  <a:pt x="4551" y="68579"/>
                </a:lnTo>
                <a:lnTo>
                  <a:pt x="5891" y="67626"/>
                </a:lnTo>
                <a:lnTo>
                  <a:pt x="6785" y="66039"/>
                </a:lnTo>
                <a:lnTo>
                  <a:pt x="7381" y="64028"/>
                </a:lnTo>
                <a:lnTo>
                  <a:pt x="8731" y="62687"/>
                </a:lnTo>
                <a:lnTo>
                  <a:pt x="10583" y="61793"/>
                </a:lnTo>
                <a:lnTo>
                  <a:pt x="12770" y="61197"/>
                </a:lnTo>
                <a:lnTo>
                  <a:pt x="29968" y="59289"/>
                </a:lnTo>
                <a:lnTo>
                  <a:pt x="35219" y="57623"/>
                </a:lnTo>
                <a:lnTo>
                  <a:pt x="40624" y="55560"/>
                </a:lnTo>
                <a:lnTo>
                  <a:pt x="47085" y="54185"/>
                </a:lnTo>
                <a:lnTo>
                  <a:pt x="68879" y="52249"/>
                </a:lnTo>
                <a:lnTo>
                  <a:pt x="156494" y="51448"/>
                </a:lnTo>
                <a:lnTo>
                  <a:pt x="273194" y="51434"/>
                </a:lnTo>
                <a:lnTo>
                  <a:pt x="285951" y="50481"/>
                </a:lnTo>
                <a:lnTo>
                  <a:pt x="298267" y="48894"/>
                </a:lnTo>
                <a:lnTo>
                  <a:pt x="310287" y="46883"/>
                </a:lnTo>
                <a:lnTo>
                  <a:pt x="324015" y="45542"/>
                </a:lnTo>
                <a:lnTo>
                  <a:pt x="369690" y="44608"/>
                </a:lnTo>
                <a:lnTo>
                  <a:pt x="384572" y="45931"/>
                </a:lnTo>
                <a:lnTo>
                  <a:pt x="399257" y="47765"/>
                </a:lnTo>
                <a:lnTo>
                  <a:pt x="428272" y="49803"/>
                </a:lnTo>
                <a:lnTo>
                  <a:pt x="506860" y="51219"/>
                </a:lnTo>
                <a:lnTo>
                  <a:pt x="558486" y="52322"/>
                </a:lnTo>
                <a:lnTo>
                  <a:pt x="577111" y="53932"/>
                </a:lnTo>
                <a:lnTo>
                  <a:pt x="596196" y="55956"/>
                </a:lnTo>
                <a:lnTo>
                  <a:pt x="615586" y="57306"/>
                </a:lnTo>
                <a:lnTo>
                  <a:pt x="673780" y="59206"/>
                </a:lnTo>
                <a:lnTo>
                  <a:pt x="729546" y="60721"/>
                </a:lnTo>
                <a:lnTo>
                  <a:pt x="750206" y="62388"/>
                </a:lnTo>
                <a:lnTo>
                  <a:pt x="771600" y="64452"/>
                </a:lnTo>
                <a:lnTo>
                  <a:pt x="791577" y="65827"/>
                </a:lnTo>
                <a:lnTo>
                  <a:pt x="848904" y="67763"/>
                </a:lnTo>
                <a:lnTo>
                  <a:pt x="958045" y="68471"/>
                </a:lnTo>
                <a:lnTo>
                  <a:pt x="980644" y="67555"/>
                </a:lnTo>
                <a:lnTo>
                  <a:pt x="1003330" y="65991"/>
                </a:lnTo>
                <a:lnTo>
                  <a:pt x="1026074" y="63996"/>
                </a:lnTo>
                <a:lnTo>
                  <a:pt x="1048857" y="62666"/>
                </a:lnTo>
                <a:lnTo>
                  <a:pt x="1117328" y="60794"/>
                </a:lnTo>
                <a:lnTo>
                  <a:pt x="1186828" y="59287"/>
                </a:lnTo>
                <a:lnTo>
                  <a:pt x="1211272" y="57622"/>
                </a:lnTo>
                <a:lnTo>
                  <a:pt x="1236139" y="55559"/>
                </a:lnTo>
                <a:lnTo>
                  <a:pt x="1261290" y="54184"/>
                </a:lnTo>
                <a:lnTo>
                  <a:pt x="1337646" y="52249"/>
                </a:lnTo>
                <a:lnTo>
                  <a:pt x="1414562" y="50722"/>
                </a:lnTo>
                <a:lnTo>
                  <a:pt x="1440246" y="49054"/>
                </a:lnTo>
                <a:lnTo>
                  <a:pt x="1465942" y="46991"/>
                </a:lnTo>
                <a:lnTo>
                  <a:pt x="1492597" y="45614"/>
                </a:lnTo>
                <a:lnTo>
                  <a:pt x="1547614" y="44084"/>
                </a:lnTo>
                <a:lnTo>
                  <a:pt x="1574668" y="42724"/>
                </a:lnTo>
                <a:lnTo>
                  <a:pt x="1627587" y="38673"/>
                </a:lnTo>
                <a:lnTo>
                  <a:pt x="1654653" y="37211"/>
                </a:lnTo>
                <a:lnTo>
                  <a:pt x="1710126" y="35588"/>
                </a:lnTo>
                <a:lnTo>
                  <a:pt x="1737302" y="34202"/>
                </a:lnTo>
                <a:lnTo>
                  <a:pt x="1816506" y="28654"/>
                </a:lnTo>
                <a:lnTo>
                  <a:pt x="1895219" y="26587"/>
                </a:lnTo>
                <a:lnTo>
                  <a:pt x="1976538" y="25022"/>
                </a:lnTo>
                <a:lnTo>
                  <a:pt x="2001587" y="23348"/>
                </a:lnTo>
                <a:lnTo>
                  <a:pt x="2025906" y="21280"/>
                </a:lnTo>
                <a:lnTo>
                  <a:pt x="2050692" y="19901"/>
                </a:lnTo>
                <a:lnTo>
                  <a:pt x="2101091" y="18369"/>
                </a:lnTo>
                <a:lnTo>
                  <a:pt x="2126532" y="17008"/>
                </a:lnTo>
                <a:lnTo>
                  <a:pt x="2202344" y="11494"/>
                </a:lnTo>
                <a:lnTo>
                  <a:pt x="2273490" y="9437"/>
                </a:lnTo>
                <a:lnTo>
                  <a:pt x="2341877" y="7875"/>
                </a:lnTo>
                <a:lnTo>
                  <a:pt x="2363257" y="6202"/>
                </a:lnTo>
                <a:lnTo>
                  <a:pt x="2384177" y="4135"/>
                </a:lnTo>
                <a:lnTo>
                  <a:pt x="2405744" y="2756"/>
                </a:lnTo>
                <a:lnTo>
                  <a:pt x="2470599" y="815"/>
                </a:lnTo>
                <a:lnTo>
                  <a:pt x="2728360" y="0"/>
                </a:lnTo>
                <a:lnTo>
                  <a:pt x="2739021" y="952"/>
                </a:lnTo>
                <a:lnTo>
                  <a:pt x="2748987" y="2539"/>
                </a:lnTo>
                <a:lnTo>
                  <a:pt x="2758488" y="4550"/>
                </a:lnTo>
                <a:lnTo>
                  <a:pt x="2766727" y="5890"/>
                </a:lnTo>
                <a:lnTo>
                  <a:pt x="2786472" y="7777"/>
                </a:lnTo>
                <a:lnTo>
                  <a:pt x="2820352" y="85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84"/>
          <p:cNvSpPr/>
          <p:nvPr/>
        </p:nvSpPr>
        <p:spPr>
          <a:xfrm>
            <a:off x="1952804" y="4998164"/>
            <a:ext cx="278904" cy="269856"/>
          </a:xfrm>
          <a:custGeom>
            <a:avLst/>
            <a:gdLst/>
            <a:ahLst/>
            <a:cxnLst/>
            <a:rect l="0" t="0" r="0" b="0"/>
            <a:pathLst>
              <a:path w="278904" h="269856">
                <a:moveTo>
                  <a:pt x="47446" y="93901"/>
                </a:moveTo>
                <a:lnTo>
                  <a:pt x="42895" y="93901"/>
                </a:lnTo>
                <a:lnTo>
                  <a:pt x="41554" y="92948"/>
                </a:lnTo>
                <a:lnTo>
                  <a:pt x="40660" y="91361"/>
                </a:lnTo>
                <a:lnTo>
                  <a:pt x="40065" y="89350"/>
                </a:lnTo>
                <a:lnTo>
                  <a:pt x="38715" y="88009"/>
                </a:lnTo>
                <a:lnTo>
                  <a:pt x="36862" y="87115"/>
                </a:lnTo>
                <a:lnTo>
                  <a:pt x="32264" y="86122"/>
                </a:lnTo>
                <a:lnTo>
                  <a:pt x="24091" y="85485"/>
                </a:lnTo>
                <a:lnTo>
                  <a:pt x="23304" y="85433"/>
                </a:lnTo>
                <a:lnTo>
                  <a:pt x="15151" y="78557"/>
                </a:lnTo>
                <a:lnTo>
                  <a:pt x="14485" y="77956"/>
                </a:lnTo>
                <a:lnTo>
                  <a:pt x="11207" y="77289"/>
                </a:lnTo>
                <a:lnTo>
                  <a:pt x="5891" y="76861"/>
                </a:lnTo>
                <a:lnTo>
                  <a:pt x="5455" y="75873"/>
                </a:lnTo>
                <a:lnTo>
                  <a:pt x="4698" y="69384"/>
                </a:lnTo>
                <a:lnTo>
                  <a:pt x="10497" y="61576"/>
                </a:lnTo>
                <a:lnTo>
                  <a:pt x="11974" y="56357"/>
                </a:lnTo>
                <a:lnTo>
                  <a:pt x="14273" y="53632"/>
                </a:lnTo>
                <a:lnTo>
                  <a:pt x="21907" y="48063"/>
                </a:lnTo>
                <a:lnTo>
                  <a:pt x="29110" y="42413"/>
                </a:lnTo>
                <a:lnTo>
                  <a:pt x="35486" y="36727"/>
                </a:lnTo>
                <a:lnTo>
                  <a:pt x="41495" y="31025"/>
                </a:lnTo>
                <a:lnTo>
                  <a:pt x="50234" y="22460"/>
                </a:lnTo>
                <a:lnTo>
                  <a:pt x="58527" y="16747"/>
                </a:lnTo>
                <a:lnTo>
                  <a:pt x="63406" y="13890"/>
                </a:lnTo>
                <a:lnTo>
                  <a:pt x="68563" y="11985"/>
                </a:lnTo>
                <a:lnTo>
                  <a:pt x="73906" y="10715"/>
                </a:lnTo>
                <a:lnTo>
                  <a:pt x="79374" y="9869"/>
                </a:lnTo>
                <a:lnTo>
                  <a:pt x="85876" y="8352"/>
                </a:lnTo>
                <a:lnTo>
                  <a:pt x="93068" y="6388"/>
                </a:lnTo>
                <a:lnTo>
                  <a:pt x="100721" y="4126"/>
                </a:lnTo>
                <a:lnTo>
                  <a:pt x="107727" y="2619"/>
                </a:lnTo>
                <a:lnTo>
                  <a:pt x="114303" y="1614"/>
                </a:lnTo>
                <a:lnTo>
                  <a:pt x="120592" y="944"/>
                </a:lnTo>
                <a:lnTo>
                  <a:pt x="126690" y="497"/>
                </a:lnTo>
                <a:lnTo>
                  <a:pt x="132660" y="199"/>
                </a:lnTo>
                <a:lnTo>
                  <a:pt x="138545" y="0"/>
                </a:lnTo>
                <a:lnTo>
                  <a:pt x="144374" y="821"/>
                </a:lnTo>
                <a:lnTo>
                  <a:pt x="150164" y="2320"/>
                </a:lnTo>
                <a:lnTo>
                  <a:pt x="155930" y="4272"/>
                </a:lnTo>
                <a:lnTo>
                  <a:pt x="161678" y="5573"/>
                </a:lnTo>
                <a:lnTo>
                  <a:pt x="167416" y="6440"/>
                </a:lnTo>
                <a:lnTo>
                  <a:pt x="173146" y="7019"/>
                </a:lnTo>
                <a:lnTo>
                  <a:pt x="177918" y="8357"/>
                </a:lnTo>
                <a:lnTo>
                  <a:pt x="185761" y="12384"/>
                </a:lnTo>
                <a:lnTo>
                  <a:pt x="192422" y="19889"/>
                </a:lnTo>
                <a:lnTo>
                  <a:pt x="195531" y="24557"/>
                </a:lnTo>
                <a:lnTo>
                  <a:pt x="201526" y="32283"/>
                </a:lnTo>
                <a:lnTo>
                  <a:pt x="204458" y="35677"/>
                </a:lnTo>
                <a:lnTo>
                  <a:pt x="206413" y="39845"/>
                </a:lnTo>
                <a:lnTo>
                  <a:pt x="207717" y="44528"/>
                </a:lnTo>
                <a:lnTo>
                  <a:pt x="208585" y="49556"/>
                </a:lnTo>
                <a:lnTo>
                  <a:pt x="209165" y="54813"/>
                </a:lnTo>
                <a:lnTo>
                  <a:pt x="209551" y="60222"/>
                </a:lnTo>
                <a:lnTo>
                  <a:pt x="209808" y="65733"/>
                </a:lnTo>
                <a:lnTo>
                  <a:pt x="210094" y="79477"/>
                </a:lnTo>
                <a:lnTo>
                  <a:pt x="210170" y="87142"/>
                </a:lnTo>
                <a:lnTo>
                  <a:pt x="209269" y="94158"/>
                </a:lnTo>
                <a:lnTo>
                  <a:pt x="207715" y="100740"/>
                </a:lnTo>
                <a:lnTo>
                  <a:pt x="198378" y="129542"/>
                </a:lnTo>
                <a:lnTo>
                  <a:pt x="194739" y="136711"/>
                </a:lnTo>
                <a:lnTo>
                  <a:pt x="190409" y="143396"/>
                </a:lnTo>
                <a:lnTo>
                  <a:pt x="185617" y="149758"/>
                </a:lnTo>
                <a:lnTo>
                  <a:pt x="181470" y="156856"/>
                </a:lnTo>
                <a:lnTo>
                  <a:pt x="177752" y="164446"/>
                </a:lnTo>
                <a:lnTo>
                  <a:pt x="174322" y="172363"/>
                </a:lnTo>
                <a:lnTo>
                  <a:pt x="169177" y="179547"/>
                </a:lnTo>
                <a:lnTo>
                  <a:pt x="162890" y="186241"/>
                </a:lnTo>
                <a:lnTo>
                  <a:pt x="155841" y="192608"/>
                </a:lnTo>
                <a:lnTo>
                  <a:pt x="150189" y="198758"/>
                </a:lnTo>
                <a:lnTo>
                  <a:pt x="145469" y="204763"/>
                </a:lnTo>
                <a:lnTo>
                  <a:pt x="141369" y="210671"/>
                </a:lnTo>
                <a:lnTo>
                  <a:pt x="136732" y="216516"/>
                </a:lnTo>
                <a:lnTo>
                  <a:pt x="131734" y="222316"/>
                </a:lnTo>
                <a:lnTo>
                  <a:pt x="126498" y="228089"/>
                </a:lnTo>
                <a:lnTo>
                  <a:pt x="115600" y="239582"/>
                </a:lnTo>
                <a:lnTo>
                  <a:pt x="97632" y="257933"/>
                </a:lnTo>
                <a:lnTo>
                  <a:pt x="93286" y="260405"/>
                </a:lnTo>
                <a:lnTo>
                  <a:pt x="88483" y="262054"/>
                </a:lnTo>
                <a:lnTo>
                  <a:pt x="83376" y="263152"/>
                </a:lnTo>
                <a:lnTo>
                  <a:pt x="78067" y="264838"/>
                </a:lnTo>
                <a:lnTo>
                  <a:pt x="72622" y="266914"/>
                </a:lnTo>
                <a:lnTo>
                  <a:pt x="67088" y="269250"/>
                </a:lnTo>
                <a:lnTo>
                  <a:pt x="62445" y="269855"/>
                </a:lnTo>
                <a:lnTo>
                  <a:pt x="58398" y="269306"/>
                </a:lnTo>
                <a:lnTo>
                  <a:pt x="51361" y="267109"/>
                </a:lnTo>
                <a:lnTo>
                  <a:pt x="45058" y="266132"/>
                </a:lnTo>
                <a:lnTo>
                  <a:pt x="36542" y="265698"/>
                </a:lnTo>
                <a:lnTo>
                  <a:pt x="31604" y="265582"/>
                </a:lnTo>
                <a:lnTo>
                  <a:pt x="27359" y="264553"/>
                </a:lnTo>
                <a:lnTo>
                  <a:pt x="20103" y="260869"/>
                </a:lnTo>
                <a:lnTo>
                  <a:pt x="13704" y="256056"/>
                </a:lnTo>
                <a:lnTo>
                  <a:pt x="10663" y="253439"/>
                </a:lnTo>
                <a:lnTo>
                  <a:pt x="8637" y="250742"/>
                </a:lnTo>
                <a:lnTo>
                  <a:pt x="4831" y="242396"/>
                </a:lnTo>
                <a:lnTo>
                  <a:pt x="566" y="236733"/>
                </a:lnTo>
                <a:lnTo>
                  <a:pt x="0" y="233890"/>
                </a:lnTo>
                <a:lnTo>
                  <a:pt x="575" y="231042"/>
                </a:lnTo>
                <a:lnTo>
                  <a:pt x="2802" y="225338"/>
                </a:lnTo>
                <a:lnTo>
                  <a:pt x="3791" y="219627"/>
                </a:lnTo>
                <a:lnTo>
                  <a:pt x="4231" y="213914"/>
                </a:lnTo>
                <a:lnTo>
                  <a:pt x="4348" y="211057"/>
                </a:lnTo>
                <a:lnTo>
                  <a:pt x="5379" y="208200"/>
                </a:lnTo>
                <a:lnTo>
                  <a:pt x="9064" y="202485"/>
                </a:lnTo>
                <a:lnTo>
                  <a:pt x="13877" y="196771"/>
                </a:lnTo>
                <a:lnTo>
                  <a:pt x="16494" y="193913"/>
                </a:lnTo>
                <a:lnTo>
                  <a:pt x="20144" y="192008"/>
                </a:lnTo>
                <a:lnTo>
                  <a:pt x="24482" y="190738"/>
                </a:lnTo>
                <a:lnTo>
                  <a:pt x="29279" y="189891"/>
                </a:lnTo>
                <a:lnTo>
                  <a:pt x="34382" y="188374"/>
                </a:lnTo>
                <a:lnTo>
                  <a:pt x="39689" y="186411"/>
                </a:lnTo>
                <a:lnTo>
                  <a:pt x="45132" y="184149"/>
                </a:lnTo>
                <a:lnTo>
                  <a:pt x="50666" y="182641"/>
                </a:lnTo>
                <a:lnTo>
                  <a:pt x="56260" y="181636"/>
                </a:lnTo>
                <a:lnTo>
                  <a:pt x="61894" y="180966"/>
                </a:lnTo>
                <a:lnTo>
                  <a:pt x="67556" y="180519"/>
                </a:lnTo>
                <a:lnTo>
                  <a:pt x="73235" y="180221"/>
                </a:lnTo>
                <a:lnTo>
                  <a:pt x="78926" y="180023"/>
                </a:lnTo>
                <a:lnTo>
                  <a:pt x="85577" y="180843"/>
                </a:lnTo>
                <a:lnTo>
                  <a:pt x="92869" y="182342"/>
                </a:lnTo>
                <a:lnTo>
                  <a:pt x="100588" y="184294"/>
                </a:lnTo>
                <a:lnTo>
                  <a:pt x="107639" y="185595"/>
                </a:lnTo>
                <a:lnTo>
                  <a:pt x="114244" y="186463"/>
                </a:lnTo>
                <a:lnTo>
                  <a:pt x="120553" y="187041"/>
                </a:lnTo>
                <a:lnTo>
                  <a:pt x="127616" y="188380"/>
                </a:lnTo>
                <a:lnTo>
                  <a:pt x="135183" y="190224"/>
                </a:lnTo>
                <a:lnTo>
                  <a:pt x="143084" y="192406"/>
                </a:lnTo>
                <a:lnTo>
                  <a:pt x="150257" y="195766"/>
                </a:lnTo>
                <a:lnTo>
                  <a:pt x="156944" y="199911"/>
                </a:lnTo>
                <a:lnTo>
                  <a:pt x="163307" y="204579"/>
                </a:lnTo>
                <a:lnTo>
                  <a:pt x="170406" y="207691"/>
                </a:lnTo>
                <a:lnTo>
                  <a:pt x="177997" y="209766"/>
                </a:lnTo>
                <a:lnTo>
                  <a:pt x="185915" y="211149"/>
                </a:lnTo>
                <a:lnTo>
                  <a:pt x="193098" y="213976"/>
                </a:lnTo>
                <a:lnTo>
                  <a:pt x="199793" y="217766"/>
                </a:lnTo>
                <a:lnTo>
                  <a:pt x="206160" y="222198"/>
                </a:lnTo>
                <a:lnTo>
                  <a:pt x="211358" y="225152"/>
                </a:lnTo>
                <a:lnTo>
                  <a:pt x="219673" y="228435"/>
                </a:lnTo>
                <a:lnTo>
                  <a:pt x="224176" y="230262"/>
                </a:lnTo>
                <a:lnTo>
                  <a:pt x="229084" y="232434"/>
                </a:lnTo>
                <a:lnTo>
                  <a:pt x="234260" y="234834"/>
                </a:lnTo>
                <a:lnTo>
                  <a:pt x="242552" y="240040"/>
                </a:lnTo>
                <a:lnTo>
                  <a:pt x="246096" y="242762"/>
                </a:lnTo>
                <a:lnTo>
                  <a:pt x="252575" y="245786"/>
                </a:lnTo>
                <a:lnTo>
                  <a:pt x="258629" y="247130"/>
                </a:lnTo>
                <a:lnTo>
                  <a:pt x="266440" y="247887"/>
                </a:lnTo>
                <a:lnTo>
                  <a:pt x="272102" y="248143"/>
                </a:lnTo>
                <a:lnTo>
                  <a:pt x="278903" y="2482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85"/>
          <p:cNvSpPr/>
          <p:nvPr/>
        </p:nvSpPr>
        <p:spPr>
          <a:xfrm>
            <a:off x="800099" y="4809175"/>
            <a:ext cx="197169" cy="17143"/>
          </a:xfrm>
          <a:custGeom>
            <a:avLst/>
            <a:gdLst/>
            <a:ahLst/>
            <a:cxnLst/>
            <a:rect l="0" t="0" r="0" b="0"/>
            <a:pathLst>
              <a:path w="197169" h="17143">
                <a:moveTo>
                  <a:pt x="0" y="17142"/>
                </a:moveTo>
                <a:lnTo>
                  <a:pt x="27781" y="17142"/>
                </a:lnTo>
                <a:lnTo>
                  <a:pt x="30903" y="16190"/>
                </a:lnTo>
                <a:lnTo>
                  <a:pt x="33937" y="14603"/>
                </a:lnTo>
                <a:lnTo>
                  <a:pt x="36913" y="12591"/>
                </a:lnTo>
                <a:lnTo>
                  <a:pt x="40801" y="11250"/>
                </a:lnTo>
                <a:lnTo>
                  <a:pt x="45298" y="10357"/>
                </a:lnTo>
                <a:lnTo>
                  <a:pt x="50202" y="9761"/>
                </a:lnTo>
                <a:lnTo>
                  <a:pt x="55375" y="9364"/>
                </a:lnTo>
                <a:lnTo>
                  <a:pt x="60730" y="9099"/>
                </a:lnTo>
                <a:lnTo>
                  <a:pt x="66204" y="8923"/>
                </a:lnTo>
                <a:lnTo>
                  <a:pt x="71759" y="7853"/>
                </a:lnTo>
                <a:lnTo>
                  <a:pt x="77367" y="6187"/>
                </a:lnTo>
                <a:lnTo>
                  <a:pt x="83011" y="4123"/>
                </a:lnTo>
                <a:lnTo>
                  <a:pt x="88678" y="2748"/>
                </a:lnTo>
                <a:lnTo>
                  <a:pt x="94361" y="1831"/>
                </a:lnTo>
                <a:lnTo>
                  <a:pt x="100055" y="1220"/>
                </a:lnTo>
                <a:lnTo>
                  <a:pt x="105756" y="812"/>
                </a:lnTo>
                <a:lnTo>
                  <a:pt x="111462" y="541"/>
                </a:lnTo>
                <a:lnTo>
                  <a:pt x="126054" y="158"/>
                </a:lnTo>
                <a:lnTo>
                  <a:pt x="165338" y="0"/>
                </a:lnTo>
                <a:lnTo>
                  <a:pt x="169281" y="951"/>
                </a:lnTo>
                <a:lnTo>
                  <a:pt x="173814" y="2539"/>
                </a:lnTo>
                <a:lnTo>
                  <a:pt x="185676" y="7378"/>
                </a:lnTo>
                <a:lnTo>
                  <a:pt x="187601" y="7775"/>
                </a:lnTo>
                <a:lnTo>
                  <a:pt x="192281" y="8217"/>
                </a:lnTo>
                <a:lnTo>
                  <a:pt x="197168" y="85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86"/>
          <p:cNvSpPr/>
          <p:nvPr/>
        </p:nvSpPr>
        <p:spPr>
          <a:xfrm>
            <a:off x="774382" y="4920615"/>
            <a:ext cx="128588" cy="25718"/>
          </a:xfrm>
          <a:custGeom>
            <a:avLst/>
            <a:gdLst/>
            <a:ahLst/>
            <a:cxnLst/>
            <a:rect l="0" t="0" r="0" b="0"/>
            <a:pathLst>
              <a:path w="128588" h="25718">
                <a:moveTo>
                  <a:pt x="0" y="25717"/>
                </a:moveTo>
                <a:lnTo>
                  <a:pt x="45724" y="25717"/>
                </a:lnTo>
                <a:lnTo>
                  <a:pt x="49532" y="24765"/>
                </a:lnTo>
                <a:lnTo>
                  <a:pt x="53977" y="23177"/>
                </a:lnTo>
                <a:lnTo>
                  <a:pt x="58844" y="21167"/>
                </a:lnTo>
                <a:lnTo>
                  <a:pt x="62090" y="18873"/>
                </a:lnTo>
                <a:lnTo>
                  <a:pt x="64253" y="16392"/>
                </a:lnTo>
                <a:lnTo>
                  <a:pt x="65695" y="13786"/>
                </a:lnTo>
                <a:lnTo>
                  <a:pt x="68562" y="12048"/>
                </a:lnTo>
                <a:lnTo>
                  <a:pt x="72378" y="10889"/>
                </a:lnTo>
                <a:lnTo>
                  <a:pt x="76827" y="10116"/>
                </a:lnTo>
                <a:lnTo>
                  <a:pt x="81698" y="9602"/>
                </a:lnTo>
                <a:lnTo>
                  <a:pt x="86850" y="9258"/>
                </a:lnTo>
                <a:lnTo>
                  <a:pt x="92190" y="9030"/>
                </a:lnTo>
                <a:lnTo>
                  <a:pt x="96703" y="7925"/>
                </a:lnTo>
                <a:lnTo>
                  <a:pt x="100663" y="6235"/>
                </a:lnTo>
                <a:lnTo>
                  <a:pt x="104256" y="4157"/>
                </a:lnTo>
                <a:lnTo>
                  <a:pt x="108557" y="2771"/>
                </a:lnTo>
                <a:lnTo>
                  <a:pt x="113329" y="1847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87"/>
          <p:cNvSpPr/>
          <p:nvPr/>
        </p:nvSpPr>
        <p:spPr>
          <a:xfrm>
            <a:off x="98862" y="5006340"/>
            <a:ext cx="245545" cy="410254"/>
          </a:xfrm>
          <a:custGeom>
            <a:avLst/>
            <a:gdLst/>
            <a:ahLst/>
            <a:cxnLst/>
            <a:rect l="0" t="0" r="0" b="0"/>
            <a:pathLst>
              <a:path w="245545" h="410254">
                <a:moveTo>
                  <a:pt x="58300" y="334327"/>
                </a:moveTo>
                <a:lnTo>
                  <a:pt x="58300" y="338878"/>
                </a:lnTo>
                <a:lnTo>
                  <a:pt x="59252" y="341171"/>
                </a:lnTo>
                <a:lnTo>
                  <a:pt x="62851" y="346259"/>
                </a:lnTo>
                <a:lnTo>
                  <a:pt x="66096" y="347997"/>
                </a:lnTo>
                <a:lnTo>
                  <a:pt x="70165" y="349155"/>
                </a:lnTo>
                <a:lnTo>
                  <a:pt x="74782" y="349928"/>
                </a:lnTo>
                <a:lnTo>
                  <a:pt x="79766" y="351394"/>
                </a:lnTo>
                <a:lnTo>
                  <a:pt x="84993" y="353326"/>
                </a:lnTo>
                <a:lnTo>
                  <a:pt x="90383" y="355565"/>
                </a:lnTo>
                <a:lnTo>
                  <a:pt x="94929" y="358011"/>
                </a:lnTo>
                <a:lnTo>
                  <a:pt x="102519" y="363268"/>
                </a:lnTo>
                <a:lnTo>
                  <a:pt x="107782" y="366004"/>
                </a:lnTo>
                <a:lnTo>
                  <a:pt x="114148" y="368780"/>
                </a:lnTo>
                <a:lnTo>
                  <a:pt x="121249" y="371583"/>
                </a:lnTo>
                <a:lnTo>
                  <a:pt x="127889" y="374404"/>
                </a:lnTo>
                <a:lnTo>
                  <a:pt x="140346" y="380079"/>
                </a:lnTo>
                <a:lnTo>
                  <a:pt x="158069" y="388629"/>
                </a:lnTo>
                <a:lnTo>
                  <a:pt x="162913" y="390531"/>
                </a:lnTo>
                <a:lnTo>
                  <a:pt x="167094" y="391799"/>
                </a:lnTo>
                <a:lnTo>
                  <a:pt x="170834" y="392644"/>
                </a:lnTo>
                <a:lnTo>
                  <a:pt x="175233" y="394160"/>
                </a:lnTo>
                <a:lnTo>
                  <a:pt x="180070" y="396124"/>
                </a:lnTo>
                <a:lnTo>
                  <a:pt x="185200" y="398385"/>
                </a:lnTo>
                <a:lnTo>
                  <a:pt x="189573" y="399892"/>
                </a:lnTo>
                <a:lnTo>
                  <a:pt x="196971" y="401567"/>
                </a:lnTo>
                <a:lnTo>
                  <a:pt x="203434" y="402312"/>
                </a:lnTo>
                <a:lnTo>
                  <a:pt x="206491" y="402510"/>
                </a:lnTo>
                <a:lnTo>
                  <a:pt x="209481" y="403595"/>
                </a:lnTo>
                <a:lnTo>
                  <a:pt x="215344" y="407340"/>
                </a:lnTo>
                <a:lnTo>
                  <a:pt x="219449" y="410253"/>
                </a:lnTo>
                <a:lnTo>
                  <a:pt x="220025" y="409710"/>
                </a:lnTo>
                <a:lnTo>
                  <a:pt x="221026" y="403991"/>
                </a:lnTo>
                <a:lnTo>
                  <a:pt x="220124" y="403630"/>
                </a:lnTo>
                <a:lnTo>
                  <a:pt x="216582" y="403229"/>
                </a:lnTo>
                <a:lnTo>
                  <a:pt x="214304" y="402169"/>
                </a:lnTo>
                <a:lnTo>
                  <a:pt x="209232" y="398452"/>
                </a:lnTo>
                <a:lnTo>
                  <a:pt x="205594" y="396127"/>
                </a:lnTo>
                <a:lnTo>
                  <a:pt x="201263" y="393624"/>
                </a:lnTo>
                <a:lnTo>
                  <a:pt x="196471" y="391004"/>
                </a:lnTo>
                <a:lnTo>
                  <a:pt x="191372" y="387352"/>
                </a:lnTo>
                <a:lnTo>
                  <a:pt x="186067" y="383012"/>
                </a:lnTo>
                <a:lnTo>
                  <a:pt x="180625" y="378213"/>
                </a:lnTo>
                <a:lnTo>
                  <a:pt x="174140" y="373109"/>
                </a:lnTo>
                <a:lnTo>
                  <a:pt x="166959" y="367802"/>
                </a:lnTo>
                <a:lnTo>
                  <a:pt x="151361" y="356825"/>
                </a:lnTo>
                <a:lnTo>
                  <a:pt x="83969" y="311453"/>
                </a:lnTo>
                <a:lnTo>
                  <a:pt x="76365" y="305743"/>
                </a:lnTo>
                <a:lnTo>
                  <a:pt x="69391" y="300031"/>
                </a:lnTo>
                <a:lnTo>
                  <a:pt x="62836" y="294318"/>
                </a:lnTo>
                <a:lnTo>
                  <a:pt x="56562" y="288604"/>
                </a:lnTo>
                <a:lnTo>
                  <a:pt x="44510" y="277176"/>
                </a:lnTo>
                <a:lnTo>
                  <a:pt x="31566" y="264582"/>
                </a:lnTo>
                <a:lnTo>
                  <a:pt x="24828" y="255387"/>
                </a:lnTo>
                <a:lnTo>
                  <a:pt x="18658" y="245903"/>
                </a:lnTo>
                <a:lnTo>
                  <a:pt x="12742" y="238513"/>
                </a:lnTo>
                <a:lnTo>
                  <a:pt x="9830" y="236161"/>
                </a:lnTo>
                <a:lnTo>
                  <a:pt x="6937" y="234593"/>
                </a:lnTo>
                <a:lnTo>
                  <a:pt x="4055" y="233547"/>
                </a:lnTo>
                <a:lnTo>
                  <a:pt x="2134" y="231898"/>
                </a:lnTo>
                <a:lnTo>
                  <a:pt x="854" y="229846"/>
                </a:lnTo>
                <a:lnTo>
                  <a:pt x="0" y="227526"/>
                </a:lnTo>
                <a:lnTo>
                  <a:pt x="1336" y="225978"/>
                </a:lnTo>
                <a:lnTo>
                  <a:pt x="4131" y="224947"/>
                </a:lnTo>
                <a:lnTo>
                  <a:pt x="13204" y="223292"/>
                </a:lnTo>
                <a:lnTo>
                  <a:pt x="19327" y="223005"/>
                </a:lnTo>
                <a:lnTo>
                  <a:pt x="27173" y="222920"/>
                </a:lnTo>
                <a:lnTo>
                  <a:pt x="29929" y="223861"/>
                </a:lnTo>
                <a:lnTo>
                  <a:pt x="35530" y="227446"/>
                </a:lnTo>
                <a:lnTo>
                  <a:pt x="39310" y="229736"/>
                </a:lnTo>
                <a:lnTo>
                  <a:pt x="43735" y="232214"/>
                </a:lnTo>
                <a:lnTo>
                  <a:pt x="48590" y="234819"/>
                </a:lnTo>
                <a:lnTo>
                  <a:pt x="52779" y="237509"/>
                </a:lnTo>
                <a:lnTo>
                  <a:pt x="59974" y="243036"/>
                </a:lnTo>
                <a:lnTo>
                  <a:pt x="64178" y="245844"/>
                </a:lnTo>
                <a:lnTo>
                  <a:pt x="68886" y="248669"/>
                </a:lnTo>
                <a:lnTo>
                  <a:pt x="73930" y="251504"/>
                </a:lnTo>
                <a:lnTo>
                  <a:pt x="84614" y="257194"/>
                </a:lnTo>
                <a:lnTo>
                  <a:pt x="90130" y="260045"/>
                </a:lnTo>
                <a:lnTo>
                  <a:pt x="94760" y="262898"/>
                </a:lnTo>
                <a:lnTo>
                  <a:pt x="98799" y="265753"/>
                </a:lnTo>
                <a:lnTo>
                  <a:pt x="102444" y="268608"/>
                </a:lnTo>
                <a:lnTo>
                  <a:pt x="107732" y="271465"/>
                </a:lnTo>
                <a:lnTo>
                  <a:pt x="114115" y="274322"/>
                </a:lnTo>
                <a:lnTo>
                  <a:pt x="121227" y="277178"/>
                </a:lnTo>
                <a:lnTo>
                  <a:pt x="126921" y="279083"/>
                </a:lnTo>
                <a:lnTo>
                  <a:pt x="131670" y="280353"/>
                </a:lnTo>
                <a:lnTo>
                  <a:pt x="135788" y="281200"/>
                </a:lnTo>
                <a:lnTo>
                  <a:pt x="140439" y="282716"/>
                </a:lnTo>
                <a:lnTo>
                  <a:pt x="145444" y="284680"/>
                </a:lnTo>
                <a:lnTo>
                  <a:pt x="150686" y="286941"/>
                </a:lnTo>
                <a:lnTo>
                  <a:pt x="155133" y="288449"/>
                </a:lnTo>
                <a:lnTo>
                  <a:pt x="162615" y="290125"/>
                </a:lnTo>
                <a:lnTo>
                  <a:pt x="169114" y="290869"/>
                </a:lnTo>
                <a:lnTo>
                  <a:pt x="178155" y="291455"/>
                </a:lnTo>
                <a:lnTo>
                  <a:pt x="171439" y="284619"/>
                </a:lnTo>
                <a:lnTo>
                  <a:pt x="145144" y="258295"/>
                </a:lnTo>
                <a:lnTo>
                  <a:pt x="139056" y="253159"/>
                </a:lnTo>
                <a:lnTo>
                  <a:pt x="132140" y="247830"/>
                </a:lnTo>
                <a:lnTo>
                  <a:pt x="124672" y="242372"/>
                </a:lnTo>
                <a:lnTo>
                  <a:pt x="117788" y="236829"/>
                </a:lnTo>
                <a:lnTo>
                  <a:pt x="111293" y="231229"/>
                </a:lnTo>
                <a:lnTo>
                  <a:pt x="105059" y="225590"/>
                </a:lnTo>
                <a:lnTo>
                  <a:pt x="93052" y="214245"/>
                </a:lnTo>
                <a:lnTo>
                  <a:pt x="52612" y="174303"/>
                </a:lnTo>
                <a:lnTo>
                  <a:pt x="30229" y="151949"/>
                </a:lnTo>
                <a:lnTo>
                  <a:pt x="29108" y="148924"/>
                </a:lnTo>
                <a:lnTo>
                  <a:pt x="29314" y="145955"/>
                </a:lnTo>
                <a:lnTo>
                  <a:pt x="30403" y="143023"/>
                </a:lnTo>
                <a:lnTo>
                  <a:pt x="30177" y="141069"/>
                </a:lnTo>
                <a:lnTo>
                  <a:pt x="29074" y="139766"/>
                </a:lnTo>
                <a:lnTo>
                  <a:pt x="27386" y="138897"/>
                </a:lnTo>
                <a:lnTo>
                  <a:pt x="27213" y="138318"/>
                </a:lnTo>
                <a:lnTo>
                  <a:pt x="28050" y="137932"/>
                </a:lnTo>
                <a:lnTo>
                  <a:pt x="29561" y="137675"/>
                </a:lnTo>
                <a:lnTo>
                  <a:pt x="30568" y="136550"/>
                </a:lnTo>
                <a:lnTo>
                  <a:pt x="31240" y="134848"/>
                </a:lnTo>
                <a:lnTo>
                  <a:pt x="31687" y="132761"/>
                </a:lnTo>
                <a:lnTo>
                  <a:pt x="32938" y="131370"/>
                </a:lnTo>
                <a:lnTo>
                  <a:pt x="34725" y="130442"/>
                </a:lnTo>
                <a:lnTo>
                  <a:pt x="36868" y="129824"/>
                </a:lnTo>
                <a:lnTo>
                  <a:pt x="39249" y="130364"/>
                </a:lnTo>
                <a:lnTo>
                  <a:pt x="46199" y="134723"/>
                </a:lnTo>
                <a:lnTo>
                  <a:pt x="50587" y="137390"/>
                </a:lnTo>
                <a:lnTo>
                  <a:pt x="58364" y="141389"/>
                </a:lnTo>
                <a:lnTo>
                  <a:pt x="63105" y="142837"/>
                </a:lnTo>
                <a:lnTo>
                  <a:pt x="68171" y="143802"/>
                </a:lnTo>
                <a:lnTo>
                  <a:pt x="73453" y="144445"/>
                </a:lnTo>
                <a:lnTo>
                  <a:pt x="78880" y="145827"/>
                </a:lnTo>
                <a:lnTo>
                  <a:pt x="84402" y="147700"/>
                </a:lnTo>
                <a:lnTo>
                  <a:pt x="89989" y="149902"/>
                </a:lnTo>
                <a:lnTo>
                  <a:pt x="95618" y="152322"/>
                </a:lnTo>
                <a:lnTo>
                  <a:pt x="106953" y="157551"/>
                </a:lnTo>
                <a:lnTo>
                  <a:pt x="113596" y="159326"/>
                </a:lnTo>
                <a:lnTo>
                  <a:pt x="120881" y="160510"/>
                </a:lnTo>
                <a:lnTo>
                  <a:pt x="128596" y="161299"/>
                </a:lnTo>
                <a:lnTo>
                  <a:pt x="135644" y="161825"/>
                </a:lnTo>
                <a:lnTo>
                  <a:pt x="142247" y="162176"/>
                </a:lnTo>
                <a:lnTo>
                  <a:pt x="148555" y="162410"/>
                </a:lnTo>
                <a:lnTo>
                  <a:pt x="154665" y="163518"/>
                </a:lnTo>
                <a:lnTo>
                  <a:pt x="160643" y="165209"/>
                </a:lnTo>
                <a:lnTo>
                  <a:pt x="166534" y="167289"/>
                </a:lnTo>
                <a:lnTo>
                  <a:pt x="172366" y="168677"/>
                </a:lnTo>
                <a:lnTo>
                  <a:pt x="178159" y="169601"/>
                </a:lnTo>
                <a:lnTo>
                  <a:pt x="183926" y="170218"/>
                </a:lnTo>
                <a:lnTo>
                  <a:pt x="188723" y="170628"/>
                </a:lnTo>
                <a:lnTo>
                  <a:pt x="192874" y="170902"/>
                </a:lnTo>
                <a:lnTo>
                  <a:pt x="196593" y="171085"/>
                </a:lnTo>
                <a:lnTo>
                  <a:pt x="200978" y="170254"/>
                </a:lnTo>
                <a:lnTo>
                  <a:pt x="205806" y="168747"/>
                </a:lnTo>
                <a:lnTo>
                  <a:pt x="210930" y="166791"/>
                </a:lnTo>
                <a:lnTo>
                  <a:pt x="215298" y="165486"/>
                </a:lnTo>
                <a:lnTo>
                  <a:pt x="222692" y="164037"/>
                </a:lnTo>
                <a:lnTo>
                  <a:pt x="229153" y="163392"/>
                </a:lnTo>
                <a:lnTo>
                  <a:pt x="232210" y="163221"/>
                </a:lnTo>
                <a:lnTo>
                  <a:pt x="234247" y="162153"/>
                </a:lnTo>
                <a:lnTo>
                  <a:pt x="235606" y="160489"/>
                </a:lnTo>
                <a:lnTo>
                  <a:pt x="236511" y="158428"/>
                </a:lnTo>
                <a:lnTo>
                  <a:pt x="243856" y="148275"/>
                </a:lnTo>
                <a:lnTo>
                  <a:pt x="245544" y="142734"/>
                </a:lnTo>
                <a:lnTo>
                  <a:pt x="245042" y="139924"/>
                </a:lnTo>
                <a:lnTo>
                  <a:pt x="241944" y="134260"/>
                </a:lnTo>
                <a:lnTo>
                  <a:pt x="234845" y="125717"/>
                </a:lnTo>
                <a:lnTo>
                  <a:pt x="229474" y="117469"/>
                </a:lnTo>
                <a:lnTo>
                  <a:pt x="226709" y="112602"/>
                </a:lnTo>
                <a:lnTo>
                  <a:pt x="222960" y="108406"/>
                </a:lnTo>
                <a:lnTo>
                  <a:pt x="218556" y="104655"/>
                </a:lnTo>
                <a:lnTo>
                  <a:pt x="213715" y="101203"/>
                </a:lnTo>
                <a:lnTo>
                  <a:pt x="209535" y="97948"/>
                </a:lnTo>
                <a:lnTo>
                  <a:pt x="202350" y="91793"/>
                </a:lnTo>
                <a:lnTo>
                  <a:pt x="193442" y="83341"/>
                </a:lnTo>
                <a:lnTo>
                  <a:pt x="188400" y="78421"/>
                </a:lnTo>
                <a:lnTo>
                  <a:pt x="183133" y="74188"/>
                </a:lnTo>
                <a:lnTo>
                  <a:pt x="177717" y="70414"/>
                </a:lnTo>
                <a:lnTo>
                  <a:pt x="172201" y="66944"/>
                </a:lnTo>
                <a:lnTo>
                  <a:pt x="167572" y="63679"/>
                </a:lnTo>
                <a:lnTo>
                  <a:pt x="163533" y="60551"/>
                </a:lnTo>
                <a:lnTo>
                  <a:pt x="156505" y="54534"/>
                </a:lnTo>
                <a:lnTo>
                  <a:pt x="150207" y="48685"/>
                </a:lnTo>
                <a:lnTo>
                  <a:pt x="146241" y="45791"/>
                </a:lnTo>
                <a:lnTo>
                  <a:pt x="141692" y="42910"/>
                </a:lnTo>
                <a:lnTo>
                  <a:pt x="136755" y="40037"/>
                </a:lnTo>
                <a:lnTo>
                  <a:pt x="131558" y="38121"/>
                </a:lnTo>
                <a:lnTo>
                  <a:pt x="126189" y="36844"/>
                </a:lnTo>
                <a:lnTo>
                  <a:pt x="120704" y="35993"/>
                </a:lnTo>
                <a:lnTo>
                  <a:pt x="116095" y="34472"/>
                </a:lnTo>
                <a:lnTo>
                  <a:pt x="108434" y="30244"/>
                </a:lnTo>
                <a:lnTo>
                  <a:pt x="104105" y="27782"/>
                </a:lnTo>
                <a:lnTo>
                  <a:pt x="94215" y="22508"/>
                </a:lnTo>
                <a:lnTo>
                  <a:pt x="88911" y="20720"/>
                </a:lnTo>
                <a:lnTo>
                  <a:pt x="83470" y="19528"/>
                </a:lnTo>
                <a:lnTo>
                  <a:pt x="77937" y="18734"/>
                </a:lnTo>
                <a:lnTo>
                  <a:pt x="73297" y="18204"/>
                </a:lnTo>
                <a:lnTo>
                  <a:pt x="69250" y="17851"/>
                </a:lnTo>
                <a:lnTo>
                  <a:pt x="65600" y="17616"/>
                </a:lnTo>
                <a:lnTo>
                  <a:pt x="63167" y="18411"/>
                </a:lnTo>
                <a:lnTo>
                  <a:pt x="61544" y="19894"/>
                </a:lnTo>
                <a:lnTo>
                  <a:pt x="58941" y="24567"/>
                </a:lnTo>
                <a:lnTo>
                  <a:pt x="58356" y="32997"/>
                </a:lnTo>
                <a:lnTo>
                  <a:pt x="65155" y="41831"/>
                </a:lnTo>
                <a:lnTo>
                  <a:pt x="70237" y="50659"/>
                </a:lnTo>
                <a:lnTo>
                  <a:pt x="75670" y="58393"/>
                </a:lnTo>
                <a:lnTo>
                  <a:pt x="78453" y="61788"/>
                </a:lnTo>
                <a:lnTo>
                  <a:pt x="82212" y="65004"/>
                </a:lnTo>
                <a:lnTo>
                  <a:pt x="86624" y="68101"/>
                </a:lnTo>
                <a:lnTo>
                  <a:pt x="91470" y="71118"/>
                </a:lnTo>
                <a:lnTo>
                  <a:pt x="96606" y="75035"/>
                </a:lnTo>
                <a:lnTo>
                  <a:pt x="101935" y="79551"/>
                </a:lnTo>
                <a:lnTo>
                  <a:pt x="107392" y="84466"/>
                </a:lnTo>
                <a:lnTo>
                  <a:pt x="112936" y="88695"/>
                </a:lnTo>
                <a:lnTo>
                  <a:pt x="118536" y="92468"/>
                </a:lnTo>
                <a:lnTo>
                  <a:pt x="124175" y="95935"/>
                </a:lnTo>
                <a:lnTo>
                  <a:pt x="129839" y="98247"/>
                </a:lnTo>
                <a:lnTo>
                  <a:pt x="135520" y="99788"/>
                </a:lnTo>
                <a:lnTo>
                  <a:pt x="141213" y="100815"/>
                </a:lnTo>
                <a:lnTo>
                  <a:pt x="147865" y="101500"/>
                </a:lnTo>
                <a:lnTo>
                  <a:pt x="155158" y="101957"/>
                </a:lnTo>
                <a:lnTo>
                  <a:pt x="173993" y="102599"/>
                </a:lnTo>
                <a:lnTo>
                  <a:pt x="188147" y="102790"/>
                </a:lnTo>
                <a:lnTo>
                  <a:pt x="209996" y="102854"/>
                </a:lnTo>
                <a:lnTo>
                  <a:pt x="214676" y="101906"/>
                </a:lnTo>
                <a:lnTo>
                  <a:pt x="218748" y="100323"/>
                </a:lnTo>
                <a:lnTo>
                  <a:pt x="222415" y="98315"/>
                </a:lnTo>
                <a:lnTo>
                  <a:pt x="224860" y="96023"/>
                </a:lnTo>
                <a:lnTo>
                  <a:pt x="226490" y="93543"/>
                </a:lnTo>
                <a:lnTo>
                  <a:pt x="227577" y="90937"/>
                </a:lnTo>
                <a:lnTo>
                  <a:pt x="233657" y="82718"/>
                </a:lnTo>
                <a:lnTo>
                  <a:pt x="235212" y="78958"/>
                </a:lnTo>
                <a:lnTo>
                  <a:pt x="236940" y="69700"/>
                </a:lnTo>
                <a:lnTo>
                  <a:pt x="237708" y="59235"/>
                </a:lnTo>
                <a:lnTo>
                  <a:pt x="237913" y="53778"/>
                </a:lnTo>
                <a:lnTo>
                  <a:pt x="235600" y="42633"/>
                </a:lnTo>
                <a:lnTo>
                  <a:pt x="232350" y="31330"/>
                </a:lnTo>
                <a:lnTo>
                  <a:pt x="230906" y="19957"/>
                </a:lnTo>
                <a:lnTo>
                  <a:pt x="227724" y="11092"/>
                </a:lnTo>
                <a:lnTo>
                  <a:pt x="2211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88"/>
          <p:cNvSpPr/>
          <p:nvPr/>
        </p:nvSpPr>
        <p:spPr>
          <a:xfrm>
            <a:off x="80159" y="4672012"/>
            <a:ext cx="349701" cy="325638"/>
          </a:xfrm>
          <a:custGeom>
            <a:avLst/>
            <a:gdLst/>
            <a:ahLst/>
            <a:cxnLst/>
            <a:rect l="0" t="0" r="0" b="0"/>
            <a:pathLst>
              <a:path w="349701" h="325638">
                <a:moveTo>
                  <a:pt x="145583" y="180023"/>
                </a:moveTo>
                <a:lnTo>
                  <a:pt x="121441" y="180023"/>
                </a:lnTo>
                <a:lnTo>
                  <a:pt x="120916" y="180975"/>
                </a:lnTo>
                <a:lnTo>
                  <a:pt x="120332" y="184574"/>
                </a:lnTo>
                <a:lnTo>
                  <a:pt x="119958" y="194645"/>
                </a:lnTo>
                <a:lnTo>
                  <a:pt x="119906" y="200173"/>
                </a:lnTo>
                <a:lnTo>
                  <a:pt x="120845" y="202982"/>
                </a:lnTo>
                <a:lnTo>
                  <a:pt x="129196" y="216872"/>
                </a:lnTo>
                <a:lnTo>
                  <a:pt x="134490" y="225928"/>
                </a:lnTo>
                <a:lnTo>
                  <a:pt x="140018" y="233127"/>
                </a:lnTo>
                <a:lnTo>
                  <a:pt x="148189" y="242043"/>
                </a:lnTo>
                <a:lnTo>
                  <a:pt x="153036" y="247086"/>
                </a:lnTo>
                <a:lnTo>
                  <a:pt x="157219" y="252354"/>
                </a:lnTo>
                <a:lnTo>
                  <a:pt x="160960" y="257771"/>
                </a:lnTo>
                <a:lnTo>
                  <a:pt x="164407" y="263287"/>
                </a:lnTo>
                <a:lnTo>
                  <a:pt x="173317" y="271957"/>
                </a:lnTo>
                <a:lnTo>
                  <a:pt x="183627" y="279938"/>
                </a:lnTo>
                <a:lnTo>
                  <a:pt x="189043" y="284732"/>
                </a:lnTo>
                <a:lnTo>
                  <a:pt x="194559" y="289834"/>
                </a:lnTo>
                <a:lnTo>
                  <a:pt x="201093" y="294188"/>
                </a:lnTo>
                <a:lnTo>
                  <a:pt x="208307" y="298043"/>
                </a:lnTo>
                <a:lnTo>
                  <a:pt x="222990" y="304866"/>
                </a:lnTo>
                <a:lnTo>
                  <a:pt x="235866" y="311073"/>
                </a:lnTo>
                <a:lnTo>
                  <a:pt x="245399" y="314468"/>
                </a:lnTo>
                <a:lnTo>
                  <a:pt x="253763" y="316928"/>
                </a:lnTo>
                <a:lnTo>
                  <a:pt x="263830" y="321197"/>
                </a:lnTo>
                <a:lnTo>
                  <a:pt x="272115" y="323730"/>
                </a:lnTo>
                <a:lnTo>
                  <a:pt x="282134" y="325155"/>
                </a:lnTo>
                <a:lnTo>
                  <a:pt x="291135" y="325577"/>
                </a:lnTo>
                <a:lnTo>
                  <a:pt x="294053" y="325637"/>
                </a:lnTo>
                <a:lnTo>
                  <a:pt x="296950" y="324724"/>
                </a:lnTo>
                <a:lnTo>
                  <a:pt x="306757" y="318364"/>
                </a:lnTo>
                <a:lnTo>
                  <a:pt x="307324" y="317018"/>
                </a:lnTo>
                <a:lnTo>
                  <a:pt x="307956" y="312982"/>
                </a:lnTo>
                <a:lnTo>
                  <a:pt x="307171" y="310572"/>
                </a:lnTo>
                <a:lnTo>
                  <a:pt x="299069" y="297321"/>
                </a:lnTo>
                <a:lnTo>
                  <a:pt x="293809" y="287400"/>
                </a:lnTo>
                <a:lnTo>
                  <a:pt x="288296" y="276641"/>
                </a:lnTo>
                <a:lnTo>
                  <a:pt x="284540" y="271105"/>
                </a:lnTo>
                <a:lnTo>
                  <a:pt x="280131" y="265509"/>
                </a:lnTo>
                <a:lnTo>
                  <a:pt x="275287" y="259873"/>
                </a:lnTo>
                <a:lnTo>
                  <a:pt x="270152" y="254212"/>
                </a:lnTo>
                <a:lnTo>
                  <a:pt x="259367" y="242840"/>
                </a:lnTo>
                <a:lnTo>
                  <a:pt x="238025" y="221092"/>
                </a:lnTo>
                <a:lnTo>
                  <a:pt x="216654" y="199671"/>
                </a:lnTo>
                <a:lnTo>
                  <a:pt x="210109" y="195026"/>
                </a:lnTo>
                <a:lnTo>
                  <a:pt x="202888" y="190978"/>
                </a:lnTo>
                <a:lnTo>
                  <a:pt x="195216" y="187326"/>
                </a:lnTo>
                <a:lnTo>
                  <a:pt x="188197" y="182987"/>
                </a:lnTo>
                <a:lnTo>
                  <a:pt x="181612" y="178189"/>
                </a:lnTo>
                <a:lnTo>
                  <a:pt x="175317" y="173085"/>
                </a:lnTo>
                <a:lnTo>
                  <a:pt x="168263" y="168730"/>
                </a:lnTo>
                <a:lnTo>
                  <a:pt x="160703" y="164874"/>
                </a:lnTo>
                <a:lnTo>
                  <a:pt x="152806" y="161351"/>
                </a:lnTo>
                <a:lnTo>
                  <a:pt x="144683" y="158050"/>
                </a:lnTo>
                <a:lnTo>
                  <a:pt x="136411" y="154897"/>
                </a:lnTo>
                <a:lnTo>
                  <a:pt x="128038" y="151842"/>
                </a:lnTo>
                <a:lnTo>
                  <a:pt x="120551" y="147900"/>
                </a:lnTo>
                <a:lnTo>
                  <a:pt x="113655" y="143368"/>
                </a:lnTo>
                <a:lnTo>
                  <a:pt x="107153" y="138442"/>
                </a:lnTo>
                <a:lnTo>
                  <a:pt x="99960" y="135156"/>
                </a:lnTo>
                <a:lnTo>
                  <a:pt x="92308" y="132967"/>
                </a:lnTo>
                <a:lnTo>
                  <a:pt x="84349" y="131507"/>
                </a:lnTo>
                <a:lnTo>
                  <a:pt x="77138" y="129582"/>
                </a:lnTo>
                <a:lnTo>
                  <a:pt x="70425" y="127345"/>
                </a:lnTo>
                <a:lnTo>
                  <a:pt x="64045" y="124902"/>
                </a:lnTo>
                <a:lnTo>
                  <a:pt x="57887" y="122320"/>
                </a:lnTo>
                <a:lnTo>
                  <a:pt x="51877" y="119647"/>
                </a:lnTo>
                <a:lnTo>
                  <a:pt x="41071" y="115089"/>
                </a:lnTo>
                <a:lnTo>
                  <a:pt x="33093" y="113064"/>
                </a:lnTo>
                <a:lnTo>
                  <a:pt x="23247" y="111923"/>
                </a:lnTo>
                <a:lnTo>
                  <a:pt x="14297" y="111585"/>
                </a:lnTo>
                <a:lnTo>
                  <a:pt x="0" y="111444"/>
                </a:lnTo>
                <a:lnTo>
                  <a:pt x="7244" y="111442"/>
                </a:lnTo>
                <a:lnTo>
                  <a:pt x="17175" y="115994"/>
                </a:lnTo>
                <a:lnTo>
                  <a:pt x="24378" y="118228"/>
                </a:lnTo>
                <a:lnTo>
                  <a:pt x="31706" y="120173"/>
                </a:lnTo>
                <a:lnTo>
                  <a:pt x="41314" y="124213"/>
                </a:lnTo>
                <a:lnTo>
                  <a:pt x="49394" y="129184"/>
                </a:lnTo>
                <a:lnTo>
                  <a:pt x="57112" y="134567"/>
                </a:lnTo>
                <a:lnTo>
                  <a:pt x="66893" y="140136"/>
                </a:lnTo>
                <a:lnTo>
                  <a:pt x="77589" y="145785"/>
                </a:lnTo>
                <a:lnTo>
                  <a:pt x="83109" y="148625"/>
                </a:lnTo>
                <a:lnTo>
                  <a:pt x="89646" y="151471"/>
                </a:lnTo>
                <a:lnTo>
                  <a:pt x="96862" y="154321"/>
                </a:lnTo>
                <a:lnTo>
                  <a:pt x="104530" y="157173"/>
                </a:lnTo>
                <a:lnTo>
                  <a:pt x="111547" y="160027"/>
                </a:lnTo>
                <a:lnTo>
                  <a:pt x="118129" y="162882"/>
                </a:lnTo>
                <a:lnTo>
                  <a:pt x="124423" y="165738"/>
                </a:lnTo>
                <a:lnTo>
                  <a:pt x="131476" y="168595"/>
                </a:lnTo>
                <a:lnTo>
                  <a:pt x="139036" y="171452"/>
                </a:lnTo>
                <a:lnTo>
                  <a:pt x="146933" y="174308"/>
                </a:lnTo>
                <a:lnTo>
                  <a:pt x="155056" y="176213"/>
                </a:lnTo>
                <a:lnTo>
                  <a:pt x="163328" y="177483"/>
                </a:lnTo>
                <a:lnTo>
                  <a:pt x="171701" y="178330"/>
                </a:lnTo>
                <a:lnTo>
                  <a:pt x="179187" y="179846"/>
                </a:lnTo>
                <a:lnTo>
                  <a:pt x="186083" y="181811"/>
                </a:lnTo>
                <a:lnTo>
                  <a:pt x="192586" y="184072"/>
                </a:lnTo>
                <a:lnTo>
                  <a:pt x="198826" y="185580"/>
                </a:lnTo>
                <a:lnTo>
                  <a:pt x="204890" y="186585"/>
                </a:lnTo>
                <a:lnTo>
                  <a:pt x="210839" y="187255"/>
                </a:lnTo>
                <a:lnTo>
                  <a:pt x="216709" y="187702"/>
                </a:lnTo>
                <a:lnTo>
                  <a:pt x="222528" y="188000"/>
                </a:lnTo>
                <a:lnTo>
                  <a:pt x="234073" y="188330"/>
                </a:lnTo>
                <a:lnTo>
                  <a:pt x="267950" y="188585"/>
                </a:lnTo>
                <a:lnTo>
                  <a:pt x="270976" y="187636"/>
                </a:lnTo>
                <a:lnTo>
                  <a:pt x="276878" y="184041"/>
                </a:lnTo>
                <a:lnTo>
                  <a:pt x="285556" y="176662"/>
                </a:lnTo>
                <a:lnTo>
                  <a:pt x="287476" y="173973"/>
                </a:lnTo>
                <a:lnTo>
                  <a:pt x="289609" y="168444"/>
                </a:lnTo>
                <a:lnTo>
                  <a:pt x="290557" y="160271"/>
                </a:lnTo>
                <a:lnTo>
                  <a:pt x="290978" y="151242"/>
                </a:lnTo>
                <a:lnTo>
                  <a:pt x="291166" y="144054"/>
                </a:lnTo>
                <a:lnTo>
                  <a:pt x="288709" y="135144"/>
                </a:lnTo>
                <a:lnTo>
                  <a:pt x="286720" y="130101"/>
                </a:lnTo>
                <a:lnTo>
                  <a:pt x="284442" y="124834"/>
                </a:lnTo>
                <a:lnTo>
                  <a:pt x="279371" y="113902"/>
                </a:lnTo>
                <a:lnTo>
                  <a:pt x="276685" y="107367"/>
                </a:lnTo>
                <a:lnTo>
                  <a:pt x="273942" y="100153"/>
                </a:lnTo>
                <a:lnTo>
                  <a:pt x="271160" y="92486"/>
                </a:lnTo>
                <a:lnTo>
                  <a:pt x="267401" y="85470"/>
                </a:lnTo>
                <a:lnTo>
                  <a:pt x="262990" y="78887"/>
                </a:lnTo>
                <a:lnTo>
                  <a:pt x="258144" y="72594"/>
                </a:lnTo>
                <a:lnTo>
                  <a:pt x="253961" y="66494"/>
                </a:lnTo>
                <a:lnTo>
                  <a:pt x="250220" y="60522"/>
                </a:lnTo>
                <a:lnTo>
                  <a:pt x="246774" y="54635"/>
                </a:lnTo>
                <a:lnTo>
                  <a:pt x="237864" y="45555"/>
                </a:lnTo>
                <a:lnTo>
                  <a:pt x="227554" y="37392"/>
                </a:lnTo>
                <a:lnTo>
                  <a:pt x="222138" y="32548"/>
                </a:lnTo>
                <a:lnTo>
                  <a:pt x="211992" y="23038"/>
                </a:lnTo>
                <a:lnTo>
                  <a:pt x="204308" y="15637"/>
                </a:lnTo>
                <a:lnTo>
                  <a:pt x="200926" y="13282"/>
                </a:lnTo>
                <a:lnTo>
                  <a:pt x="190277" y="9192"/>
                </a:lnTo>
                <a:lnTo>
                  <a:pt x="188606" y="8627"/>
                </a:lnTo>
                <a:lnTo>
                  <a:pt x="181079" y="8577"/>
                </a:lnTo>
                <a:lnTo>
                  <a:pt x="184781" y="8574"/>
                </a:lnTo>
                <a:lnTo>
                  <a:pt x="186002" y="9526"/>
                </a:lnTo>
                <a:lnTo>
                  <a:pt x="186817" y="11113"/>
                </a:lnTo>
                <a:lnTo>
                  <a:pt x="187360" y="13124"/>
                </a:lnTo>
                <a:lnTo>
                  <a:pt x="189627" y="14465"/>
                </a:lnTo>
                <a:lnTo>
                  <a:pt x="197225" y="15954"/>
                </a:lnTo>
                <a:lnTo>
                  <a:pt x="204413" y="19156"/>
                </a:lnTo>
                <a:lnTo>
                  <a:pt x="213814" y="26314"/>
                </a:lnTo>
                <a:lnTo>
                  <a:pt x="220675" y="31698"/>
                </a:lnTo>
                <a:lnTo>
                  <a:pt x="230075" y="37266"/>
                </a:lnTo>
                <a:lnTo>
                  <a:pt x="240602" y="40375"/>
                </a:lnTo>
                <a:lnTo>
                  <a:pt x="246077" y="41204"/>
                </a:lnTo>
                <a:lnTo>
                  <a:pt x="251631" y="42709"/>
                </a:lnTo>
                <a:lnTo>
                  <a:pt x="257239" y="44665"/>
                </a:lnTo>
                <a:lnTo>
                  <a:pt x="267598" y="49379"/>
                </a:lnTo>
                <a:lnTo>
                  <a:pt x="275377" y="54649"/>
                </a:lnTo>
                <a:lnTo>
                  <a:pt x="282009" y="57626"/>
                </a:lnTo>
                <a:lnTo>
                  <a:pt x="289084" y="59901"/>
                </a:lnTo>
                <a:lnTo>
                  <a:pt x="298579" y="64088"/>
                </a:lnTo>
                <a:lnTo>
                  <a:pt x="306609" y="66584"/>
                </a:lnTo>
                <a:lnTo>
                  <a:pt x="314305" y="67693"/>
                </a:lnTo>
                <a:lnTo>
                  <a:pt x="324075" y="68186"/>
                </a:lnTo>
                <a:lnTo>
                  <a:pt x="327443" y="67364"/>
                </a:lnTo>
                <a:lnTo>
                  <a:pt x="329688" y="65865"/>
                </a:lnTo>
                <a:lnTo>
                  <a:pt x="331185" y="63912"/>
                </a:lnTo>
                <a:lnTo>
                  <a:pt x="333135" y="62611"/>
                </a:lnTo>
                <a:lnTo>
                  <a:pt x="340431" y="59827"/>
                </a:lnTo>
                <a:lnTo>
                  <a:pt x="345847" y="55800"/>
                </a:lnTo>
                <a:lnTo>
                  <a:pt x="347672" y="53392"/>
                </a:lnTo>
                <a:lnTo>
                  <a:pt x="348889" y="50835"/>
                </a:lnTo>
                <a:lnTo>
                  <a:pt x="349700" y="48178"/>
                </a:lnTo>
                <a:lnTo>
                  <a:pt x="349289" y="45453"/>
                </a:lnTo>
                <a:lnTo>
                  <a:pt x="345111" y="36116"/>
                </a:lnTo>
                <a:lnTo>
                  <a:pt x="343800" y="26847"/>
                </a:lnTo>
                <a:lnTo>
                  <a:pt x="342497" y="22660"/>
                </a:lnTo>
                <a:lnTo>
                  <a:pt x="338510" y="15469"/>
                </a:lnTo>
                <a:lnTo>
                  <a:pt x="336104" y="9098"/>
                </a:lnTo>
                <a:lnTo>
                  <a:pt x="33417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89"/>
          <p:cNvSpPr/>
          <p:nvPr/>
        </p:nvSpPr>
        <p:spPr>
          <a:xfrm>
            <a:off x="304118" y="4071937"/>
            <a:ext cx="229837" cy="582931"/>
          </a:xfrm>
          <a:custGeom>
            <a:avLst/>
            <a:gdLst/>
            <a:ahLst/>
            <a:cxnLst/>
            <a:rect l="0" t="0" r="0" b="0"/>
            <a:pathLst>
              <a:path w="229837" h="582931">
                <a:moveTo>
                  <a:pt x="24494" y="462915"/>
                </a:moveTo>
                <a:lnTo>
                  <a:pt x="16274" y="462915"/>
                </a:lnTo>
                <a:lnTo>
                  <a:pt x="9183" y="469700"/>
                </a:lnTo>
                <a:lnTo>
                  <a:pt x="0" y="478837"/>
                </a:lnTo>
                <a:lnTo>
                  <a:pt x="544" y="480198"/>
                </a:lnTo>
                <a:lnTo>
                  <a:pt x="3690" y="484248"/>
                </a:lnTo>
                <a:lnTo>
                  <a:pt x="4909" y="486663"/>
                </a:lnTo>
                <a:lnTo>
                  <a:pt x="7579" y="494611"/>
                </a:lnTo>
                <a:lnTo>
                  <a:pt x="13979" y="502998"/>
                </a:lnTo>
                <a:lnTo>
                  <a:pt x="19186" y="508670"/>
                </a:lnTo>
                <a:lnTo>
                  <a:pt x="20955" y="511516"/>
                </a:lnTo>
                <a:lnTo>
                  <a:pt x="26335" y="525467"/>
                </a:lnTo>
                <a:lnTo>
                  <a:pt x="28579" y="530334"/>
                </a:lnTo>
                <a:lnTo>
                  <a:pt x="31980" y="534531"/>
                </a:lnTo>
                <a:lnTo>
                  <a:pt x="36152" y="538282"/>
                </a:lnTo>
                <a:lnTo>
                  <a:pt x="40838" y="541735"/>
                </a:lnTo>
                <a:lnTo>
                  <a:pt x="44915" y="544989"/>
                </a:lnTo>
                <a:lnTo>
                  <a:pt x="51985" y="551145"/>
                </a:lnTo>
                <a:lnTo>
                  <a:pt x="58302" y="557056"/>
                </a:lnTo>
                <a:lnTo>
                  <a:pt x="70119" y="568611"/>
                </a:lnTo>
                <a:lnTo>
                  <a:pt x="73008" y="570527"/>
                </a:lnTo>
                <a:lnTo>
                  <a:pt x="78758" y="572655"/>
                </a:lnTo>
                <a:lnTo>
                  <a:pt x="82578" y="574175"/>
                </a:lnTo>
                <a:lnTo>
                  <a:pt x="87029" y="576141"/>
                </a:lnTo>
                <a:lnTo>
                  <a:pt x="98759" y="581589"/>
                </a:lnTo>
                <a:lnTo>
                  <a:pt x="102903" y="582334"/>
                </a:lnTo>
                <a:lnTo>
                  <a:pt x="107920" y="582665"/>
                </a:lnTo>
                <a:lnTo>
                  <a:pt x="117172" y="582895"/>
                </a:lnTo>
                <a:lnTo>
                  <a:pt x="127247" y="582930"/>
                </a:lnTo>
                <a:lnTo>
                  <a:pt x="127329" y="578379"/>
                </a:lnTo>
                <a:lnTo>
                  <a:pt x="126388" y="576086"/>
                </a:lnTo>
                <a:lnTo>
                  <a:pt x="121466" y="568308"/>
                </a:lnTo>
                <a:lnTo>
                  <a:pt x="118631" y="559971"/>
                </a:lnTo>
                <a:lnTo>
                  <a:pt x="114593" y="554311"/>
                </a:lnTo>
                <a:lnTo>
                  <a:pt x="111230" y="550516"/>
                </a:lnTo>
                <a:lnTo>
                  <a:pt x="102413" y="541219"/>
                </a:lnTo>
                <a:lnTo>
                  <a:pt x="91290" y="529825"/>
                </a:lnTo>
                <a:lnTo>
                  <a:pt x="84979" y="520911"/>
                </a:lnTo>
                <a:lnTo>
                  <a:pt x="78999" y="511551"/>
                </a:lnTo>
                <a:lnTo>
                  <a:pt x="73166" y="504216"/>
                </a:lnTo>
                <a:lnTo>
                  <a:pt x="67398" y="497781"/>
                </a:lnTo>
                <a:lnTo>
                  <a:pt x="61660" y="491746"/>
                </a:lnTo>
                <a:lnTo>
                  <a:pt x="55935" y="485889"/>
                </a:lnTo>
                <a:lnTo>
                  <a:pt x="53074" y="483946"/>
                </a:lnTo>
                <a:lnTo>
                  <a:pt x="47356" y="481787"/>
                </a:lnTo>
                <a:lnTo>
                  <a:pt x="45451" y="480259"/>
                </a:lnTo>
                <a:lnTo>
                  <a:pt x="44180" y="478288"/>
                </a:lnTo>
                <a:lnTo>
                  <a:pt x="43333" y="476021"/>
                </a:lnTo>
                <a:lnTo>
                  <a:pt x="41816" y="474510"/>
                </a:lnTo>
                <a:lnTo>
                  <a:pt x="39852" y="473502"/>
                </a:lnTo>
                <a:lnTo>
                  <a:pt x="33464" y="471606"/>
                </a:lnTo>
                <a:lnTo>
                  <a:pt x="40482" y="478879"/>
                </a:lnTo>
                <a:lnTo>
                  <a:pt x="45847" y="484261"/>
                </a:lnTo>
                <a:lnTo>
                  <a:pt x="49207" y="485718"/>
                </a:lnTo>
                <a:lnTo>
                  <a:pt x="53352" y="486690"/>
                </a:lnTo>
                <a:lnTo>
                  <a:pt x="58020" y="487338"/>
                </a:lnTo>
                <a:lnTo>
                  <a:pt x="62085" y="488722"/>
                </a:lnTo>
                <a:lnTo>
                  <a:pt x="69141" y="492800"/>
                </a:lnTo>
                <a:lnTo>
                  <a:pt x="74261" y="494268"/>
                </a:lnTo>
                <a:lnTo>
                  <a:pt x="80532" y="495247"/>
                </a:lnTo>
                <a:lnTo>
                  <a:pt x="87570" y="495900"/>
                </a:lnTo>
                <a:lnTo>
                  <a:pt x="93215" y="496335"/>
                </a:lnTo>
                <a:lnTo>
                  <a:pt x="97930" y="496625"/>
                </a:lnTo>
                <a:lnTo>
                  <a:pt x="102027" y="496819"/>
                </a:lnTo>
                <a:lnTo>
                  <a:pt x="106662" y="497900"/>
                </a:lnTo>
                <a:lnTo>
                  <a:pt x="111658" y="499573"/>
                </a:lnTo>
                <a:lnTo>
                  <a:pt x="116893" y="501641"/>
                </a:lnTo>
                <a:lnTo>
                  <a:pt x="121336" y="503020"/>
                </a:lnTo>
                <a:lnTo>
                  <a:pt x="125250" y="503939"/>
                </a:lnTo>
                <a:lnTo>
                  <a:pt x="128812" y="504552"/>
                </a:lnTo>
                <a:lnTo>
                  <a:pt x="132140" y="504008"/>
                </a:lnTo>
                <a:lnTo>
                  <a:pt x="141373" y="499644"/>
                </a:lnTo>
                <a:lnTo>
                  <a:pt x="147243" y="498289"/>
                </a:lnTo>
                <a:lnTo>
                  <a:pt x="151351" y="497526"/>
                </a:lnTo>
                <a:lnTo>
                  <a:pt x="157120" y="492750"/>
                </a:lnTo>
                <a:lnTo>
                  <a:pt x="158631" y="490425"/>
                </a:lnTo>
                <a:lnTo>
                  <a:pt x="160310" y="485302"/>
                </a:lnTo>
                <a:lnTo>
                  <a:pt x="159806" y="481650"/>
                </a:lnTo>
                <a:lnTo>
                  <a:pt x="155497" y="467408"/>
                </a:lnTo>
                <a:lnTo>
                  <a:pt x="154155" y="456657"/>
                </a:lnTo>
                <a:lnTo>
                  <a:pt x="151892" y="451123"/>
                </a:lnTo>
                <a:lnTo>
                  <a:pt x="148479" y="445529"/>
                </a:lnTo>
                <a:lnTo>
                  <a:pt x="144298" y="439894"/>
                </a:lnTo>
                <a:lnTo>
                  <a:pt x="140558" y="434233"/>
                </a:lnTo>
                <a:lnTo>
                  <a:pt x="133863" y="422862"/>
                </a:lnTo>
                <a:lnTo>
                  <a:pt x="127712" y="411459"/>
                </a:lnTo>
                <a:lnTo>
                  <a:pt x="120851" y="400041"/>
                </a:lnTo>
                <a:lnTo>
                  <a:pt x="116355" y="394329"/>
                </a:lnTo>
                <a:lnTo>
                  <a:pt x="111452" y="388616"/>
                </a:lnTo>
                <a:lnTo>
                  <a:pt x="106278" y="382902"/>
                </a:lnTo>
                <a:lnTo>
                  <a:pt x="95450" y="371474"/>
                </a:lnTo>
                <a:lnTo>
                  <a:pt x="90848" y="365759"/>
                </a:lnTo>
                <a:lnTo>
                  <a:pt x="86828" y="360045"/>
                </a:lnTo>
                <a:lnTo>
                  <a:pt x="79820" y="349567"/>
                </a:lnTo>
                <a:lnTo>
                  <a:pt x="73531" y="341736"/>
                </a:lnTo>
                <a:lnTo>
                  <a:pt x="69568" y="339266"/>
                </a:lnTo>
                <a:lnTo>
                  <a:pt x="65021" y="337620"/>
                </a:lnTo>
                <a:lnTo>
                  <a:pt x="60084" y="336522"/>
                </a:lnTo>
                <a:lnTo>
                  <a:pt x="56793" y="334838"/>
                </a:lnTo>
                <a:lnTo>
                  <a:pt x="54599" y="332763"/>
                </a:lnTo>
                <a:lnTo>
                  <a:pt x="51078" y="327140"/>
                </a:lnTo>
                <a:lnTo>
                  <a:pt x="49837" y="326678"/>
                </a:lnTo>
                <a:lnTo>
                  <a:pt x="42907" y="325877"/>
                </a:lnTo>
                <a:lnTo>
                  <a:pt x="41750" y="325765"/>
                </a:lnTo>
                <a:lnTo>
                  <a:pt x="46223" y="325758"/>
                </a:lnTo>
                <a:lnTo>
                  <a:pt x="48505" y="326710"/>
                </a:lnTo>
                <a:lnTo>
                  <a:pt x="53580" y="330307"/>
                </a:lnTo>
                <a:lnTo>
                  <a:pt x="56267" y="331647"/>
                </a:lnTo>
                <a:lnTo>
                  <a:pt x="61793" y="333136"/>
                </a:lnTo>
                <a:lnTo>
                  <a:pt x="67424" y="336338"/>
                </a:lnTo>
                <a:lnTo>
                  <a:pt x="74054" y="340937"/>
                </a:lnTo>
                <a:lnTo>
                  <a:pt x="78489" y="343496"/>
                </a:lnTo>
                <a:lnTo>
                  <a:pt x="88497" y="348880"/>
                </a:lnTo>
                <a:lnTo>
                  <a:pt x="99295" y="354448"/>
                </a:lnTo>
                <a:lnTo>
                  <a:pt x="103889" y="357266"/>
                </a:lnTo>
                <a:lnTo>
                  <a:pt x="107904" y="360097"/>
                </a:lnTo>
                <a:lnTo>
                  <a:pt x="111533" y="362938"/>
                </a:lnTo>
                <a:lnTo>
                  <a:pt x="118105" y="366093"/>
                </a:lnTo>
                <a:lnTo>
                  <a:pt x="121192" y="366934"/>
                </a:lnTo>
                <a:lnTo>
                  <a:pt x="127161" y="370410"/>
                </a:lnTo>
                <a:lnTo>
                  <a:pt x="130086" y="372670"/>
                </a:lnTo>
                <a:lnTo>
                  <a:pt x="135876" y="375181"/>
                </a:lnTo>
                <a:lnTo>
                  <a:pt x="141625" y="376297"/>
                </a:lnTo>
                <a:lnTo>
                  <a:pt x="147355" y="376794"/>
                </a:lnTo>
                <a:lnTo>
                  <a:pt x="149264" y="377878"/>
                </a:lnTo>
                <a:lnTo>
                  <a:pt x="150536" y="379554"/>
                </a:lnTo>
                <a:lnTo>
                  <a:pt x="152932" y="385399"/>
                </a:lnTo>
                <a:lnTo>
                  <a:pt x="153068" y="378349"/>
                </a:lnTo>
                <a:lnTo>
                  <a:pt x="147996" y="375166"/>
                </a:lnTo>
                <a:lnTo>
                  <a:pt x="143976" y="372983"/>
                </a:lnTo>
                <a:lnTo>
                  <a:pt x="136969" y="368018"/>
                </a:lnTo>
                <a:lnTo>
                  <a:pt x="133768" y="365360"/>
                </a:lnTo>
                <a:lnTo>
                  <a:pt x="129728" y="362636"/>
                </a:lnTo>
                <a:lnTo>
                  <a:pt x="125130" y="359867"/>
                </a:lnTo>
                <a:lnTo>
                  <a:pt x="120160" y="357069"/>
                </a:lnTo>
                <a:lnTo>
                  <a:pt x="115894" y="352346"/>
                </a:lnTo>
                <a:lnTo>
                  <a:pt x="112097" y="346340"/>
                </a:lnTo>
                <a:lnTo>
                  <a:pt x="105339" y="332046"/>
                </a:lnTo>
                <a:lnTo>
                  <a:pt x="96179" y="308887"/>
                </a:lnTo>
                <a:lnTo>
                  <a:pt x="90326" y="295716"/>
                </a:lnTo>
                <a:lnTo>
                  <a:pt x="84550" y="280972"/>
                </a:lnTo>
                <a:lnTo>
                  <a:pt x="78808" y="264894"/>
                </a:lnTo>
                <a:lnTo>
                  <a:pt x="73081" y="248223"/>
                </a:lnTo>
                <a:lnTo>
                  <a:pt x="69901" y="233829"/>
                </a:lnTo>
                <a:lnTo>
                  <a:pt x="68110" y="217555"/>
                </a:lnTo>
                <a:lnTo>
                  <a:pt x="67400" y="201881"/>
                </a:lnTo>
                <a:lnTo>
                  <a:pt x="68338" y="200310"/>
                </a:lnTo>
                <a:lnTo>
                  <a:pt x="69916" y="199262"/>
                </a:lnTo>
                <a:lnTo>
                  <a:pt x="74741" y="197581"/>
                </a:lnTo>
                <a:lnTo>
                  <a:pt x="80128" y="197290"/>
                </a:lnTo>
                <a:lnTo>
                  <a:pt x="83491" y="198202"/>
                </a:lnTo>
                <a:lnTo>
                  <a:pt x="87638" y="199762"/>
                </a:lnTo>
                <a:lnTo>
                  <a:pt x="92307" y="201755"/>
                </a:lnTo>
                <a:lnTo>
                  <a:pt x="96373" y="203083"/>
                </a:lnTo>
                <a:lnTo>
                  <a:pt x="103430" y="204560"/>
                </a:lnTo>
                <a:lnTo>
                  <a:pt x="109742" y="207755"/>
                </a:lnTo>
                <a:lnTo>
                  <a:pt x="112758" y="209941"/>
                </a:lnTo>
                <a:lnTo>
                  <a:pt x="116674" y="211398"/>
                </a:lnTo>
                <a:lnTo>
                  <a:pt x="121190" y="212370"/>
                </a:lnTo>
                <a:lnTo>
                  <a:pt x="126105" y="213018"/>
                </a:lnTo>
                <a:lnTo>
                  <a:pt x="130335" y="213449"/>
                </a:lnTo>
                <a:lnTo>
                  <a:pt x="134107" y="213737"/>
                </a:lnTo>
                <a:lnTo>
                  <a:pt x="137574" y="213929"/>
                </a:lnTo>
                <a:lnTo>
                  <a:pt x="140838" y="215009"/>
                </a:lnTo>
                <a:lnTo>
                  <a:pt x="147005" y="218750"/>
                </a:lnTo>
                <a:lnTo>
                  <a:pt x="150936" y="220128"/>
                </a:lnTo>
                <a:lnTo>
                  <a:pt x="155461" y="221047"/>
                </a:lnTo>
                <a:lnTo>
                  <a:pt x="160383" y="221660"/>
                </a:lnTo>
                <a:lnTo>
                  <a:pt x="164616" y="222068"/>
                </a:lnTo>
                <a:lnTo>
                  <a:pt x="168391" y="222341"/>
                </a:lnTo>
                <a:lnTo>
                  <a:pt x="171861" y="222522"/>
                </a:lnTo>
                <a:lnTo>
                  <a:pt x="176078" y="221691"/>
                </a:lnTo>
                <a:lnTo>
                  <a:pt x="180795" y="220184"/>
                </a:lnTo>
                <a:lnTo>
                  <a:pt x="185845" y="218227"/>
                </a:lnTo>
                <a:lnTo>
                  <a:pt x="190164" y="216922"/>
                </a:lnTo>
                <a:lnTo>
                  <a:pt x="193995" y="216052"/>
                </a:lnTo>
                <a:lnTo>
                  <a:pt x="200793" y="215086"/>
                </a:lnTo>
                <a:lnTo>
                  <a:pt x="206989" y="214656"/>
                </a:lnTo>
                <a:lnTo>
                  <a:pt x="209975" y="213589"/>
                </a:lnTo>
                <a:lnTo>
                  <a:pt x="215832" y="209864"/>
                </a:lnTo>
                <a:lnTo>
                  <a:pt x="217775" y="207537"/>
                </a:lnTo>
                <a:lnTo>
                  <a:pt x="219071" y="205033"/>
                </a:lnTo>
                <a:lnTo>
                  <a:pt x="225701" y="189619"/>
                </a:lnTo>
                <a:lnTo>
                  <a:pt x="228219" y="181748"/>
                </a:lnTo>
                <a:lnTo>
                  <a:pt x="229637" y="169421"/>
                </a:lnTo>
                <a:lnTo>
                  <a:pt x="229836" y="164383"/>
                </a:lnTo>
                <a:lnTo>
                  <a:pt x="227517" y="153704"/>
                </a:lnTo>
                <a:lnTo>
                  <a:pt x="220856" y="134442"/>
                </a:lnTo>
                <a:lnTo>
                  <a:pt x="215589" y="119760"/>
                </a:lnTo>
                <a:lnTo>
                  <a:pt x="210072" y="106884"/>
                </a:lnTo>
                <a:lnTo>
                  <a:pt x="204446" y="92271"/>
                </a:lnTo>
                <a:lnTo>
                  <a:pt x="198770" y="78157"/>
                </a:lnTo>
                <a:lnTo>
                  <a:pt x="193072" y="68709"/>
                </a:lnTo>
                <a:lnTo>
                  <a:pt x="187365" y="58795"/>
                </a:lnTo>
                <a:lnTo>
                  <a:pt x="184510" y="53484"/>
                </a:lnTo>
                <a:lnTo>
                  <a:pt x="180701" y="48991"/>
                </a:lnTo>
                <a:lnTo>
                  <a:pt x="176257" y="45043"/>
                </a:lnTo>
                <a:lnTo>
                  <a:pt x="171389" y="41459"/>
                </a:lnTo>
                <a:lnTo>
                  <a:pt x="167192" y="37164"/>
                </a:lnTo>
                <a:lnTo>
                  <a:pt x="163441" y="32396"/>
                </a:lnTo>
                <a:lnTo>
                  <a:pt x="159988" y="27313"/>
                </a:lnTo>
                <a:lnTo>
                  <a:pt x="155781" y="22971"/>
                </a:lnTo>
                <a:lnTo>
                  <a:pt x="151071" y="19124"/>
                </a:lnTo>
                <a:lnTo>
                  <a:pt x="146026" y="15607"/>
                </a:lnTo>
                <a:lnTo>
                  <a:pt x="141710" y="13262"/>
                </a:lnTo>
                <a:lnTo>
                  <a:pt x="137881" y="11699"/>
                </a:lnTo>
                <a:lnTo>
                  <a:pt x="134375" y="10657"/>
                </a:lnTo>
                <a:lnTo>
                  <a:pt x="127940" y="6959"/>
                </a:lnTo>
                <a:lnTo>
                  <a:pt x="1187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90"/>
          <p:cNvSpPr/>
          <p:nvPr/>
        </p:nvSpPr>
        <p:spPr>
          <a:xfrm>
            <a:off x="-40005" y="4526279"/>
            <a:ext cx="68580" cy="17147"/>
          </a:xfrm>
          <a:custGeom>
            <a:avLst/>
            <a:gdLst/>
            <a:ahLst/>
            <a:cxnLst/>
            <a:rect l="0" t="0" r="0" b="0"/>
            <a:pathLst>
              <a:path w="68580" h="17147">
                <a:moveTo>
                  <a:pt x="68579" y="17146"/>
                </a:moveTo>
                <a:lnTo>
                  <a:pt x="48180" y="17146"/>
                </a:lnTo>
                <a:lnTo>
                  <a:pt x="45455" y="16193"/>
                </a:lnTo>
                <a:lnTo>
                  <a:pt x="42685" y="14606"/>
                </a:lnTo>
                <a:lnTo>
                  <a:pt x="39888" y="12595"/>
                </a:lnTo>
                <a:lnTo>
                  <a:pt x="37069" y="11254"/>
                </a:lnTo>
                <a:lnTo>
                  <a:pt x="34238" y="10360"/>
                </a:lnTo>
                <a:lnTo>
                  <a:pt x="31398" y="9765"/>
                </a:lnTo>
                <a:lnTo>
                  <a:pt x="28552" y="8415"/>
                </a:lnTo>
                <a:lnTo>
                  <a:pt x="25702" y="6563"/>
                </a:lnTo>
                <a:lnTo>
                  <a:pt x="18836" y="1297"/>
                </a:lnTo>
                <a:lnTo>
                  <a:pt x="17320" y="865"/>
                </a:lnTo>
                <a:lnTo>
                  <a:pt x="15357" y="577"/>
                </a:lnTo>
                <a:lnTo>
                  <a:pt x="13095" y="385"/>
                </a:lnTo>
                <a:lnTo>
                  <a:pt x="10635" y="2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91"/>
          <p:cNvSpPr/>
          <p:nvPr/>
        </p:nvSpPr>
        <p:spPr>
          <a:xfrm>
            <a:off x="3346530" y="2084343"/>
            <a:ext cx="325358" cy="298799"/>
          </a:xfrm>
          <a:custGeom>
            <a:avLst/>
            <a:gdLst/>
            <a:ahLst/>
            <a:cxnLst/>
            <a:rect l="0" t="0" r="0" b="0"/>
            <a:pathLst>
              <a:path w="325358" h="298799">
                <a:moveTo>
                  <a:pt x="33892" y="58782"/>
                </a:moveTo>
                <a:lnTo>
                  <a:pt x="17970" y="42859"/>
                </a:lnTo>
                <a:lnTo>
                  <a:pt x="17290" y="39640"/>
                </a:lnTo>
                <a:lnTo>
                  <a:pt x="16854" y="34363"/>
                </a:lnTo>
                <a:lnTo>
                  <a:pt x="19335" y="31101"/>
                </a:lnTo>
                <a:lnTo>
                  <a:pt x="21329" y="28898"/>
                </a:lnTo>
                <a:lnTo>
                  <a:pt x="22660" y="26477"/>
                </a:lnTo>
                <a:lnTo>
                  <a:pt x="24137" y="21246"/>
                </a:lnTo>
                <a:lnTo>
                  <a:pt x="26436" y="19471"/>
                </a:lnTo>
                <a:lnTo>
                  <a:pt x="34071" y="17498"/>
                </a:lnTo>
                <a:lnTo>
                  <a:pt x="41274" y="14081"/>
                </a:lnTo>
                <a:lnTo>
                  <a:pt x="44528" y="11836"/>
                </a:lnTo>
                <a:lnTo>
                  <a:pt x="53224" y="9342"/>
                </a:lnTo>
                <a:lnTo>
                  <a:pt x="62487" y="8233"/>
                </a:lnTo>
                <a:lnTo>
                  <a:pt x="69778" y="7741"/>
                </a:lnTo>
                <a:lnTo>
                  <a:pt x="78734" y="4982"/>
                </a:lnTo>
                <a:lnTo>
                  <a:pt x="83789" y="2913"/>
                </a:lnTo>
                <a:lnTo>
                  <a:pt x="89064" y="1533"/>
                </a:lnTo>
                <a:lnTo>
                  <a:pt x="94486" y="613"/>
                </a:lnTo>
                <a:lnTo>
                  <a:pt x="100006" y="0"/>
                </a:lnTo>
                <a:lnTo>
                  <a:pt x="104638" y="544"/>
                </a:lnTo>
                <a:lnTo>
                  <a:pt x="108678" y="1859"/>
                </a:lnTo>
                <a:lnTo>
                  <a:pt x="112325" y="3688"/>
                </a:lnTo>
                <a:lnTo>
                  <a:pt x="121456" y="5721"/>
                </a:lnTo>
                <a:lnTo>
                  <a:pt x="126558" y="6263"/>
                </a:lnTo>
                <a:lnTo>
                  <a:pt x="131864" y="7576"/>
                </a:lnTo>
                <a:lnTo>
                  <a:pt x="137307" y="9405"/>
                </a:lnTo>
                <a:lnTo>
                  <a:pt x="142840" y="11576"/>
                </a:lnTo>
                <a:lnTo>
                  <a:pt x="151528" y="16529"/>
                </a:lnTo>
                <a:lnTo>
                  <a:pt x="158565" y="21905"/>
                </a:lnTo>
                <a:lnTo>
                  <a:pt x="164868" y="27469"/>
                </a:lnTo>
                <a:lnTo>
                  <a:pt x="173383" y="35658"/>
                </a:lnTo>
                <a:lnTo>
                  <a:pt x="189821" y="51886"/>
                </a:lnTo>
                <a:lnTo>
                  <a:pt x="196221" y="60797"/>
                </a:lnTo>
                <a:lnTo>
                  <a:pt x="199262" y="65840"/>
                </a:lnTo>
                <a:lnTo>
                  <a:pt x="201289" y="71107"/>
                </a:lnTo>
                <a:lnTo>
                  <a:pt x="202640" y="76524"/>
                </a:lnTo>
                <a:lnTo>
                  <a:pt x="203540" y="82040"/>
                </a:lnTo>
                <a:lnTo>
                  <a:pt x="204141" y="87622"/>
                </a:lnTo>
                <a:lnTo>
                  <a:pt x="204542" y="93249"/>
                </a:lnTo>
                <a:lnTo>
                  <a:pt x="204808" y="98905"/>
                </a:lnTo>
                <a:lnTo>
                  <a:pt x="205105" y="110269"/>
                </a:lnTo>
                <a:lnTo>
                  <a:pt x="205184" y="115967"/>
                </a:lnTo>
                <a:lnTo>
                  <a:pt x="206189" y="121670"/>
                </a:lnTo>
                <a:lnTo>
                  <a:pt x="207811" y="127377"/>
                </a:lnTo>
                <a:lnTo>
                  <a:pt x="209846" y="133087"/>
                </a:lnTo>
                <a:lnTo>
                  <a:pt x="210250" y="138799"/>
                </a:lnTo>
                <a:lnTo>
                  <a:pt x="209566" y="144511"/>
                </a:lnTo>
                <a:lnTo>
                  <a:pt x="208158" y="150225"/>
                </a:lnTo>
                <a:lnTo>
                  <a:pt x="206267" y="156891"/>
                </a:lnTo>
                <a:lnTo>
                  <a:pt x="201625" y="171919"/>
                </a:lnTo>
                <a:lnTo>
                  <a:pt x="200007" y="178974"/>
                </a:lnTo>
                <a:lnTo>
                  <a:pt x="198928" y="185582"/>
                </a:lnTo>
                <a:lnTo>
                  <a:pt x="198208" y="191893"/>
                </a:lnTo>
                <a:lnTo>
                  <a:pt x="195824" y="198005"/>
                </a:lnTo>
                <a:lnTo>
                  <a:pt x="192329" y="203984"/>
                </a:lnTo>
                <a:lnTo>
                  <a:pt x="188094" y="209876"/>
                </a:lnTo>
                <a:lnTo>
                  <a:pt x="184319" y="215709"/>
                </a:lnTo>
                <a:lnTo>
                  <a:pt x="180849" y="221502"/>
                </a:lnTo>
                <a:lnTo>
                  <a:pt x="177583" y="227269"/>
                </a:lnTo>
                <a:lnTo>
                  <a:pt x="173501" y="233019"/>
                </a:lnTo>
                <a:lnTo>
                  <a:pt x="168875" y="238758"/>
                </a:lnTo>
                <a:lnTo>
                  <a:pt x="163885" y="244488"/>
                </a:lnTo>
                <a:lnTo>
                  <a:pt x="158654" y="250213"/>
                </a:lnTo>
                <a:lnTo>
                  <a:pt x="147762" y="261655"/>
                </a:lnTo>
                <a:lnTo>
                  <a:pt x="142190" y="266421"/>
                </a:lnTo>
                <a:lnTo>
                  <a:pt x="136571" y="270550"/>
                </a:lnTo>
                <a:lnTo>
                  <a:pt x="130920" y="274256"/>
                </a:lnTo>
                <a:lnTo>
                  <a:pt x="122100" y="280913"/>
                </a:lnTo>
                <a:lnTo>
                  <a:pt x="114053" y="287047"/>
                </a:lnTo>
                <a:lnTo>
                  <a:pt x="104127" y="292948"/>
                </a:lnTo>
                <a:lnTo>
                  <a:pt x="95905" y="296205"/>
                </a:lnTo>
                <a:lnTo>
                  <a:pt x="85921" y="298039"/>
                </a:lnTo>
                <a:lnTo>
                  <a:pt x="76931" y="298583"/>
                </a:lnTo>
                <a:lnTo>
                  <a:pt x="68234" y="298744"/>
                </a:lnTo>
                <a:lnTo>
                  <a:pt x="52212" y="298798"/>
                </a:lnTo>
                <a:lnTo>
                  <a:pt x="48010" y="297850"/>
                </a:lnTo>
                <a:lnTo>
                  <a:pt x="37546" y="292917"/>
                </a:lnTo>
                <a:lnTo>
                  <a:pt x="31389" y="291430"/>
                </a:lnTo>
                <a:lnTo>
                  <a:pt x="25477" y="288228"/>
                </a:lnTo>
                <a:lnTo>
                  <a:pt x="22567" y="286041"/>
                </a:lnTo>
                <a:lnTo>
                  <a:pt x="16794" y="283611"/>
                </a:lnTo>
                <a:lnTo>
                  <a:pt x="13921" y="282963"/>
                </a:lnTo>
                <a:lnTo>
                  <a:pt x="12005" y="281578"/>
                </a:lnTo>
                <a:lnTo>
                  <a:pt x="10728" y="279703"/>
                </a:lnTo>
                <a:lnTo>
                  <a:pt x="9877" y="277500"/>
                </a:lnTo>
                <a:lnTo>
                  <a:pt x="4128" y="269849"/>
                </a:lnTo>
                <a:lnTo>
                  <a:pt x="2619" y="267120"/>
                </a:lnTo>
                <a:lnTo>
                  <a:pt x="943" y="261549"/>
                </a:lnTo>
                <a:lnTo>
                  <a:pt x="0" y="253058"/>
                </a:lnTo>
                <a:lnTo>
                  <a:pt x="2319" y="244821"/>
                </a:lnTo>
                <a:lnTo>
                  <a:pt x="6525" y="235764"/>
                </a:lnTo>
                <a:lnTo>
                  <a:pt x="11569" y="228563"/>
                </a:lnTo>
                <a:lnTo>
                  <a:pt x="16986" y="222187"/>
                </a:lnTo>
                <a:lnTo>
                  <a:pt x="23521" y="215226"/>
                </a:lnTo>
                <a:lnTo>
                  <a:pt x="32775" y="205783"/>
                </a:lnTo>
                <a:lnTo>
                  <a:pt x="37910" y="201550"/>
                </a:lnTo>
                <a:lnTo>
                  <a:pt x="43238" y="197776"/>
                </a:lnTo>
                <a:lnTo>
                  <a:pt x="48695" y="194307"/>
                </a:lnTo>
                <a:lnTo>
                  <a:pt x="54238" y="191042"/>
                </a:lnTo>
                <a:lnTo>
                  <a:pt x="59839" y="187912"/>
                </a:lnTo>
                <a:lnTo>
                  <a:pt x="65478" y="184874"/>
                </a:lnTo>
                <a:lnTo>
                  <a:pt x="72094" y="181896"/>
                </a:lnTo>
                <a:lnTo>
                  <a:pt x="79362" y="178958"/>
                </a:lnTo>
                <a:lnTo>
                  <a:pt x="87065" y="176046"/>
                </a:lnTo>
                <a:lnTo>
                  <a:pt x="94106" y="173153"/>
                </a:lnTo>
                <a:lnTo>
                  <a:pt x="100705" y="170272"/>
                </a:lnTo>
                <a:lnTo>
                  <a:pt x="107009" y="167398"/>
                </a:lnTo>
                <a:lnTo>
                  <a:pt x="115021" y="165483"/>
                </a:lnTo>
                <a:lnTo>
                  <a:pt x="124174" y="164206"/>
                </a:lnTo>
                <a:lnTo>
                  <a:pt x="134085" y="163354"/>
                </a:lnTo>
                <a:lnTo>
                  <a:pt x="142597" y="162787"/>
                </a:lnTo>
                <a:lnTo>
                  <a:pt x="157135" y="162156"/>
                </a:lnTo>
                <a:lnTo>
                  <a:pt x="164632" y="162940"/>
                </a:lnTo>
                <a:lnTo>
                  <a:pt x="172486" y="164416"/>
                </a:lnTo>
                <a:lnTo>
                  <a:pt x="180581" y="166352"/>
                </a:lnTo>
                <a:lnTo>
                  <a:pt x="187882" y="167643"/>
                </a:lnTo>
                <a:lnTo>
                  <a:pt x="194655" y="168503"/>
                </a:lnTo>
                <a:lnTo>
                  <a:pt x="201075" y="169077"/>
                </a:lnTo>
                <a:lnTo>
                  <a:pt x="207260" y="170412"/>
                </a:lnTo>
                <a:lnTo>
                  <a:pt x="213288" y="172254"/>
                </a:lnTo>
                <a:lnTo>
                  <a:pt x="219212" y="174435"/>
                </a:lnTo>
                <a:lnTo>
                  <a:pt x="225066" y="176841"/>
                </a:lnTo>
                <a:lnTo>
                  <a:pt x="230874" y="179398"/>
                </a:lnTo>
                <a:lnTo>
                  <a:pt x="242407" y="184779"/>
                </a:lnTo>
                <a:lnTo>
                  <a:pt x="271054" y="198834"/>
                </a:lnTo>
                <a:lnTo>
                  <a:pt x="279949" y="204530"/>
                </a:lnTo>
                <a:lnTo>
                  <a:pt x="283656" y="207382"/>
                </a:lnTo>
                <a:lnTo>
                  <a:pt x="288031" y="209284"/>
                </a:lnTo>
                <a:lnTo>
                  <a:pt x="297973" y="211396"/>
                </a:lnTo>
                <a:lnTo>
                  <a:pt x="306201" y="214875"/>
                </a:lnTo>
                <a:lnTo>
                  <a:pt x="316189" y="222189"/>
                </a:lnTo>
                <a:lnTo>
                  <a:pt x="325357" y="2302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92"/>
          <p:cNvSpPr/>
          <p:nvPr/>
        </p:nvSpPr>
        <p:spPr>
          <a:xfrm>
            <a:off x="3869054" y="2237434"/>
            <a:ext cx="8574" cy="34279"/>
          </a:xfrm>
          <a:custGeom>
            <a:avLst/>
            <a:gdLst/>
            <a:ahLst/>
            <a:cxnLst/>
            <a:rect l="0" t="0" r="0" b="0"/>
            <a:pathLst>
              <a:path w="8574" h="34279">
                <a:moveTo>
                  <a:pt x="0" y="34278"/>
                </a:moveTo>
                <a:lnTo>
                  <a:pt x="0" y="22346"/>
                </a:lnTo>
                <a:lnTo>
                  <a:pt x="953" y="20608"/>
                </a:lnTo>
                <a:lnTo>
                  <a:pt x="2541" y="19450"/>
                </a:lnTo>
                <a:lnTo>
                  <a:pt x="4551" y="18678"/>
                </a:lnTo>
                <a:lnTo>
                  <a:pt x="5892" y="17210"/>
                </a:lnTo>
                <a:lnTo>
                  <a:pt x="6786" y="15280"/>
                </a:lnTo>
                <a:lnTo>
                  <a:pt x="7382" y="13040"/>
                </a:lnTo>
                <a:lnTo>
                  <a:pt x="7779" y="10594"/>
                </a:lnTo>
                <a:lnTo>
                  <a:pt x="8043" y="8011"/>
                </a:lnTo>
                <a:lnTo>
                  <a:pt x="8572" y="6"/>
                </a:lnTo>
                <a:lnTo>
                  <a:pt x="8572" y="0"/>
                </a:lnTo>
                <a:lnTo>
                  <a:pt x="8573" y="85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93"/>
          <p:cNvSpPr/>
          <p:nvPr/>
        </p:nvSpPr>
        <p:spPr>
          <a:xfrm>
            <a:off x="6543678" y="1808797"/>
            <a:ext cx="205738" cy="625793"/>
          </a:xfrm>
          <a:custGeom>
            <a:avLst/>
            <a:gdLst/>
            <a:ahLst/>
            <a:cxnLst/>
            <a:rect l="0" t="0" r="0" b="0"/>
            <a:pathLst>
              <a:path w="205738" h="625793">
                <a:moveTo>
                  <a:pt x="137156" y="0"/>
                </a:moveTo>
                <a:lnTo>
                  <a:pt x="124386" y="12770"/>
                </a:lnTo>
                <a:lnTo>
                  <a:pt x="122928" y="15181"/>
                </a:lnTo>
                <a:lnTo>
                  <a:pt x="119923" y="23125"/>
                </a:lnTo>
                <a:lnTo>
                  <a:pt x="115845" y="28693"/>
                </a:lnTo>
                <a:lnTo>
                  <a:pt x="112471" y="31511"/>
                </a:lnTo>
                <a:lnTo>
                  <a:pt x="108318" y="34342"/>
                </a:lnTo>
                <a:lnTo>
                  <a:pt x="103643" y="37182"/>
                </a:lnTo>
                <a:lnTo>
                  <a:pt x="99574" y="40981"/>
                </a:lnTo>
                <a:lnTo>
                  <a:pt x="95909" y="45418"/>
                </a:lnTo>
                <a:lnTo>
                  <a:pt x="92513" y="50281"/>
                </a:lnTo>
                <a:lnTo>
                  <a:pt x="88740" y="60765"/>
                </a:lnTo>
                <a:lnTo>
                  <a:pt x="87734" y="66227"/>
                </a:lnTo>
                <a:lnTo>
                  <a:pt x="81536" y="77377"/>
                </a:lnTo>
                <a:lnTo>
                  <a:pt x="77216" y="83017"/>
                </a:lnTo>
                <a:lnTo>
                  <a:pt x="73384" y="88682"/>
                </a:lnTo>
                <a:lnTo>
                  <a:pt x="69876" y="94364"/>
                </a:lnTo>
                <a:lnTo>
                  <a:pt x="66585" y="100057"/>
                </a:lnTo>
                <a:lnTo>
                  <a:pt x="60389" y="111462"/>
                </a:lnTo>
                <a:lnTo>
                  <a:pt x="54461" y="123834"/>
                </a:lnTo>
                <a:lnTo>
                  <a:pt x="48650" y="138857"/>
                </a:lnTo>
                <a:lnTo>
                  <a:pt x="40024" y="163381"/>
                </a:lnTo>
                <a:lnTo>
                  <a:pt x="34297" y="177706"/>
                </a:lnTo>
                <a:lnTo>
                  <a:pt x="28576" y="191376"/>
                </a:lnTo>
                <a:lnTo>
                  <a:pt x="22859" y="206976"/>
                </a:lnTo>
                <a:lnTo>
                  <a:pt x="17143" y="225974"/>
                </a:lnTo>
                <a:lnTo>
                  <a:pt x="14285" y="236375"/>
                </a:lnTo>
                <a:lnTo>
                  <a:pt x="11109" y="255550"/>
                </a:lnTo>
                <a:lnTo>
                  <a:pt x="8746" y="274551"/>
                </a:lnTo>
                <a:lnTo>
                  <a:pt x="6781" y="284951"/>
                </a:lnTo>
                <a:lnTo>
                  <a:pt x="4519" y="295695"/>
                </a:lnTo>
                <a:lnTo>
                  <a:pt x="3013" y="305715"/>
                </a:lnTo>
                <a:lnTo>
                  <a:pt x="1337" y="324468"/>
                </a:lnTo>
                <a:lnTo>
                  <a:pt x="593" y="342328"/>
                </a:lnTo>
                <a:lnTo>
                  <a:pt x="173" y="370988"/>
                </a:lnTo>
                <a:lnTo>
                  <a:pt x="0" y="454588"/>
                </a:lnTo>
                <a:lnTo>
                  <a:pt x="1903" y="462126"/>
                </a:lnTo>
                <a:lnTo>
                  <a:pt x="5078" y="469057"/>
                </a:lnTo>
                <a:lnTo>
                  <a:pt x="9099" y="475582"/>
                </a:lnTo>
                <a:lnTo>
                  <a:pt x="12732" y="482790"/>
                </a:lnTo>
                <a:lnTo>
                  <a:pt x="16107" y="490452"/>
                </a:lnTo>
                <a:lnTo>
                  <a:pt x="19310" y="498418"/>
                </a:lnTo>
                <a:lnTo>
                  <a:pt x="23349" y="505634"/>
                </a:lnTo>
                <a:lnTo>
                  <a:pt x="27948" y="512349"/>
                </a:lnTo>
                <a:lnTo>
                  <a:pt x="32918" y="518731"/>
                </a:lnTo>
                <a:lnTo>
                  <a:pt x="38137" y="523938"/>
                </a:lnTo>
                <a:lnTo>
                  <a:pt x="43521" y="528362"/>
                </a:lnTo>
                <a:lnTo>
                  <a:pt x="49015" y="532264"/>
                </a:lnTo>
                <a:lnTo>
                  <a:pt x="54583" y="536770"/>
                </a:lnTo>
                <a:lnTo>
                  <a:pt x="60201" y="541679"/>
                </a:lnTo>
                <a:lnTo>
                  <a:pt x="65850" y="546857"/>
                </a:lnTo>
                <a:lnTo>
                  <a:pt x="71522" y="551261"/>
                </a:lnTo>
                <a:lnTo>
                  <a:pt x="77207" y="555150"/>
                </a:lnTo>
                <a:lnTo>
                  <a:pt x="82903" y="558695"/>
                </a:lnTo>
                <a:lnTo>
                  <a:pt x="88605" y="562963"/>
                </a:lnTo>
                <a:lnTo>
                  <a:pt x="94311" y="567714"/>
                </a:lnTo>
                <a:lnTo>
                  <a:pt x="100021" y="572786"/>
                </a:lnTo>
                <a:lnTo>
                  <a:pt x="105732" y="577120"/>
                </a:lnTo>
                <a:lnTo>
                  <a:pt x="111444" y="580962"/>
                </a:lnTo>
                <a:lnTo>
                  <a:pt x="117158" y="584475"/>
                </a:lnTo>
                <a:lnTo>
                  <a:pt x="122871" y="587770"/>
                </a:lnTo>
                <a:lnTo>
                  <a:pt x="134300" y="593971"/>
                </a:lnTo>
                <a:lnTo>
                  <a:pt x="140015" y="597911"/>
                </a:lnTo>
                <a:lnTo>
                  <a:pt x="145729" y="602442"/>
                </a:lnTo>
                <a:lnTo>
                  <a:pt x="151444" y="607368"/>
                </a:lnTo>
                <a:lnTo>
                  <a:pt x="157159" y="610652"/>
                </a:lnTo>
                <a:lnTo>
                  <a:pt x="162874" y="612842"/>
                </a:lnTo>
                <a:lnTo>
                  <a:pt x="168589" y="614301"/>
                </a:lnTo>
                <a:lnTo>
                  <a:pt x="174304" y="616226"/>
                </a:lnTo>
                <a:lnTo>
                  <a:pt x="180019" y="618463"/>
                </a:lnTo>
                <a:lnTo>
                  <a:pt x="185734" y="620906"/>
                </a:lnTo>
                <a:lnTo>
                  <a:pt x="190497" y="622535"/>
                </a:lnTo>
                <a:lnTo>
                  <a:pt x="194624" y="623621"/>
                </a:lnTo>
                <a:lnTo>
                  <a:pt x="205737" y="625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94"/>
          <p:cNvSpPr/>
          <p:nvPr/>
        </p:nvSpPr>
        <p:spPr>
          <a:xfrm>
            <a:off x="8043862" y="1894522"/>
            <a:ext cx="229858" cy="452999"/>
          </a:xfrm>
          <a:custGeom>
            <a:avLst/>
            <a:gdLst/>
            <a:ahLst/>
            <a:cxnLst/>
            <a:rect l="0" t="0" r="0" b="0"/>
            <a:pathLst>
              <a:path w="229858" h="452999">
                <a:moveTo>
                  <a:pt x="0" y="0"/>
                </a:moveTo>
                <a:lnTo>
                  <a:pt x="16483" y="0"/>
                </a:lnTo>
                <a:lnTo>
                  <a:pt x="21466" y="953"/>
                </a:lnTo>
                <a:lnTo>
                  <a:pt x="26693" y="2540"/>
                </a:lnTo>
                <a:lnTo>
                  <a:pt x="32083" y="4551"/>
                </a:lnTo>
                <a:lnTo>
                  <a:pt x="36629" y="5891"/>
                </a:lnTo>
                <a:lnTo>
                  <a:pt x="40611" y="6785"/>
                </a:lnTo>
                <a:lnTo>
                  <a:pt x="44220" y="7381"/>
                </a:lnTo>
                <a:lnTo>
                  <a:pt x="49482" y="8731"/>
                </a:lnTo>
                <a:lnTo>
                  <a:pt x="55848" y="10583"/>
                </a:lnTo>
                <a:lnTo>
                  <a:pt x="62949" y="12770"/>
                </a:lnTo>
                <a:lnTo>
                  <a:pt x="68637" y="16134"/>
                </a:lnTo>
                <a:lnTo>
                  <a:pt x="73380" y="20281"/>
                </a:lnTo>
                <a:lnTo>
                  <a:pt x="77494" y="24950"/>
                </a:lnTo>
                <a:lnTo>
                  <a:pt x="83095" y="29016"/>
                </a:lnTo>
                <a:lnTo>
                  <a:pt x="89687" y="32679"/>
                </a:lnTo>
                <a:lnTo>
                  <a:pt x="96940" y="36074"/>
                </a:lnTo>
                <a:lnTo>
                  <a:pt x="103679" y="40242"/>
                </a:lnTo>
                <a:lnTo>
                  <a:pt x="110077" y="44925"/>
                </a:lnTo>
                <a:lnTo>
                  <a:pt x="116246" y="49953"/>
                </a:lnTo>
                <a:lnTo>
                  <a:pt x="122266" y="54257"/>
                </a:lnTo>
                <a:lnTo>
                  <a:pt x="128183" y="58079"/>
                </a:lnTo>
                <a:lnTo>
                  <a:pt x="134033" y="61579"/>
                </a:lnTo>
                <a:lnTo>
                  <a:pt x="138885" y="66770"/>
                </a:lnTo>
                <a:lnTo>
                  <a:pt x="143073" y="73089"/>
                </a:lnTo>
                <a:lnTo>
                  <a:pt x="146817" y="80158"/>
                </a:lnTo>
                <a:lnTo>
                  <a:pt x="151218" y="86776"/>
                </a:lnTo>
                <a:lnTo>
                  <a:pt x="156057" y="93093"/>
                </a:lnTo>
                <a:lnTo>
                  <a:pt x="161189" y="99210"/>
                </a:lnTo>
                <a:lnTo>
                  <a:pt x="166514" y="105192"/>
                </a:lnTo>
                <a:lnTo>
                  <a:pt x="177511" y="116920"/>
                </a:lnTo>
                <a:lnTo>
                  <a:pt x="183111" y="123667"/>
                </a:lnTo>
                <a:lnTo>
                  <a:pt x="188749" y="131022"/>
                </a:lnTo>
                <a:lnTo>
                  <a:pt x="194412" y="138783"/>
                </a:lnTo>
                <a:lnTo>
                  <a:pt x="199141" y="145862"/>
                </a:lnTo>
                <a:lnTo>
                  <a:pt x="203245" y="152486"/>
                </a:lnTo>
                <a:lnTo>
                  <a:pt x="206934" y="158808"/>
                </a:lnTo>
                <a:lnTo>
                  <a:pt x="209394" y="165879"/>
                </a:lnTo>
                <a:lnTo>
                  <a:pt x="211034" y="173451"/>
                </a:lnTo>
                <a:lnTo>
                  <a:pt x="212127" y="181357"/>
                </a:lnTo>
                <a:lnTo>
                  <a:pt x="213808" y="189484"/>
                </a:lnTo>
                <a:lnTo>
                  <a:pt x="215881" y="197760"/>
                </a:lnTo>
                <a:lnTo>
                  <a:pt x="218216" y="206135"/>
                </a:lnTo>
                <a:lnTo>
                  <a:pt x="223350" y="223061"/>
                </a:lnTo>
                <a:lnTo>
                  <a:pt x="226053" y="231575"/>
                </a:lnTo>
                <a:lnTo>
                  <a:pt x="227854" y="240108"/>
                </a:lnTo>
                <a:lnTo>
                  <a:pt x="229056" y="248655"/>
                </a:lnTo>
                <a:lnTo>
                  <a:pt x="229857" y="257210"/>
                </a:lnTo>
                <a:lnTo>
                  <a:pt x="229438" y="265771"/>
                </a:lnTo>
                <a:lnTo>
                  <a:pt x="228206" y="274335"/>
                </a:lnTo>
                <a:lnTo>
                  <a:pt x="226433" y="282903"/>
                </a:lnTo>
                <a:lnTo>
                  <a:pt x="224298" y="290519"/>
                </a:lnTo>
                <a:lnTo>
                  <a:pt x="219384" y="304062"/>
                </a:lnTo>
                <a:lnTo>
                  <a:pt x="214026" y="318971"/>
                </a:lnTo>
                <a:lnTo>
                  <a:pt x="202826" y="351826"/>
                </a:lnTo>
                <a:lnTo>
                  <a:pt x="199035" y="359328"/>
                </a:lnTo>
                <a:lnTo>
                  <a:pt x="194603" y="366234"/>
                </a:lnTo>
                <a:lnTo>
                  <a:pt x="189742" y="372744"/>
                </a:lnTo>
                <a:lnTo>
                  <a:pt x="184597" y="378989"/>
                </a:lnTo>
                <a:lnTo>
                  <a:pt x="179263" y="385056"/>
                </a:lnTo>
                <a:lnTo>
                  <a:pt x="173801" y="391007"/>
                </a:lnTo>
                <a:lnTo>
                  <a:pt x="162653" y="402699"/>
                </a:lnTo>
                <a:lnTo>
                  <a:pt x="157012" y="408483"/>
                </a:lnTo>
                <a:lnTo>
                  <a:pt x="151348" y="413292"/>
                </a:lnTo>
                <a:lnTo>
                  <a:pt x="145666" y="417451"/>
                </a:lnTo>
                <a:lnTo>
                  <a:pt x="139973" y="421175"/>
                </a:lnTo>
                <a:lnTo>
                  <a:pt x="136178" y="424611"/>
                </a:lnTo>
                <a:lnTo>
                  <a:pt x="133648" y="427854"/>
                </a:lnTo>
                <a:lnTo>
                  <a:pt x="131961" y="430969"/>
                </a:lnTo>
                <a:lnTo>
                  <a:pt x="125006" y="436969"/>
                </a:lnTo>
                <a:lnTo>
                  <a:pt x="114122" y="444032"/>
                </a:lnTo>
                <a:lnTo>
                  <a:pt x="113229" y="445564"/>
                </a:lnTo>
                <a:lnTo>
                  <a:pt x="111678" y="452998"/>
                </a:lnTo>
                <a:lnTo>
                  <a:pt x="111443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95"/>
          <p:cNvSpPr/>
          <p:nvPr/>
        </p:nvSpPr>
        <p:spPr>
          <a:xfrm>
            <a:off x="8412480" y="2168845"/>
            <a:ext cx="17142" cy="17143"/>
          </a:xfrm>
          <a:custGeom>
            <a:avLst/>
            <a:gdLst/>
            <a:ahLst/>
            <a:cxnLst/>
            <a:rect l="0" t="0" r="0" b="0"/>
            <a:pathLst>
              <a:path w="17142" h="17143">
                <a:moveTo>
                  <a:pt x="0" y="17142"/>
                </a:moveTo>
                <a:lnTo>
                  <a:pt x="0" y="12591"/>
                </a:lnTo>
                <a:lnTo>
                  <a:pt x="952" y="11251"/>
                </a:lnTo>
                <a:lnTo>
                  <a:pt x="2539" y="10357"/>
                </a:lnTo>
                <a:lnTo>
                  <a:pt x="7382" y="8923"/>
                </a:lnTo>
                <a:lnTo>
                  <a:pt x="8730" y="7852"/>
                </a:lnTo>
                <a:lnTo>
                  <a:pt x="10582" y="6186"/>
                </a:lnTo>
                <a:lnTo>
                  <a:pt x="17130" y="11"/>
                </a:lnTo>
                <a:lnTo>
                  <a:pt x="17141" y="1"/>
                </a:lnTo>
                <a:lnTo>
                  <a:pt x="17141" y="0"/>
                </a:lnTo>
                <a:lnTo>
                  <a:pt x="9763" y="7378"/>
                </a:lnTo>
                <a:lnTo>
                  <a:pt x="8414" y="7775"/>
                </a:lnTo>
                <a:lnTo>
                  <a:pt x="6562" y="8040"/>
                </a:lnTo>
                <a:lnTo>
                  <a:pt x="0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96"/>
          <p:cNvSpPr/>
          <p:nvPr/>
        </p:nvSpPr>
        <p:spPr>
          <a:xfrm>
            <a:off x="8499434" y="1963499"/>
            <a:ext cx="333099" cy="316787"/>
          </a:xfrm>
          <a:custGeom>
            <a:avLst/>
            <a:gdLst/>
            <a:ahLst/>
            <a:cxnLst/>
            <a:rect l="0" t="0" r="0" b="0"/>
            <a:pathLst>
              <a:path w="333099" h="316787">
                <a:moveTo>
                  <a:pt x="24488" y="59611"/>
                </a:moveTo>
                <a:lnTo>
                  <a:pt x="24488" y="55060"/>
                </a:lnTo>
                <a:lnTo>
                  <a:pt x="25441" y="53719"/>
                </a:lnTo>
                <a:lnTo>
                  <a:pt x="27028" y="52825"/>
                </a:lnTo>
                <a:lnTo>
                  <a:pt x="29039" y="52230"/>
                </a:lnTo>
                <a:lnTo>
                  <a:pt x="33813" y="49028"/>
                </a:lnTo>
                <a:lnTo>
                  <a:pt x="40062" y="44430"/>
                </a:lnTo>
                <a:lnTo>
                  <a:pt x="49189" y="39211"/>
                </a:lnTo>
                <a:lnTo>
                  <a:pt x="57056" y="33717"/>
                </a:lnTo>
                <a:lnTo>
                  <a:pt x="66841" y="25268"/>
                </a:lnTo>
                <a:lnTo>
                  <a:pt x="69868" y="22428"/>
                </a:lnTo>
                <a:lnTo>
                  <a:pt x="74744" y="19582"/>
                </a:lnTo>
                <a:lnTo>
                  <a:pt x="80852" y="16733"/>
                </a:lnTo>
                <a:lnTo>
                  <a:pt x="87782" y="13880"/>
                </a:lnTo>
                <a:lnTo>
                  <a:pt x="94306" y="11979"/>
                </a:lnTo>
                <a:lnTo>
                  <a:pt x="100561" y="10711"/>
                </a:lnTo>
                <a:lnTo>
                  <a:pt x="106636" y="9866"/>
                </a:lnTo>
                <a:lnTo>
                  <a:pt x="112590" y="8350"/>
                </a:lnTo>
                <a:lnTo>
                  <a:pt x="118465" y="6387"/>
                </a:lnTo>
                <a:lnTo>
                  <a:pt x="124288" y="4126"/>
                </a:lnTo>
                <a:lnTo>
                  <a:pt x="133296" y="1613"/>
                </a:lnTo>
                <a:lnTo>
                  <a:pt x="142380" y="497"/>
                </a:lnTo>
                <a:lnTo>
                  <a:pt x="148803" y="199"/>
                </a:lnTo>
                <a:lnTo>
                  <a:pt x="155942" y="0"/>
                </a:lnTo>
                <a:lnTo>
                  <a:pt x="162607" y="820"/>
                </a:lnTo>
                <a:lnTo>
                  <a:pt x="168954" y="2319"/>
                </a:lnTo>
                <a:lnTo>
                  <a:pt x="175092" y="4272"/>
                </a:lnTo>
                <a:lnTo>
                  <a:pt x="184450" y="8980"/>
                </a:lnTo>
                <a:lnTo>
                  <a:pt x="192738" y="14248"/>
                </a:lnTo>
                <a:lnTo>
                  <a:pt x="202770" y="19765"/>
                </a:lnTo>
                <a:lnTo>
                  <a:pt x="211039" y="25391"/>
                </a:lnTo>
                <a:lnTo>
                  <a:pt x="214579" y="28225"/>
                </a:lnTo>
                <a:lnTo>
                  <a:pt x="216937" y="32020"/>
                </a:lnTo>
                <a:lnTo>
                  <a:pt x="219558" y="41315"/>
                </a:lnTo>
                <a:lnTo>
                  <a:pt x="220257" y="46461"/>
                </a:lnTo>
                <a:lnTo>
                  <a:pt x="220723" y="51797"/>
                </a:lnTo>
                <a:lnTo>
                  <a:pt x="221034" y="57259"/>
                </a:lnTo>
                <a:lnTo>
                  <a:pt x="221379" y="68408"/>
                </a:lnTo>
                <a:lnTo>
                  <a:pt x="221601" y="91087"/>
                </a:lnTo>
                <a:lnTo>
                  <a:pt x="220667" y="96788"/>
                </a:lnTo>
                <a:lnTo>
                  <a:pt x="219091" y="102493"/>
                </a:lnTo>
                <a:lnTo>
                  <a:pt x="209718" y="129888"/>
                </a:lnTo>
                <a:lnTo>
                  <a:pt x="207030" y="136942"/>
                </a:lnTo>
                <a:lnTo>
                  <a:pt x="204285" y="143550"/>
                </a:lnTo>
                <a:lnTo>
                  <a:pt x="201503" y="149860"/>
                </a:lnTo>
                <a:lnTo>
                  <a:pt x="197743" y="155972"/>
                </a:lnTo>
                <a:lnTo>
                  <a:pt x="193331" y="161951"/>
                </a:lnTo>
                <a:lnTo>
                  <a:pt x="188486" y="167843"/>
                </a:lnTo>
                <a:lnTo>
                  <a:pt x="184303" y="174628"/>
                </a:lnTo>
                <a:lnTo>
                  <a:pt x="180560" y="182009"/>
                </a:lnTo>
                <a:lnTo>
                  <a:pt x="177114" y="189787"/>
                </a:lnTo>
                <a:lnTo>
                  <a:pt x="172912" y="196877"/>
                </a:lnTo>
                <a:lnTo>
                  <a:pt x="168205" y="203509"/>
                </a:lnTo>
                <a:lnTo>
                  <a:pt x="163162" y="209835"/>
                </a:lnTo>
                <a:lnTo>
                  <a:pt x="158848" y="215958"/>
                </a:lnTo>
                <a:lnTo>
                  <a:pt x="155019" y="221945"/>
                </a:lnTo>
                <a:lnTo>
                  <a:pt x="151513" y="227841"/>
                </a:lnTo>
                <a:lnTo>
                  <a:pt x="147272" y="233676"/>
                </a:lnTo>
                <a:lnTo>
                  <a:pt x="142539" y="239472"/>
                </a:lnTo>
                <a:lnTo>
                  <a:pt x="137479" y="245241"/>
                </a:lnTo>
                <a:lnTo>
                  <a:pt x="132200" y="250991"/>
                </a:lnTo>
                <a:lnTo>
                  <a:pt x="116622" y="267234"/>
                </a:lnTo>
                <a:lnTo>
                  <a:pt x="94700" y="289399"/>
                </a:lnTo>
                <a:lnTo>
                  <a:pt x="86491" y="295089"/>
                </a:lnTo>
                <a:lnTo>
                  <a:pt x="78715" y="298570"/>
                </a:lnTo>
                <a:lnTo>
                  <a:pt x="68908" y="303292"/>
                </a:lnTo>
                <a:lnTo>
                  <a:pt x="60741" y="308566"/>
                </a:lnTo>
                <a:lnTo>
                  <a:pt x="57229" y="311306"/>
                </a:lnTo>
                <a:lnTo>
                  <a:pt x="50787" y="314350"/>
                </a:lnTo>
                <a:lnTo>
                  <a:pt x="41805" y="316064"/>
                </a:lnTo>
                <a:lnTo>
                  <a:pt x="35042" y="316465"/>
                </a:lnTo>
                <a:lnTo>
                  <a:pt x="18811" y="316743"/>
                </a:lnTo>
                <a:lnTo>
                  <a:pt x="0" y="316785"/>
                </a:lnTo>
                <a:lnTo>
                  <a:pt x="116118" y="316786"/>
                </a:lnTo>
                <a:lnTo>
                  <a:pt x="125580" y="315833"/>
                </a:lnTo>
                <a:lnTo>
                  <a:pt x="134745" y="314246"/>
                </a:lnTo>
                <a:lnTo>
                  <a:pt x="143713" y="312235"/>
                </a:lnTo>
                <a:lnTo>
                  <a:pt x="153502" y="310894"/>
                </a:lnTo>
                <a:lnTo>
                  <a:pt x="163837" y="310000"/>
                </a:lnTo>
                <a:lnTo>
                  <a:pt x="174537" y="309405"/>
                </a:lnTo>
                <a:lnTo>
                  <a:pt x="185481" y="308055"/>
                </a:lnTo>
                <a:lnTo>
                  <a:pt x="196587" y="306202"/>
                </a:lnTo>
                <a:lnTo>
                  <a:pt x="207801" y="304015"/>
                </a:lnTo>
                <a:lnTo>
                  <a:pt x="218134" y="301604"/>
                </a:lnTo>
                <a:lnTo>
                  <a:pt x="227880" y="299045"/>
                </a:lnTo>
                <a:lnTo>
                  <a:pt x="237235" y="296386"/>
                </a:lnTo>
                <a:lnTo>
                  <a:pt x="245377" y="294613"/>
                </a:lnTo>
                <a:lnTo>
                  <a:pt x="252710" y="293432"/>
                </a:lnTo>
                <a:lnTo>
                  <a:pt x="259504" y="292644"/>
                </a:lnTo>
                <a:lnTo>
                  <a:pt x="266890" y="292118"/>
                </a:lnTo>
                <a:lnTo>
                  <a:pt x="274672" y="291768"/>
                </a:lnTo>
                <a:lnTo>
                  <a:pt x="282717" y="291535"/>
                </a:lnTo>
                <a:lnTo>
                  <a:pt x="289986" y="290427"/>
                </a:lnTo>
                <a:lnTo>
                  <a:pt x="296737" y="288736"/>
                </a:lnTo>
                <a:lnTo>
                  <a:pt x="303142" y="286656"/>
                </a:lnTo>
                <a:lnTo>
                  <a:pt x="312799" y="284345"/>
                </a:lnTo>
                <a:lnTo>
                  <a:pt x="320267" y="283317"/>
                </a:lnTo>
                <a:lnTo>
                  <a:pt x="330281" y="282658"/>
                </a:lnTo>
                <a:lnTo>
                  <a:pt x="333098" y="2824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97"/>
          <p:cNvSpPr/>
          <p:nvPr/>
        </p:nvSpPr>
        <p:spPr>
          <a:xfrm>
            <a:off x="4614862" y="2503170"/>
            <a:ext cx="488634" cy="231458"/>
          </a:xfrm>
          <a:custGeom>
            <a:avLst/>
            <a:gdLst/>
            <a:ahLst/>
            <a:cxnLst/>
            <a:rect l="0" t="0" r="0" b="0"/>
            <a:pathLst>
              <a:path w="488634" h="231458">
                <a:moveTo>
                  <a:pt x="488633" y="0"/>
                </a:moveTo>
                <a:lnTo>
                  <a:pt x="475862" y="0"/>
                </a:lnTo>
                <a:lnTo>
                  <a:pt x="473452" y="952"/>
                </a:lnTo>
                <a:lnTo>
                  <a:pt x="464555" y="6844"/>
                </a:lnTo>
                <a:lnTo>
                  <a:pt x="455389" y="11931"/>
                </a:lnTo>
                <a:lnTo>
                  <a:pt x="439519" y="20151"/>
                </a:lnTo>
                <a:lnTo>
                  <a:pt x="433982" y="23911"/>
                </a:lnTo>
                <a:lnTo>
                  <a:pt x="428386" y="28323"/>
                </a:lnTo>
                <a:lnTo>
                  <a:pt x="422751" y="33170"/>
                </a:lnTo>
                <a:lnTo>
                  <a:pt x="416137" y="38305"/>
                </a:lnTo>
                <a:lnTo>
                  <a:pt x="408870" y="43634"/>
                </a:lnTo>
                <a:lnTo>
                  <a:pt x="393175" y="54635"/>
                </a:lnTo>
                <a:lnTo>
                  <a:pt x="376675" y="65875"/>
                </a:lnTo>
                <a:lnTo>
                  <a:pt x="367321" y="71539"/>
                </a:lnTo>
                <a:lnTo>
                  <a:pt x="357276" y="77220"/>
                </a:lnTo>
                <a:lnTo>
                  <a:pt x="346769" y="82912"/>
                </a:lnTo>
                <a:lnTo>
                  <a:pt x="336907" y="88612"/>
                </a:lnTo>
                <a:lnTo>
                  <a:pt x="318329" y="100026"/>
                </a:lnTo>
                <a:lnTo>
                  <a:pt x="308421" y="106689"/>
                </a:lnTo>
                <a:lnTo>
                  <a:pt x="287253" y="121712"/>
                </a:lnTo>
                <a:lnTo>
                  <a:pt x="276275" y="128766"/>
                </a:lnTo>
                <a:lnTo>
                  <a:pt x="265146" y="135374"/>
                </a:lnTo>
                <a:lnTo>
                  <a:pt x="253916" y="141684"/>
                </a:lnTo>
                <a:lnTo>
                  <a:pt x="231279" y="153776"/>
                </a:lnTo>
                <a:lnTo>
                  <a:pt x="219909" y="159667"/>
                </a:lnTo>
                <a:lnTo>
                  <a:pt x="209471" y="165499"/>
                </a:lnTo>
                <a:lnTo>
                  <a:pt x="199655" y="171293"/>
                </a:lnTo>
                <a:lnTo>
                  <a:pt x="190253" y="177060"/>
                </a:lnTo>
                <a:lnTo>
                  <a:pt x="180175" y="181857"/>
                </a:lnTo>
                <a:lnTo>
                  <a:pt x="169647" y="186008"/>
                </a:lnTo>
                <a:lnTo>
                  <a:pt x="158818" y="189728"/>
                </a:lnTo>
                <a:lnTo>
                  <a:pt x="148741" y="194113"/>
                </a:lnTo>
                <a:lnTo>
                  <a:pt x="139166" y="198941"/>
                </a:lnTo>
                <a:lnTo>
                  <a:pt x="129925" y="204064"/>
                </a:lnTo>
                <a:lnTo>
                  <a:pt x="120907" y="208433"/>
                </a:lnTo>
                <a:lnTo>
                  <a:pt x="112037" y="212298"/>
                </a:lnTo>
                <a:lnTo>
                  <a:pt x="103266" y="215827"/>
                </a:lnTo>
                <a:lnTo>
                  <a:pt x="88441" y="222288"/>
                </a:lnTo>
                <a:lnTo>
                  <a:pt x="75502" y="227382"/>
                </a:lnTo>
                <a:lnTo>
                  <a:pt x="63402" y="229646"/>
                </a:lnTo>
                <a:lnTo>
                  <a:pt x="50430" y="230921"/>
                </a:lnTo>
                <a:lnTo>
                  <a:pt x="36003" y="23129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98"/>
          <p:cNvSpPr/>
          <p:nvPr/>
        </p:nvSpPr>
        <p:spPr>
          <a:xfrm>
            <a:off x="3277552" y="2091689"/>
            <a:ext cx="480061" cy="282894"/>
          </a:xfrm>
          <a:custGeom>
            <a:avLst/>
            <a:gdLst/>
            <a:ahLst/>
            <a:cxnLst/>
            <a:rect l="0" t="0" r="0" b="0"/>
            <a:pathLst>
              <a:path w="480061" h="282894">
                <a:moveTo>
                  <a:pt x="480060" y="0"/>
                </a:moveTo>
                <a:lnTo>
                  <a:pt x="475510" y="0"/>
                </a:lnTo>
                <a:lnTo>
                  <a:pt x="474168" y="953"/>
                </a:lnTo>
                <a:lnTo>
                  <a:pt x="473275" y="2541"/>
                </a:lnTo>
                <a:lnTo>
                  <a:pt x="472679" y="4551"/>
                </a:lnTo>
                <a:lnTo>
                  <a:pt x="470376" y="6844"/>
                </a:lnTo>
                <a:lnTo>
                  <a:pt x="458988" y="14623"/>
                </a:lnTo>
                <a:lnTo>
                  <a:pt x="448205" y="22960"/>
                </a:lnTo>
                <a:lnTo>
                  <a:pt x="438597" y="28620"/>
                </a:lnTo>
                <a:lnTo>
                  <a:pt x="425437" y="34310"/>
                </a:lnTo>
                <a:lnTo>
                  <a:pt x="411016" y="40014"/>
                </a:lnTo>
                <a:lnTo>
                  <a:pt x="398256" y="45724"/>
                </a:lnTo>
                <a:lnTo>
                  <a:pt x="383695" y="53977"/>
                </a:lnTo>
                <a:lnTo>
                  <a:pt x="367699" y="63995"/>
                </a:lnTo>
                <a:lnTo>
                  <a:pt x="325634" y="91589"/>
                </a:lnTo>
                <a:lnTo>
                  <a:pt x="316149" y="97255"/>
                </a:lnTo>
                <a:lnTo>
                  <a:pt x="306016" y="102937"/>
                </a:lnTo>
                <a:lnTo>
                  <a:pt x="295451" y="108630"/>
                </a:lnTo>
                <a:lnTo>
                  <a:pt x="285550" y="114330"/>
                </a:lnTo>
                <a:lnTo>
                  <a:pt x="276091" y="120035"/>
                </a:lnTo>
                <a:lnTo>
                  <a:pt x="257962" y="131454"/>
                </a:lnTo>
                <a:lnTo>
                  <a:pt x="240380" y="142879"/>
                </a:lnTo>
                <a:lnTo>
                  <a:pt x="230738" y="148593"/>
                </a:lnTo>
                <a:lnTo>
                  <a:pt x="220501" y="154307"/>
                </a:lnTo>
                <a:lnTo>
                  <a:pt x="209866" y="160022"/>
                </a:lnTo>
                <a:lnTo>
                  <a:pt x="199917" y="165736"/>
                </a:lnTo>
                <a:lnTo>
                  <a:pt x="190428" y="171451"/>
                </a:lnTo>
                <a:lnTo>
                  <a:pt x="181245" y="177166"/>
                </a:lnTo>
                <a:lnTo>
                  <a:pt x="172265" y="181928"/>
                </a:lnTo>
                <a:lnTo>
                  <a:pt x="163421" y="186056"/>
                </a:lnTo>
                <a:lnTo>
                  <a:pt x="154667" y="189760"/>
                </a:lnTo>
                <a:lnTo>
                  <a:pt x="145974" y="194134"/>
                </a:lnTo>
                <a:lnTo>
                  <a:pt x="137321" y="198956"/>
                </a:lnTo>
                <a:lnTo>
                  <a:pt x="128695" y="204075"/>
                </a:lnTo>
                <a:lnTo>
                  <a:pt x="114030" y="212303"/>
                </a:lnTo>
                <a:lnTo>
                  <a:pt x="100210" y="220087"/>
                </a:lnTo>
                <a:lnTo>
                  <a:pt x="77317" y="234227"/>
                </a:lnTo>
                <a:lnTo>
                  <a:pt x="64208" y="241579"/>
                </a:lnTo>
                <a:lnTo>
                  <a:pt x="54572" y="248021"/>
                </a:lnTo>
                <a:lnTo>
                  <a:pt x="46162" y="254060"/>
                </a:lnTo>
                <a:lnTo>
                  <a:pt x="31669" y="262814"/>
                </a:lnTo>
                <a:lnTo>
                  <a:pt x="20919" y="270488"/>
                </a:lnTo>
                <a:lnTo>
                  <a:pt x="11702" y="27413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99"/>
          <p:cNvSpPr/>
          <p:nvPr/>
        </p:nvSpPr>
        <p:spPr>
          <a:xfrm>
            <a:off x="4066232" y="2847296"/>
            <a:ext cx="238305" cy="339971"/>
          </a:xfrm>
          <a:custGeom>
            <a:avLst/>
            <a:gdLst/>
            <a:ahLst/>
            <a:cxnLst/>
            <a:rect l="0" t="0" r="0" b="0"/>
            <a:pathLst>
              <a:path w="238305" h="339971">
                <a:moveTo>
                  <a:pt x="197158" y="58781"/>
                </a:moveTo>
                <a:lnTo>
                  <a:pt x="189776" y="51400"/>
                </a:lnTo>
                <a:lnTo>
                  <a:pt x="186575" y="50738"/>
                </a:lnTo>
                <a:lnTo>
                  <a:pt x="184387" y="50562"/>
                </a:lnTo>
                <a:lnTo>
                  <a:pt x="181024" y="49491"/>
                </a:lnTo>
                <a:lnTo>
                  <a:pt x="176877" y="47826"/>
                </a:lnTo>
                <a:lnTo>
                  <a:pt x="172207" y="45762"/>
                </a:lnTo>
                <a:lnTo>
                  <a:pt x="168142" y="43434"/>
                </a:lnTo>
                <a:lnTo>
                  <a:pt x="161084" y="38308"/>
                </a:lnTo>
                <a:lnTo>
                  <a:pt x="154772" y="35395"/>
                </a:lnTo>
                <a:lnTo>
                  <a:pt x="147839" y="34100"/>
                </a:lnTo>
                <a:lnTo>
                  <a:pt x="143324" y="33754"/>
                </a:lnTo>
                <a:lnTo>
                  <a:pt x="138408" y="33524"/>
                </a:lnTo>
                <a:lnTo>
                  <a:pt x="134179" y="32418"/>
                </a:lnTo>
                <a:lnTo>
                  <a:pt x="126939" y="28649"/>
                </a:lnTo>
                <a:lnTo>
                  <a:pt x="122723" y="26311"/>
                </a:lnTo>
                <a:lnTo>
                  <a:pt x="112958" y="21172"/>
                </a:lnTo>
                <a:lnTo>
                  <a:pt x="108639" y="19421"/>
                </a:lnTo>
                <a:lnTo>
                  <a:pt x="101301" y="17475"/>
                </a:lnTo>
                <a:lnTo>
                  <a:pt x="97058" y="16004"/>
                </a:lnTo>
                <a:lnTo>
                  <a:pt x="92325" y="14071"/>
                </a:lnTo>
                <a:lnTo>
                  <a:pt x="87264" y="11829"/>
                </a:lnTo>
                <a:lnTo>
                  <a:pt x="82938" y="10335"/>
                </a:lnTo>
                <a:lnTo>
                  <a:pt x="75591" y="8674"/>
                </a:lnTo>
                <a:lnTo>
                  <a:pt x="69150" y="7937"/>
                </a:lnTo>
                <a:lnTo>
                  <a:pt x="66099" y="7740"/>
                </a:lnTo>
                <a:lnTo>
                  <a:pt x="63113" y="6656"/>
                </a:lnTo>
                <a:lnTo>
                  <a:pt x="57255" y="2912"/>
                </a:lnTo>
                <a:lnTo>
                  <a:pt x="51476" y="613"/>
                </a:lnTo>
                <a:lnTo>
                  <a:pt x="48602" y="0"/>
                </a:lnTo>
                <a:lnTo>
                  <a:pt x="45733" y="544"/>
                </a:lnTo>
                <a:lnTo>
                  <a:pt x="40005" y="3688"/>
                </a:lnTo>
                <a:lnTo>
                  <a:pt x="34783" y="7025"/>
                </a:lnTo>
                <a:lnTo>
                  <a:pt x="34429" y="16353"/>
                </a:lnTo>
                <a:lnTo>
                  <a:pt x="34324" y="26631"/>
                </a:lnTo>
                <a:lnTo>
                  <a:pt x="33357" y="29727"/>
                </a:lnTo>
                <a:lnTo>
                  <a:pt x="29742" y="35709"/>
                </a:lnTo>
                <a:lnTo>
                  <a:pt x="27501" y="44082"/>
                </a:lnTo>
                <a:lnTo>
                  <a:pt x="25552" y="54153"/>
                </a:lnTo>
                <a:lnTo>
                  <a:pt x="23699" y="59506"/>
                </a:lnTo>
                <a:lnTo>
                  <a:pt x="21511" y="64979"/>
                </a:lnTo>
                <a:lnTo>
                  <a:pt x="19100" y="70533"/>
                </a:lnTo>
                <a:lnTo>
                  <a:pt x="13880" y="81784"/>
                </a:lnTo>
                <a:lnTo>
                  <a:pt x="12108" y="88404"/>
                </a:lnTo>
                <a:lnTo>
                  <a:pt x="10926" y="95675"/>
                </a:lnTo>
                <a:lnTo>
                  <a:pt x="10138" y="103379"/>
                </a:lnTo>
                <a:lnTo>
                  <a:pt x="9613" y="110421"/>
                </a:lnTo>
                <a:lnTo>
                  <a:pt x="9263" y="117020"/>
                </a:lnTo>
                <a:lnTo>
                  <a:pt x="9030" y="123325"/>
                </a:lnTo>
                <a:lnTo>
                  <a:pt x="7922" y="128480"/>
                </a:lnTo>
                <a:lnTo>
                  <a:pt x="4150" y="136748"/>
                </a:lnTo>
                <a:lnTo>
                  <a:pt x="1839" y="146138"/>
                </a:lnTo>
                <a:lnTo>
                  <a:pt x="812" y="155709"/>
                </a:lnTo>
                <a:lnTo>
                  <a:pt x="355" y="163138"/>
                </a:lnTo>
                <a:lnTo>
                  <a:pt x="98" y="172675"/>
                </a:lnTo>
                <a:lnTo>
                  <a:pt x="0" y="190190"/>
                </a:lnTo>
                <a:lnTo>
                  <a:pt x="949" y="192107"/>
                </a:lnTo>
                <a:lnTo>
                  <a:pt x="2534" y="193385"/>
                </a:lnTo>
                <a:lnTo>
                  <a:pt x="4543" y="194237"/>
                </a:lnTo>
                <a:lnTo>
                  <a:pt x="11922" y="195436"/>
                </a:lnTo>
                <a:lnTo>
                  <a:pt x="17359" y="195717"/>
                </a:lnTo>
                <a:lnTo>
                  <a:pt x="22949" y="195841"/>
                </a:lnTo>
                <a:lnTo>
                  <a:pt x="28609" y="195897"/>
                </a:lnTo>
                <a:lnTo>
                  <a:pt x="31452" y="194959"/>
                </a:lnTo>
                <a:lnTo>
                  <a:pt x="37150" y="191377"/>
                </a:lnTo>
                <a:lnTo>
                  <a:pt x="40956" y="190041"/>
                </a:lnTo>
                <a:lnTo>
                  <a:pt x="45398" y="189150"/>
                </a:lnTo>
                <a:lnTo>
                  <a:pt x="50265" y="188556"/>
                </a:lnTo>
                <a:lnTo>
                  <a:pt x="55414" y="187208"/>
                </a:lnTo>
                <a:lnTo>
                  <a:pt x="60752" y="185357"/>
                </a:lnTo>
                <a:lnTo>
                  <a:pt x="66216" y="183170"/>
                </a:lnTo>
                <a:lnTo>
                  <a:pt x="71763" y="180759"/>
                </a:lnTo>
                <a:lnTo>
                  <a:pt x="83007" y="175541"/>
                </a:lnTo>
                <a:lnTo>
                  <a:pt x="89625" y="173769"/>
                </a:lnTo>
                <a:lnTo>
                  <a:pt x="96894" y="172587"/>
                </a:lnTo>
                <a:lnTo>
                  <a:pt x="104597" y="171799"/>
                </a:lnTo>
                <a:lnTo>
                  <a:pt x="112591" y="171274"/>
                </a:lnTo>
                <a:lnTo>
                  <a:pt x="120777" y="170924"/>
                </a:lnTo>
                <a:lnTo>
                  <a:pt x="129092" y="170690"/>
                </a:lnTo>
                <a:lnTo>
                  <a:pt x="136541" y="171487"/>
                </a:lnTo>
                <a:lnTo>
                  <a:pt x="143411" y="172971"/>
                </a:lnTo>
                <a:lnTo>
                  <a:pt x="149897" y="174913"/>
                </a:lnTo>
                <a:lnTo>
                  <a:pt x="156125" y="176207"/>
                </a:lnTo>
                <a:lnTo>
                  <a:pt x="162183" y="177070"/>
                </a:lnTo>
                <a:lnTo>
                  <a:pt x="168126" y="177645"/>
                </a:lnTo>
                <a:lnTo>
                  <a:pt x="174945" y="178982"/>
                </a:lnTo>
                <a:lnTo>
                  <a:pt x="182350" y="180825"/>
                </a:lnTo>
                <a:lnTo>
                  <a:pt x="190143" y="183006"/>
                </a:lnTo>
                <a:lnTo>
                  <a:pt x="196291" y="185413"/>
                </a:lnTo>
                <a:lnTo>
                  <a:pt x="201343" y="187970"/>
                </a:lnTo>
                <a:lnTo>
                  <a:pt x="205663" y="190627"/>
                </a:lnTo>
                <a:lnTo>
                  <a:pt x="213002" y="196119"/>
                </a:lnTo>
                <a:lnTo>
                  <a:pt x="216293" y="198917"/>
                </a:lnTo>
                <a:lnTo>
                  <a:pt x="222490" y="207106"/>
                </a:lnTo>
                <a:lnTo>
                  <a:pt x="228419" y="217096"/>
                </a:lnTo>
                <a:lnTo>
                  <a:pt x="234229" y="227886"/>
                </a:lnTo>
                <a:lnTo>
                  <a:pt x="237446" y="236491"/>
                </a:lnTo>
                <a:lnTo>
                  <a:pt x="238304" y="240120"/>
                </a:lnTo>
                <a:lnTo>
                  <a:pt x="237923" y="244443"/>
                </a:lnTo>
                <a:lnTo>
                  <a:pt x="234961" y="254328"/>
                </a:lnTo>
                <a:lnTo>
                  <a:pt x="232837" y="259631"/>
                </a:lnTo>
                <a:lnTo>
                  <a:pt x="230469" y="265071"/>
                </a:lnTo>
                <a:lnTo>
                  <a:pt x="227938" y="270603"/>
                </a:lnTo>
                <a:lnTo>
                  <a:pt x="224345" y="275243"/>
                </a:lnTo>
                <a:lnTo>
                  <a:pt x="220045" y="279289"/>
                </a:lnTo>
                <a:lnTo>
                  <a:pt x="215273" y="282939"/>
                </a:lnTo>
                <a:lnTo>
                  <a:pt x="211140" y="287277"/>
                </a:lnTo>
                <a:lnTo>
                  <a:pt x="204006" y="297177"/>
                </a:lnTo>
                <a:lnTo>
                  <a:pt x="199819" y="301532"/>
                </a:lnTo>
                <a:lnTo>
                  <a:pt x="195122" y="305387"/>
                </a:lnTo>
                <a:lnTo>
                  <a:pt x="190086" y="308910"/>
                </a:lnTo>
                <a:lnTo>
                  <a:pt x="184823" y="312211"/>
                </a:lnTo>
                <a:lnTo>
                  <a:pt x="179409" y="315365"/>
                </a:lnTo>
                <a:lnTo>
                  <a:pt x="173896" y="318419"/>
                </a:lnTo>
                <a:lnTo>
                  <a:pt x="162689" y="324353"/>
                </a:lnTo>
                <a:lnTo>
                  <a:pt x="139972" y="335924"/>
                </a:lnTo>
                <a:lnTo>
                  <a:pt x="135222" y="337840"/>
                </a:lnTo>
                <a:lnTo>
                  <a:pt x="131102" y="339118"/>
                </a:lnTo>
                <a:lnTo>
                  <a:pt x="127403" y="339970"/>
                </a:lnTo>
                <a:lnTo>
                  <a:pt x="123032" y="339585"/>
                </a:lnTo>
                <a:lnTo>
                  <a:pt x="118213" y="338376"/>
                </a:lnTo>
                <a:lnTo>
                  <a:pt x="113095" y="336618"/>
                </a:lnTo>
                <a:lnTo>
                  <a:pt x="108731" y="335446"/>
                </a:lnTo>
                <a:lnTo>
                  <a:pt x="101342" y="334143"/>
                </a:lnTo>
                <a:lnTo>
                  <a:pt x="96378" y="333410"/>
                </a:lnTo>
                <a:lnTo>
                  <a:pt x="92676" y="330698"/>
                </a:lnTo>
                <a:lnTo>
                  <a:pt x="85715" y="3245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00"/>
          <p:cNvSpPr/>
          <p:nvPr/>
        </p:nvSpPr>
        <p:spPr>
          <a:xfrm>
            <a:off x="4451984" y="2923222"/>
            <a:ext cx="222887" cy="222886"/>
          </a:xfrm>
          <a:custGeom>
            <a:avLst/>
            <a:gdLst/>
            <a:ahLst/>
            <a:cxnLst/>
            <a:rect l="0" t="0" r="0" b="0"/>
            <a:pathLst>
              <a:path w="222887" h="222886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10584" y="9325"/>
                </a:lnTo>
                <a:lnTo>
                  <a:pt x="15182" y="14622"/>
                </a:lnTo>
                <a:lnTo>
                  <a:pt x="20400" y="20151"/>
                </a:lnTo>
                <a:lnTo>
                  <a:pt x="28694" y="28619"/>
                </a:lnTo>
                <a:lnTo>
                  <a:pt x="31512" y="32415"/>
                </a:lnTo>
                <a:lnTo>
                  <a:pt x="34343" y="36850"/>
                </a:lnTo>
                <a:lnTo>
                  <a:pt x="37183" y="41711"/>
                </a:lnTo>
                <a:lnTo>
                  <a:pt x="40029" y="45905"/>
                </a:lnTo>
                <a:lnTo>
                  <a:pt x="42879" y="49653"/>
                </a:lnTo>
                <a:lnTo>
                  <a:pt x="45731" y="53105"/>
                </a:lnTo>
                <a:lnTo>
                  <a:pt x="48585" y="57311"/>
                </a:lnTo>
                <a:lnTo>
                  <a:pt x="51440" y="62020"/>
                </a:lnTo>
                <a:lnTo>
                  <a:pt x="54296" y="67064"/>
                </a:lnTo>
                <a:lnTo>
                  <a:pt x="58105" y="71379"/>
                </a:lnTo>
                <a:lnTo>
                  <a:pt x="62549" y="75209"/>
                </a:lnTo>
                <a:lnTo>
                  <a:pt x="67417" y="78714"/>
                </a:lnTo>
                <a:lnTo>
                  <a:pt x="71615" y="82956"/>
                </a:lnTo>
                <a:lnTo>
                  <a:pt x="75366" y="87689"/>
                </a:lnTo>
                <a:lnTo>
                  <a:pt x="78820" y="92749"/>
                </a:lnTo>
                <a:lnTo>
                  <a:pt x="82074" y="98028"/>
                </a:lnTo>
                <a:lnTo>
                  <a:pt x="85196" y="103452"/>
                </a:lnTo>
                <a:lnTo>
                  <a:pt x="88230" y="108973"/>
                </a:lnTo>
                <a:lnTo>
                  <a:pt x="92158" y="113606"/>
                </a:lnTo>
                <a:lnTo>
                  <a:pt x="96681" y="117648"/>
                </a:lnTo>
                <a:lnTo>
                  <a:pt x="101602" y="121294"/>
                </a:lnTo>
                <a:lnTo>
                  <a:pt x="106787" y="125630"/>
                </a:lnTo>
                <a:lnTo>
                  <a:pt x="112149" y="130426"/>
                </a:lnTo>
                <a:lnTo>
                  <a:pt x="123187" y="140835"/>
                </a:lnTo>
                <a:lnTo>
                  <a:pt x="156111" y="173285"/>
                </a:lnTo>
                <a:lnTo>
                  <a:pt x="172972" y="190122"/>
                </a:lnTo>
                <a:lnTo>
                  <a:pt x="177227" y="193423"/>
                </a:lnTo>
                <a:lnTo>
                  <a:pt x="181969" y="196576"/>
                </a:lnTo>
                <a:lnTo>
                  <a:pt x="187035" y="199631"/>
                </a:lnTo>
                <a:lnTo>
                  <a:pt x="191365" y="202620"/>
                </a:lnTo>
                <a:lnTo>
                  <a:pt x="195205" y="205565"/>
                </a:lnTo>
                <a:lnTo>
                  <a:pt x="198716" y="208481"/>
                </a:lnTo>
                <a:lnTo>
                  <a:pt x="205159" y="211721"/>
                </a:lnTo>
                <a:lnTo>
                  <a:pt x="208210" y="212585"/>
                </a:lnTo>
                <a:lnTo>
                  <a:pt x="214141" y="216085"/>
                </a:lnTo>
                <a:lnTo>
                  <a:pt x="222886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01"/>
          <p:cNvSpPr/>
          <p:nvPr/>
        </p:nvSpPr>
        <p:spPr>
          <a:xfrm>
            <a:off x="4443412" y="2940367"/>
            <a:ext cx="274321" cy="188596"/>
          </a:xfrm>
          <a:custGeom>
            <a:avLst/>
            <a:gdLst/>
            <a:ahLst/>
            <a:cxnLst/>
            <a:rect l="0" t="0" r="0" b="0"/>
            <a:pathLst>
              <a:path w="274321" h="188596">
                <a:moveTo>
                  <a:pt x="274320" y="0"/>
                </a:moveTo>
                <a:lnTo>
                  <a:pt x="261550" y="0"/>
                </a:lnTo>
                <a:lnTo>
                  <a:pt x="254039" y="2540"/>
                </a:lnTo>
                <a:lnTo>
                  <a:pt x="249370" y="4551"/>
                </a:lnTo>
                <a:lnTo>
                  <a:pt x="245304" y="7797"/>
                </a:lnTo>
                <a:lnTo>
                  <a:pt x="241641" y="11865"/>
                </a:lnTo>
                <a:lnTo>
                  <a:pt x="238246" y="16483"/>
                </a:lnTo>
                <a:lnTo>
                  <a:pt x="233126" y="20514"/>
                </a:lnTo>
                <a:lnTo>
                  <a:pt x="226855" y="24153"/>
                </a:lnTo>
                <a:lnTo>
                  <a:pt x="219817" y="27532"/>
                </a:lnTo>
                <a:lnTo>
                  <a:pt x="213220" y="31690"/>
                </a:lnTo>
                <a:lnTo>
                  <a:pt x="206916" y="36367"/>
                </a:lnTo>
                <a:lnTo>
                  <a:pt x="200809" y="41389"/>
                </a:lnTo>
                <a:lnTo>
                  <a:pt x="193880" y="45691"/>
                </a:lnTo>
                <a:lnTo>
                  <a:pt x="186404" y="49510"/>
                </a:lnTo>
                <a:lnTo>
                  <a:pt x="178562" y="53009"/>
                </a:lnTo>
                <a:lnTo>
                  <a:pt x="170476" y="57247"/>
                </a:lnTo>
                <a:lnTo>
                  <a:pt x="162228" y="61977"/>
                </a:lnTo>
                <a:lnTo>
                  <a:pt x="153872" y="67036"/>
                </a:lnTo>
                <a:lnTo>
                  <a:pt x="146396" y="71360"/>
                </a:lnTo>
                <a:lnTo>
                  <a:pt x="133010" y="78706"/>
                </a:lnTo>
                <a:lnTo>
                  <a:pt x="126773" y="82951"/>
                </a:lnTo>
                <a:lnTo>
                  <a:pt x="120711" y="87685"/>
                </a:lnTo>
                <a:lnTo>
                  <a:pt x="114764" y="92747"/>
                </a:lnTo>
                <a:lnTo>
                  <a:pt x="108895" y="97074"/>
                </a:lnTo>
                <a:lnTo>
                  <a:pt x="103076" y="100911"/>
                </a:lnTo>
                <a:lnTo>
                  <a:pt x="97293" y="104421"/>
                </a:lnTo>
                <a:lnTo>
                  <a:pt x="83246" y="113402"/>
                </a:lnTo>
                <a:lnTo>
                  <a:pt x="75500" y="118464"/>
                </a:lnTo>
                <a:lnTo>
                  <a:pt x="68431" y="122791"/>
                </a:lnTo>
                <a:lnTo>
                  <a:pt x="61813" y="126628"/>
                </a:lnTo>
                <a:lnTo>
                  <a:pt x="55496" y="130139"/>
                </a:lnTo>
                <a:lnTo>
                  <a:pt x="50333" y="133432"/>
                </a:lnTo>
                <a:lnTo>
                  <a:pt x="45938" y="136580"/>
                </a:lnTo>
                <a:lnTo>
                  <a:pt x="42055" y="139631"/>
                </a:lnTo>
                <a:lnTo>
                  <a:pt x="38514" y="142617"/>
                </a:lnTo>
                <a:lnTo>
                  <a:pt x="32040" y="148476"/>
                </a:lnTo>
                <a:lnTo>
                  <a:pt x="25988" y="154254"/>
                </a:lnTo>
                <a:lnTo>
                  <a:pt x="4528" y="175498"/>
                </a:lnTo>
                <a:lnTo>
                  <a:pt x="3019" y="177959"/>
                </a:lnTo>
                <a:lnTo>
                  <a:pt x="2012" y="18055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02"/>
          <p:cNvSpPr/>
          <p:nvPr/>
        </p:nvSpPr>
        <p:spPr>
          <a:xfrm>
            <a:off x="4854892" y="2991907"/>
            <a:ext cx="351474" cy="17041"/>
          </a:xfrm>
          <a:custGeom>
            <a:avLst/>
            <a:gdLst/>
            <a:ahLst/>
            <a:cxnLst/>
            <a:rect l="0" t="0" r="0" b="0"/>
            <a:pathLst>
              <a:path w="351474" h="17041">
                <a:moveTo>
                  <a:pt x="0" y="8468"/>
                </a:moveTo>
                <a:lnTo>
                  <a:pt x="78645" y="8468"/>
                </a:lnTo>
                <a:lnTo>
                  <a:pt x="86720" y="7515"/>
                </a:lnTo>
                <a:lnTo>
                  <a:pt x="94961" y="5928"/>
                </a:lnTo>
                <a:lnTo>
                  <a:pt x="103313" y="3917"/>
                </a:lnTo>
                <a:lnTo>
                  <a:pt x="111738" y="2576"/>
                </a:lnTo>
                <a:lnTo>
                  <a:pt x="120212" y="1682"/>
                </a:lnTo>
                <a:lnTo>
                  <a:pt x="128719" y="1087"/>
                </a:lnTo>
                <a:lnTo>
                  <a:pt x="137247" y="689"/>
                </a:lnTo>
                <a:lnTo>
                  <a:pt x="154344" y="248"/>
                </a:lnTo>
                <a:lnTo>
                  <a:pt x="180034" y="0"/>
                </a:lnTo>
                <a:lnTo>
                  <a:pt x="189555" y="917"/>
                </a:lnTo>
                <a:lnTo>
                  <a:pt x="199713" y="2482"/>
                </a:lnTo>
                <a:lnTo>
                  <a:pt x="210294" y="4477"/>
                </a:lnTo>
                <a:lnTo>
                  <a:pt x="220206" y="5807"/>
                </a:lnTo>
                <a:lnTo>
                  <a:pt x="229672" y="6694"/>
                </a:lnTo>
                <a:lnTo>
                  <a:pt x="238840" y="7285"/>
                </a:lnTo>
                <a:lnTo>
                  <a:pt x="254106" y="7942"/>
                </a:lnTo>
                <a:lnTo>
                  <a:pt x="268194" y="8234"/>
                </a:lnTo>
                <a:lnTo>
                  <a:pt x="317941" y="8458"/>
                </a:lnTo>
                <a:lnTo>
                  <a:pt x="322450" y="9414"/>
                </a:lnTo>
                <a:lnTo>
                  <a:pt x="327362" y="11004"/>
                </a:lnTo>
                <a:lnTo>
                  <a:pt x="332541" y="13016"/>
                </a:lnTo>
                <a:lnTo>
                  <a:pt x="336947" y="14357"/>
                </a:lnTo>
                <a:lnTo>
                  <a:pt x="340836" y="15251"/>
                </a:lnTo>
                <a:lnTo>
                  <a:pt x="351473" y="17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03"/>
          <p:cNvSpPr/>
          <p:nvPr/>
        </p:nvSpPr>
        <p:spPr>
          <a:xfrm>
            <a:off x="5035019" y="2888932"/>
            <a:ext cx="94194" cy="265749"/>
          </a:xfrm>
          <a:custGeom>
            <a:avLst/>
            <a:gdLst/>
            <a:ahLst/>
            <a:cxnLst/>
            <a:rect l="0" t="0" r="0" b="0"/>
            <a:pathLst>
              <a:path w="94194" h="265749">
                <a:moveTo>
                  <a:pt x="8468" y="0"/>
                </a:moveTo>
                <a:lnTo>
                  <a:pt x="1087" y="0"/>
                </a:lnTo>
                <a:lnTo>
                  <a:pt x="690" y="953"/>
                </a:lnTo>
                <a:lnTo>
                  <a:pt x="131" y="6844"/>
                </a:lnTo>
                <a:lnTo>
                  <a:pt x="0" y="11932"/>
                </a:lnTo>
                <a:lnTo>
                  <a:pt x="918" y="14622"/>
                </a:lnTo>
                <a:lnTo>
                  <a:pt x="2482" y="17368"/>
                </a:lnTo>
                <a:lnTo>
                  <a:pt x="4477" y="20151"/>
                </a:lnTo>
                <a:lnTo>
                  <a:pt x="6695" y="28324"/>
                </a:lnTo>
                <a:lnTo>
                  <a:pt x="7286" y="33170"/>
                </a:lnTo>
                <a:lnTo>
                  <a:pt x="7680" y="38306"/>
                </a:lnTo>
                <a:lnTo>
                  <a:pt x="7943" y="43635"/>
                </a:lnTo>
                <a:lnTo>
                  <a:pt x="8117" y="49092"/>
                </a:lnTo>
                <a:lnTo>
                  <a:pt x="9187" y="54636"/>
                </a:lnTo>
                <a:lnTo>
                  <a:pt x="10852" y="60237"/>
                </a:lnTo>
                <a:lnTo>
                  <a:pt x="12915" y="65875"/>
                </a:lnTo>
                <a:lnTo>
                  <a:pt x="14291" y="71539"/>
                </a:lnTo>
                <a:lnTo>
                  <a:pt x="15207" y="77220"/>
                </a:lnTo>
                <a:lnTo>
                  <a:pt x="15818" y="82913"/>
                </a:lnTo>
                <a:lnTo>
                  <a:pt x="17178" y="88613"/>
                </a:lnTo>
                <a:lnTo>
                  <a:pt x="19037" y="94318"/>
                </a:lnTo>
                <a:lnTo>
                  <a:pt x="21229" y="100026"/>
                </a:lnTo>
                <a:lnTo>
                  <a:pt x="23643" y="105736"/>
                </a:lnTo>
                <a:lnTo>
                  <a:pt x="26205" y="111449"/>
                </a:lnTo>
                <a:lnTo>
                  <a:pt x="28865" y="117162"/>
                </a:lnTo>
                <a:lnTo>
                  <a:pt x="30638" y="123828"/>
                </a:lnTo>
                <a:lnTo>
                  <a:pt x="31821" y="131129"/>
                </a:lnTo>
                <a:lnTo>
                  <a:pt x="32609" y="138855"/>
                </a:lnTo>
                <a:lnTo>
                  <a:pt x="34087" y="145910"/>
                </a:lnTo>
                <a:lnTo>
                  <a:pt x="36025" y="152518"/>
                </a:lnTo>
                <a:lnTo>
                  <a:pt x="38269" y="158829"/>
                </a:lnTo>
                <a:lnTo>
                  <a:pt x="40718" y="164941"/>
                </a:lnTo>
                <a:lnTo>
                  <a:pt x="43303" y="170920"/>
                </a:lnTo>
                <a:lnTo>
                  <a:pt x="45979" y="176812"/>
                </a:lnTo>
                <a:lnTo>
                  <a:pt x="47763" y="182645"/>
                </a:lnTo>
                <a:lnTo>
                  <a:pt x="48952" y="188438"/>
                </a:lnTo>
                <a:lnTo>
                  <a:pt x="49745" y="194205"/>
                </a:lnTo>
                <a:lnTo>
                  <a:pt x="51226" y="199003"/>
                </a:lnTo>
                <a:lnTo>
                  <a:pt x="53166" y="203154"/>
                </a:lnTo>
                <a:lnTo>
                  <a:pt x="55412" y="206873"/>
                </a:lnTo>
                <a:lnTo>
                  <a:pt x="56908" y="211258"/>
                </a:lnTo>
                <a:lnTo>
                  <a:pt x="57907" y="216086"/>
                </a:lnTo>
                <a:lnTo>
                  <a:pt x="58572" y="221210"/>
                </a:lnTo>
                <a:lnTo>
                  <a:pt x="59968" y="226531"/>
                </a:lnTo>
                <a:lnTo>
                  <a:pt x="61852" y="231983"/>
                </a:lnTo>
                <a:lnTo>
                  <a:pt x="64060" y="237523"/>
                </a:lnTo>
                <a:lnTo>
                  <a:pt x="66484" y="242169"/>
                </a:lnTo>
                <a:lnTo>
                  <a:pt x="69053" y="246218"/>
                </a:lnTo>
                <a:lnTo>
                  <a:pt x="71718" y="249871"/>
                </a:lnTo>
                <a:lnTo>
                  <a:pt x="74447" y="253258"/>
                </a:lnTo>
                <a:lnTo>
                  <a:pt x="77219" y="256469"/>
                </a:lnTo>
                <a:lnTo>
                  <a:pt x="80019" y="259562"/>
                </a:lnTo>
                <a:lnTo>
                  <a:pt x="82839" y="261623"/>
                </a:lnTo>
                <a:lnTo>
                  <a:pt x="85671" y="262998"/>
                </a:lnTo>
                <a:lnTo>
                  <a:pt x="94193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04"/>
          <p:cNvSpPr/>
          <p:nvPr/>
        </p:nvSpPr>
        <p:spPr>
          <a:xfrm>
            <a:off x="5317807" y="2837646"/>
            <a:ext cx="306725" cy="291314"/>
          </a:xfrm>
          <a:custGeom>
            <a:avLst/>
            <a:gdLst/>
            <a:ahLst/>
            <a:cxnLst/>
            <a:rect l="0" t="0" r="0" b="0"/>
            <a:pathLst>
              <a:path w="306725" h="291314">
                <a:moveTo>
                  <a:pt x="0" y="59859"/>
                </a:moveTo>
                <a:lnTo>
                  <a:pt x="4551" y="55308"/>
                </a:lnTo>
                <a:lnTo>
                  <a:pt x="5892" y="53014"/>
                </a:lnTo>
                <a:lnTo>
                  <a:pt x="8731" y="45236"/>
                </a:lnTo>
                <a:lnTo>
                  <a:pt x="12770" y="39707"/>
                </a:lnTo>
                <a:lnTo>
                  <a:pt x="20281" y="34075"/>
                </a:lnTo>
                <a:lnTo>
                  <a:pt x="24950" y="31239"/>
                </a:lnTo>
                <a:lnTo>
                  <a:pt x="29969" y="28397"/>
                </a:lnTo>
                <a:lnTo>
                  <a:pt x="40625" y="22698"/>
                </a:lnTo>
                <a:lnTo>
                  <a:pt x="57334" y="14135"/>
                </a:lnTo>
                <a:lnTo>
                  <a:pt x="63940" y="11278"/>
                </a:lnTo>
                <a:lnTo>
                  <a:pt x="71202" y="8422"/>
                </a:lnTo>
                <a:lnTo>
                  <a:pt x="78901" y="5565"/>
                </a:lnTo>
                <a:lnTo>
                  <a:pt x="85938" y="3660"/>
                </a:lnTo>
                <a:lnTo>
                  <a:pt x="92534" y="2391"/>
                </a:lnTo>
                <a:lnTo>
                  <a:pt x="98837" y="1544"/>
                </a:lnTo>
                <a:lnTo>
                  <a:pt x="105896" y="980"/>
                </a:lnTo>
                <a:lnTo>
                  <a:pt x="113460" y="604"/>
                </a:lnTo>
                <a:lnTo>
                  <a:pt x="128531" y="186"/>
                </a:lnTo>
                <a:lnTo>
                  <a:pt x="141580" y="0"/>
                </a:lnTo>
                <a:lnTo>
                  <a:pt x="147727" y="903"/>
                </a:lnTo>
                <a:lnTo>
                  <a:pt x="153729" y="2457"/>
                </a:lnTo>
                <a:lnTo>
                  <a:pt x="159636" y="4446"/>
                </a:lnTo>
                <a:lnTo>
                  <a:pt x="165480" y="5772"/>
                </a:lnTo>
                <a:lnTo>
                  <a:pt x="171280" y="6656"/>
                </a:lnTo>
                <a:lnTo>
                  <a:pt x="177052" y="7245"/>
                </a:lnTo>
                <a:lnTo>
                  <a:pt x="186005" y="10440"/>
                </a:lnTo>
                <a:lnTo>
                  <a:pt x="189726" y="12625"/>
                </a:lnTo>
                <a:lnTo>
                  <a:pt x="192206" y="15035"/>
                </a:lnTo>
                <a:lnTo>
                  <a:pt x="193860" y="17594"/>
                </a:lnTo>
                <a:lnTo>
                  <a:pt x="194963" y="20252"/>
                </a:lnTo>
                <a:lnTo>
                  <a:pt x="196187" y="28286"/>
                </a:lnTo>
                <a:lnTo>
                  <a:pt x="196514" y="33095"/>
                </a:lnTo>
                <a:lnTo>
                  <a:pt x="196732" y="38206"/>
                </a:lnTo>
                <a:lnTo>
                  <a:pt x="196974" y="48965"/>
                </a:lnTo>
                <a:lnTo>
                  <a:pt x="196086" y="53549"/>
                </a:lnTo>
                <a:lnTo>
                  <a:pt x="192560" y="61182"/>
                </a:lnTo>
                <a:lnTo>
                  <a:pt x="185219" y="75385"/>
                </a:lnTo>
                <a:lnTo>
                  <a:pt x="181582" y="80687"/>
                </a:lnTo>
                <a:lnTo>
                  <a:pt x="177252" y="86127"/>
                </a:lnTo>
                <a:lnTo>
                  <a:pt x="172460" y="91658"/>
                </a:lnTo>
                <a:lnTo>
                  <a:pt x="167361" y="96298"/>
                </a:lnTo>
                <a:lnTo>
                  <a:pt x="162056" y="100344"/>
                </a:lnTo>
                <a:lnTo>
                  <a:pt x="156615" y="103994"/>
                </a:lnTo>
                <a:lnTo>
                  <a:pt x="151082" y="108332"/>
                </a:lnTo>
                <a:lnTo>
                  <a:pt x="145489" y="113129"/>
                </a:lnTo>
                <a:lnTo>
                  <a:pt x="139855" y="118232"/>
                </a:lnTo>
                <a:lnTo>
                  <a:pt x="134194" y="122587"/>
                </a:lnTo>
                <a:lnTo>
                  <a:pt x="128515" y="126443"/>
                </a:lnTo>
                <a:lnTo>
                  <a:pt x="122825" y="129965"/>
                </a:lnTo>
                <a:lnTo>
                  <a:pt x="113961" y="136420"/>
                </a:lnTo>
                <a:lnTo>
                  <a:pt x="110264" y="139474"/>
                </a:lnTo>
                <a:lnTo>
                  <a:pt x="103617" y="142868"/>
                </a:lnTo>
                <a:lnTo>
                  <a:pt x="100510" y="143773"/>
                </a:lnTo>
                <a:lnTo>
                  <a:pt x="98439" y="145329"/>
                </a:lnTo>
                <a:lnTo>
                  <a:pt x="97058" y="147319"/>
                </a:lnTo>
                <a:lnTo>
                  <a:pt x="94459" y="153756"/>
                </a:lnTo>
                <a:lnTo>
                  <a:pt x="103644" y="154103"/>
                </a:lnTo>
                <a:lnTo>
                  <a:pt x="181411" y="154156"/>
                </a:lnTo>
                <a:lnTo>
                  <a:pt x="189521" y="155108"/>
                </a:lnTo>
                <a:lnTo>
                  <a:pt x="197785" y="156696"/>
                </a:lnTo>
                <a:lnTo>
                  <a:pt x="206151" y="158707"/>
                </a:lnTo>
                <a:lnTo>
                  <a:pt x="214587" y="160047"/>
                </a:lnTo>
                <a:lnTo>
                  <a:pt x="223068" y="160941"/>
                </a:lnTo>
                <a:lnTo>
                  <a:pt x="231579" y="161537"/>
                </a:lnTo>
                <a:lnTo>
                  <a:pt x="240111" y="162887"/>
                </a:lnTo>
                <a:lnTo>
                  <a:pt x="248657" y="164739"/>
                </a:lnTo>
                <a:lnTo>
                  <a:pt x="257211" y="166926"/>
                </a:lnTo>
                <a:lnTo>
                  <a:pt x="264819" y="170290"/>
                </a:lnTo>
                <a:lnTo>
                  <a:pt x="271796" y="174437"/>
                </a:lnTo>
                <a:lnTo>
                  <a:pt x="278352" y="179107"/>
                </a:lnTo>
                <a:lnTo>
                  <a:pt x="283676" y="183172"/>
                </a:lnTo>
                <a:lnTo>
                  <a:pt x="292131" y="190230"/>
                </a:lnTo>
                <a:lnTo>
                  <a:pt x="299063" y="199081"/>
                </a:lnTo>
                <a:lnTo>
                  <a:pt x="302246" y="204109"/>
                </a:lnTo>
                <a:lnTo>
                  <a:pt x="304367" y="209365"/>
                </a:lnTo>
                <a:lnTo>
                  <a:pt x="305781" y="214775"/>
                </a:lnTo>
                <a:lnTo>
                  <a:pt x="306724" y="220286"/>
                </a:lnTo>
                <a:lnTo>
                  <a:pt x="306400" y="224913"/>
                </a:lnTo>
                <a:lnTo>
                  <a:pt x="305232" y="228950"/>
                </a:lnTo>
                <a:lnTo>
                  <a:pt x="299036" y="241722"/>
                </a:lnTo>
                <a:lnTo>
                  <a:pt x="296513" y="246823"/>
                </a:lnTo>
                <a:lnTo>
                  <a:pt x="291168" y="255032"/>
                </a:lnTo>
                <a:lnTo>
                  <a:pt x="285618" y="261855"/>
                </a:lnTo>
                <a:lnTo>
                  <a:pt x="279976" y="268062"/>
                </a:lnTo>
                <a:lnTo>
                  <a:pt x="271754" y="273996"/>
                </a:lnTo>
                <a:lnTo>
                  <a:pt x="262702" y="278856"/>
                </a:lnTo>
                <a:lnTo>
                  <a:pt x="255504" y="281016"/>
                </a:lnTo>
                <a:lnTo>
                  <a:pt x="249130" y="284516"/>
                </a:lnTo>
                <a:lnTo>
                  <a:pt x="246097" y="286782"/>
                </a:lnTo>
                <a:lnTo>
                  <a:pt x="242169" y="288294"/>
                </a:lnTo>
                <a:lnTo>
                  <a:pt x="232726" y="289973"/>
                </a:lnTo>
                <a:lnTo>
                  <a:pt x="227540" y="290421"/>
                </a:lnTo>
                <a:lnTo>
                  <a:pt x="222179" y="290719"/>
                </a:lnTo>
                <a:lnTo>
                  <a:pt x="212093" y="291051"/>
                </a:lnTo>
                <a:lnTo>
                  <a:pt x="200108" y="291238"/>
                </a:lnTo>
                <a:lnTo>
                  <a:pt x="164435" y="291313"/>
                </a:lnTo>
                <a:lnTo>
                  <a:pt x="160106" y="290361"/>
                </a:lnTo>
                <a:lnTo>
                  <a:pt x="149462" y="285424"/>
                </a:lnTo>
                <a:lnTo>
                  <a:pt x="140276" y="283538"/>
                </a:lnTo>
                <a:lnTo>
                  <a:pt x="137332" y="283273"/>
                </a:lnTo>
                <a:lnTo>
                  <a:pt x="128588" y="2827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05"/>
          <p:cNvSpPr/>
          <p:nvPr/>
        </p:nvSpPr>
        <p:spPr>
          <a:xfrm>
            <a:off x="5866447" y="293179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0"/>
                </a:moveTo>
                <a:lnTo>
                  <a:pt x="40551" y="0"/>
                </a:lnTo>
                <a:lnTo>
                  <a:pt x="46084" y="952"/>
                </a:lnTo>
                <a:lnTo>
                  <a:pt x="51678" y="2540"/>
                </a:lnTo>
                <a:lnTo>
                  <a:pt x="57312" y="4550"/>
                </a:lnTo>
                <a:lnTo>
                  <a:pt x="63925" y="5891"/>
                </a:lnTo>
                <a:lnTo>
                  <a:pt x="71192" y="6785"/>
                </a:lnTo>
                <a:lnTo>
                  <a:pt x="78894" y="7380"/>
                </a:lnTo>
                <a:lnTo>
                  <a:pt x="85933" y="7778"/>
                </a:lnTo>
                <a:lnTo>
                  <a:pt x="98835" y="8219"/>
                </a:lnTo>
                <a:lnTo>
                  <a:pt x="137757" y="8525"/>
                </a:lnTo>
                <a:lnTo>
                  <a:pt x="189822" y="8569"/>
                </a:lnTo>
                <a:lnTo>
                  <a:pt x="197985" y="7618"/>
                </a:lnTo>
                <a:lnTo>
                  <a:pt x="206285" y="6031"/>
                </a:lnTo>
                <a:lnTo>
                  <a:pt x="214676" y="4020"/>
                </a:lnTo>
                <a:lnTo>
                  <a:pt x="222175" y="2680"/>
                </a:lnTo>
                <a:lnTo>
                  <a:pt x="229079" y="1787"/>
                </a:lnTo>
                <a:lnTo>
                  <a:pt x="235587" y="1191"/>
                </a:lnTo>
                <a:lnTo>
                  <a:pt x="240878" y="794"/>
                </a:lnTo>
                <a:lnTo>
                  <a:pt x="245358" y="529"/>
                </a:lnTo>
                <a:lnTo>
                  <a:pt x="249297" y="352"/>
                </a:lnTo>
                <a:lnTo>
                  <a:pt x="252875" y="1187"/>
                </a:lnTo>
                <a:lnTo>
                  <a:pt x="256214" y="2697"/>
                </a:lnTo>
                <a:lnTo>
                  <a:pt x="259392" y="4655"/>
                </a:lnTo>
                <a:lnTo>
                  <a:pt x="262463" y="5961"/>
                </a:lnTo>
                <a:lnTo>
                  <a:pt x="265463" y="6831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06"/>
          <p:cNvSpPr/>
          <p:nvPr/>
        </p:nvSpPr>
        <p:spPr>
          <a:xfrm>
            <a:off x="5909309" y="3051810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0"/>
                </a:moveTo>
                <a:lnTo>
                  <a:pt x="0" y="7380"/>
                </a:lnTo>
                <a:lnTo>
                  <a:pt x="1906" y="7778"/>
                </a:lnTo>
                <a:lnTo>
                  <a:pt x="5081" y="8042"/>
                </a:lnTo>
                <a:lnTo>
                  <a:pt x="9103" y="8219"/>
                </a:lnTo>
                <a:lnTo>
                  <a:pt x="18651" y="8415"/>
                </a:lnTo>
                <a:lnTo>
                  <a:pt x="128739" y="8572"/>
                </a:lnTo>
                <a:lnTo>
                  <a:pt x="137261" y="7620"/>
                </a:lnTo>
                <a:lnTo>
                  <a:pt x="145800" y="6032"/>
                </a:lnTo>
                <a:lnTo>
                  <a:pt x="154350" y="4021"/>
                </a:lnTo>
                <a:lnTo>
                  <a:pt x="162908" y="2681"/>
                </a:lnTo>
                <a:lnTo>
                  <a:pt x="171470" y="1787"/>
                </a:lnTo>
                <a:lnTo>
                  <a:pt x="180037" y="1191"/>
                </a:lnTo>
                <a:lnTo>
                  <a:pt x="187652" y="794"/>
                </a:lnTo>
                <a:lnTo>
                  <a:pt x="201193" y="352"/>
                </a:lnTo>
                <a:lnTo>
                  <a:pt x="228696" y="4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07"/>
          <p:cNvSpPr/>
          <p:nvPr/>
        </p:nvSpPr>
        <p:spPr>
          <a:xfrm>
            <a:off x="6166484" y="306038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08"/>
          <p:cNvSpPr/>
          <p:nvPr/>
        </p:nvSpPr>
        <p:spPr>
          <a:xfrm>
            <a:off x="6590406" y="2794635"/>
            <a:ext cx="244735" cy="154304"/>
          </a:xfrm>
          <a:custGeom>
            <a:avLst/>
            <a:gdLst/>
            <a:ahLst/>
            <a:cxnLst/>
            <a:rect l="0" t="0" r="0" b="0"/>
            <a:pathLst>
              <a:path w="244735" h="154304">
                <a:moveTo>
                  <a:pt x="13276" y="0"/>
                </a:moveTo>
                <a:lnTo>
                  <a:pt x="13276" y="41463"/>
                </a:lnTo>
                <a:lnTo>
                  <a:pt x="12324" y="46691"/>
                </a:lnTo>
                <a:lnTo>
                  <a:pt x="10736" y="52083"/>
                </a:lnTo>
                <a:lnTo>
                  <a:pt x="8726" y="57581"/>
                </a:lnTo>
                <a:lnTo>
                  <a:pt x="7385" y="62200"/>
                </a:lnTo>
                <a:lnTo>
                  <a:pt x="6491" y="66232"/>
                </a:lnTo>
                <a:lnTo>
                  <a:pt x="5895" y="69872"/>
                </a:lnTo>
                <a:lnTo>
                  <a:pt x="4545" y="74203"/>
                </a:lnTo>
                <a:lnTo>
                  <a:pt x="2693" y="78996"/>
                </a:lnTo>
                <a:lnTo>
                  <a:pt x="506" y="84097"/>
                </a:lnTo>
                <a:lnTo>
                  <a:pt x="0" y="89402"/>
                </a:lnTo>
                <a:lnTo>
                  <a:pt x="615" y="94844"/>
                </a:lnTo>
                <a:lnTo>
                  <a:pt x="1978" y="100376"/>
                </a:lnTo>
                <a:lnTo>
                  <a:pt x="2887" y="105017"/>
                </a:lnTo>
                <a:lnTo>
                  <a:pt x="3493" y="109064"/>
                </a:lnTo>
                <a:lnTo>
                  <a:pt x="3896" y="112714"/>
                </a:lnTo>
                <a:lnTo>
                  <a:pt x="4165" y="116100"/>
                </a:lnTo>
                <a:lnTo>
                  <a:pt x="4344" y="119310"/>
                </a:lnTo>
                <a:lnTo>
                  <a:pt x="4544" y="125416"/>
                </a:lnTo>
                <a:lnTo>
                  <a:pt x="4672" y="137098"/>
                </a:lnTo>
                <a:lnTo>
                  <a:pt x="4697" y="148577"/>
                </a:lnTo>
                <a:lnTo>
                  <a:pt x="5652" y="150486"/>
                </a:lnTo>
                <a:lnTo>
                  <a:pt x="7240" y="151759"/>
                </a:lnTo>
                <a:lnTo>
                  <a:pt x="9253" y="152608"/>
                </a:lnTo>
                <a:lnTo>
                  <a:pt x="16635" y="153802"/>
                </a:lnTo>
                <a:lnTo>
                  <a:pt x="22071" y="154081"/>
                </a:lnTo>
                <a:lnTo>
                  <a:pt x="27662" y="154205"/>
                </a:lnTo>
                <a:lnTo>
                  <a:pt x="79148" y="154303"/>
                </a:lnTo>
                <a:lnTo>
                  <a:pt x="85766" y="153351"/>
                </a:lnTo>
                <a:lnTo>
                  <a:pt x="93035" y="151764"/>
                </a:lnTo>
                <a:lnTo>
                  <a:pt x="100739" y="149753"/>
                </a:lnTo>
                <a:lnTo>
                  <a:pt x="107780" y="148413"/>
                </a:lnTo>
                <a:lnTo>
                  <a:pt x="114379" y="147519"/>
                </a:lnTo>
                <a:lnTo>
                  <a:pt x="120683" y="146924"/>
                </a:lnTo>
                <a:lnTo>
                  <a:pt x="126790" y="146527"/>
                </a:lnTo>
                <a:lnTo>
                  <a:pt x="132768" y="146262"/>
                </a:lnTo>
                <a:lnTo>
                  <a:pt x="147741" y="145889"/>
                </a:lnTo>
                <a:lnTo>
                  <a:pt x="244734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09"/>
          <p:cNvSpPr/>
          <p:nvPr/>
        </p:nvSpPr>
        <p:spPr>
          <a:xfrm>
            <a:off x="6775132" y="2777489"/>
            <a:ext cx="60009" cy="317184"/>
          </a:xfrm>
          <a:custGeom>
            <a:avLst/>
            <a:gdLst/>
            <a:ahLst/>
            <a:cxnLst/>
            <a:rect l="0" t="0" r="0" b="0"/>
            <a:pathLst>
              <a:path w="60009" h="317184">
                <a:moveTo>
                  <a:pt x="0" y="0"/>
                </a:moveTo>
                <a:lnTo>
                  <a:pt x="0" y="20474"/>
                </a:lnTo>
                <a:lnTo>
                  <a:pt x="953" y="24127"/>
                </a:lnTo>
                <a:lnTo>
                  <a:pt x="2541" y="28467"/>
                </a:lnTo>
                <a:lnTo>
                  <a:pt x="4551" y="33266"/>
                </a:lnTo>
                <a:lnTo>
                  <a:pt x="6843" y="38370"/>
                </a:lnTo>
                <a:lnTo>
                  <a:pt x="11932" y="49121"/>
                </a:lnTo>
                <a:lnTo>
                  <a:pt x="20151" y="65884"/>
                </a:lnTo>
                <a:lnTo>
                  <a:pt x="22959" y="72498"/>
                </a:lnTo>
                <a:lnTo>
                  <a:pt x="25784" y="79765"/>
                </a:lnTo>
                <a:lnTo>
                  <a:pt x="28620" y="87467"/>
                </a:lnTo>
                <a:lnTo>
                  <a:pt x="30509" y="95459"/>
                </a:lnTo>
                <a:lnTo>
                  <a:pt x="31770" y="103644"/>
                </a:lnTo>
                <a:lnTo>
                  <a:pt x="32610" y="111959"/>
                </a:lnTo>
                <a:lnTo>
                  <a:pt x="34122" y="120359"/>
                </a:lnTo>
                <a:lnTo>
                  <a:pt x="36084" y="128817"/>
                </a:lnTo>
                <a:lnTo>
                  <a:pt x="38343" y="137313"/>
                </a:lnTo>
                <a:lnTo>
                  <a:pt x="39850" y="145835"/>
                </a:lnTo>
                <a:lnTo>
                  <a:pt x="40854" y="154374"/>
                </a:lnTo>
                <a:lnTo>
                  <a:pt x="41524" y="162923"/>
                </a:lnTo>
                <a:lnTo>
                  <a:pt x="41970" y="171481"/>
                </a:lnTo>
                <a:lnTo>
                  <a:pt x="42466" y="188609"/>
                </a:lnTo>
                <a:lnTo>
                  <a:pt x="43551" y="196225"/>
                </a:lnTo>
                <a:lnTo>
                  <a:pt x="45226" y="203207"/>
                </a:lnTo>
                <a:lnTo>
                  <a:pt x="47296" y="209766"/>
                </a:lnTo>
                <a:lnTo>
                  <a:pt x="48676" y="216997"/>
                </a:lnTo>
                <a:lnTo>
                  <a:pt x="49595" y="224675"/>
                </a:lnTo>
                <a:lnTo>
                  <a:pt x="50208" y="232651"/>
                </a:lnTo>
                <a:lnTo>
                  <a:pt x="50618" y="239873"/>
                </a:lnTo>
                <a:lnTo>
                  <a:pt x="51072" y="252978"/>
                </a:lnTo>
                <a:lnTo>
                  <a:pt x="51387" y="280177"/>
                </a:lnTo>
                <a:lnTo>
                  <a:pt x="51435" y="315724"/>
                </a:lnTo>
                <a:lnTo>
                  <a:pt x="52387" y="316211"/>
                </a:lnTo>
                <a:lnTo>
                  <a:pt x="53975" y="316535"/>
                </a:lnTo>
                <a:lnTo>
                  <a:pt x="60008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10"/>
          <p:cNvSpPr/>
          <p:nvPr/>
        </p:nvSpPr>
        <p:spPr>
          <a:xfrm>
            <a:off x="6963727" y="2837497"/>
            <a:ext cx="197168" cy="257176"/>
          </a:xfrm>
          <a:custGeom>
            <a:avLst/>
            <a:gdLst/>
            <a:ahLst/>
            <a:cxnLst/>
            <a:rect l="0" t="0" r="0" b="0"/>
            <a:pathLst>
              <a:path w="197168" h="25717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1" y="7381"/>
                </a:lnTo>
                <a:lnTo>
                  <a:pt x="17741" y="10583"/>
                </a:lnTo>
                <a:lnTo>
                  <a:pt x="23125" y="15181"/>
                </a:lnTo>
                <a:lnTo>
                  <a:pt x="28693" y="20400"/>
                </a:lnTo>
                <a:lnTo>
                  <a:pt x="40981" y="32464"/>
                </a:lnTo>
                <a:lnTo>
                  <a:pt x="50281" y="41733"/>
                </a:lnTo>
                <a:lnTo>
                  <a:pt x="54475" y="46872"/>
                </a:lnTo>
                <a:lnTo>
                  <a:pt x="58225" y="52203"/>
                </a:lnTo>
                <a:lnTo>
                  <a:pt x="61676" y="57662"/>
                </a:lnTo>
                <a:lnTo>
                  <a:pt x="65883" y="63206"/>
                </a:lnTo>
                <a:lnTo>
                  <a:pt x="70592" y="68808"/>
                </a:lnTo>
                <a:lnTo>
                  <a:pt x="75636" y="74447"/>
                </a:lnTo>
                <a:lnTo>
                  <a:pt x="79952" y="80111"/>
                </a:lnTo>
                <a:lnTo>
                  <a:pt x="83781" y="85792"/>
                </a:lnTo>
                <a:lnTo>
                  <a:pt x="87286" y="91485"/>
                </a:lnTo>
                <a:lnTo>
                  <a:pt x="90576" y="98137"/>
                </a:lnTo>
                <a:lnTo>
                  <a:pt x="93722" y="105430"/>
                </a:lnTo>
                <a:lnTo>
                  <a:pt x="96771" y="113149"/>
                </a:lnTo>
                <a:lnTo>
                  <a:pt x="100709" y="120200"/>
                </a:lnTo>
                <a:lnTo>
                  <a:pt x="105239" y="126806"/>
                </a:lnTo>
                <a:lnTo>
                  <a:pt x="110164" y="133115"/>
                </a:lnTo>
                <a:lnTo>
                  <a:pt x="114400" y="139226"/>
                </a:lnTo>
                <a:lnTo>
                  <a:pt x="118177" y="145205"/>
                </a:lnTo>
                <a:lnTo>
                  <a:pt x="121648" y="151096"/>
                </a:lnTo>
                <a:lnTo>
                  <a:pt x="130583" y="165261"/>
                </a:lnTo>
                <a:lnTo>
                  <a:pt x="135633" y="173039"/>
                </a:lnTo>
                <a:lnTo>
                  <a:pt x="139952" y="180130"/>
                </a:lnTo>
                <a:lnTo>
                  <a:pt x="143784" y="186762"/>
                </a:lnTo>
                <a:lnTo>
                  <a:pt x="147290" y="193087"/>
                </a:lnTo>
                <a:lnTo>
                  <a:pt x="150581" y="198258"/>
                </a:lnTo>
                <a:lnTo>
                  <a:pt x="153728" y="202657"/>
                </a:lnTo>
                <a:lnTo>
                  <a:pt x="156777" y="206542"/>
                </a:lnTo>
                <a:lnTo>
                  <a:pt x="159763" y="211037"/>
                </a:lnTo>
                <a:lnTo>
                  <a:pt x="162707" y="215939"/>
                </a:lnTo>
                <a:lnTo>
                  <a:pt x="165621" y="221112"/>
                </a:lnTo>
                <a:lnTo>
                  <a:pt x="168516" y="225513"/>
                </a:lnTo>
                <a:lnTo>
                  <a:pt x="174274" y="232943"/>
                </a:lnTo>
                <a:lnTo>
                  <a:pt x="180008" y="239420"/>
                </a:lnTo>
                <a:lnTo>
                  <a:pt x="185731" y="245474"/>
                </a:lnTo>
                <a:lnTo>
                  <a:pt x="197167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11"/>
          <p:cNvSpPr/>
          <p:nvPr/>
        </p:nvSpPr>
        <p:spPr>
          <a:xfrm>
            <a:off x="6980872" y="2872140"/>
            <a:ext cx="180023" cy="196816"/>
          </a:xfrm>
          <a:custGeom>
            <a:avLst/>
            <a:gdLst/>
            <a:ahLst/>
            <a:cxnLst/>
            <a:rect l="0" t="0" r="0" b="0"/>
            <a:pathLst>
              <a:path w="180023" h="196816">
                <a:moveTo>
                  <a:pt x="180022" y="8220"/>
                </a:moveTo>
                <a:lnTo>
                  <a:pt x="180022" y="0"/>
                </a:lnTo>
                <a:lnTo>
                  <a:pt x="175471" y="4303"/>
                </a:lnTo>
                <a:lnTo>
                  <a:pt x="168091" y="11610"/>
                </a:lnTo>
                <a:lnTo>
                  <a:pt x="166353" y="14290"/>
                </a:lnTo>
                <a:lnTo>
                  <a:pt x="164422" y="19807"/>
                </a:lnTo>
                <a:lnTo>
                  <a:pt x="158784" y="37370"/>
                </a:lnTo>
                <a:lnTo>
                  <a:pt x="155386" y="43846"/>
                </a:lnTo>
                <a:lnTo>
                  <a:pt x="151216" y="50068"/>
                </a:lnTo>
                <a:lnTo>
                  <a:pt x="146530" y="56121"/>
                </a:lnTo>
                <a:lnTo>
                  <a:pt x="141502" y="62061"/>
                </a:lnTo>
                <a:lnTo>
                  <a:pt x="136245" y="67927"/>
                </a:lnTo>
                <a:lnTo>
                  <a:pt x="130834" y="73742"/>
                </a:lnTo>
                <a:lnTo>
                  <a:pt x="125323" y="80476"/>
                </a:lnTo>
                <a:lnTo>
                  <a:pt x="119744" y="87823"/>
                </a:lnTo>
                <a:lnTo>
                  <a:pt x="114120" y="95579"/>
                </a:lnTo>
                <a:lnTo>
                  <a:pt x="108465" y="102654"/>
                </a:lnTo>
                <a:lnTo>
                  <a:pt x="102790" y="109276"/>
                </a:lnTo>
                <a:lnTo>
                  <a:pt x="97102" y="115595"/>
                </a:lnTo>
                <a:lnTo>
                  <a:pt x="85702" y="127697"/>
                </a:lnTo>
                <a:lnTo>
                  <a:pt x="50270" y="163657"/>
                </a:lnTo>
                <a:lnTo>
                  <a:pt x="40507" y="173444"/>
                </a:lnTo>
                <a:lnTo>
                  <a:pt x="36529" y="176471"/>
                </a:lnTo>
                <a:lnTo>
                  <a:pt x="31973" y="179442"/>
                </a:lnTo>
                <a:lnTo>
                  <a:pt x="27030" y="182376"/>
                </a:lnTo>
                <a:lnTo>
                  <a:pt x="23735" y="185284"/>
                </a:lnTo>
                <a:lnTo>
                  <a:pt x="21539" y="188175"/>
                </a:lnTo>
                <a:lnTo>
                  <a:pt x="20074" y="191055"/>
                </a:lnTo>
                <a:lnTo>
                  <a:pt x="18145" y="192975"/>
                </a:lnTo>
                <a:lnTo>
                  <a:pt x="15907" y="194255"/>
                </a:lnTo>
                <a:lnTo>
                  <a:pt x="10021" y="196309"/>
                </a:lnTo>
                <a:lnTo>
                  <a:pt x="4451" y="196665"/>
                </a:lnTo>
                <a:lnTo>
                  <a:pt x="0" y="1968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12"/>
          <p:cNvSpPr/>
          <p:nvPr/>
        </p:nvSpPr>
        <p:spPr>
          <a:xfrm>
            <a:off x="7340917" y="2940367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0"/>
                </a:moveTo>
                <a:lnTo>
                  <a:pt x="163018" y="0"/>
                </a:lnTo>
                <a:lnTo>
                  <a:pt x="170591" y="953"/>
                </a:lnTo>
                <a:lnTo>
                  <a:pt x="177545" y="2540"/>
                </a:lnTo>
                <a:lnTo>
                  <a:pt x="184087" y="4551"/>
                </a:lnTo>
                <a:lnTo>
                  <a:pt x="190351" y="5892"/>
                </a:lnTo>
                <a:lnTo>
                  <a:pt x="196434" y="6785"/>
                </a:lnTo>
                <a:lnTo>
                  <a:pt x="202393" y="7381"/>
                </a:lnTo>
                <a:lnTo>
                  <a:pt x="208271" y="7778"/>
                </a:lnTo>
                <a:lnTo>
                  <a:pt x="214096" y="8043"/>
                </a:lnTo>
                <a:lnTo>
                  <a:pt x="219882" y="8220"/>
                </a:lnTo>
                <a:lnTo>
                  <a:pt x="226598" y="9290"/>
                </a:lnTo>
                <a:lnTo>
                  <a:pt x="233933" y="10956"/>
                </a:lnTo>
                <a:lnTo>
                  <a:pt x="241680" y="13019"/>
                </a:lnTo>
                <a:lnTo>
                  <a:pt x="247798" y="14394"/>
                </a:lnTo>
                <a:lnTo>
                  <a:pt x="252828" y="15311"/>
                </a:lnTo>
                <a:lnTo>
                  <a:pt x="257135" y="15923"/>
                </a:lnTo>
                <a:lnTo>
                  <a:pt x="264460" y="16602"/>
                </a:lnTo>
                <a:lnTo>
                  <a:pt x="267746" y="16783"/>
                </a:lnTo>
                <a:lnTo>
                  <a:pt x="270890" y="17856"/>
                </a:lnTo>
                <a:lnTo>
                  <a:pt x="273939" y="19524"/>
                </a:lnTo>
                <a:lnTo>
                  <a:pt x="276924" y="21589"/>
                </a:lnTo>
                <a:lnTo>
                  <a:pt x="279865" y="22965"/>
                </a:lnTo>
                <a:lnTo>
                  <a:pt x="282779" y="23883"/>
                </a:lnTo>
                <a:lnTo>
                  <a:pt x="291465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13"/>
          <p:cNvSpPr/>
          <p:nvPr/>
        </p:nvSpPr>
        <p:spPr>
          <a:xfrm>
            <a:off x="7400928" y="2871787"/>
            <a:ext cx="60005" cy="222886"/>
          </a:xfrm>
          <a:custGeom>
            <a:avLst/>
            <a:gdLst/>
            <a:ahLst/>
            <a:cxnLst/>
            <a:rect l="0" t="0" r="0" b="0"/>
            <a:pathLst>
              <a:path w="60005" h="222886">
                <a:moveTo>
                  <a:pt x="8569" y="0"/>
                </a:moveTo>
                <a:lnTo>
                  <a:pt x="101" y="0"/>
                </a:lnTo>
                <a:lnTo>
                  <a:pt x="17" y="6844"/>
                </a:lnTo>
                <a:lnTo>
                  <a:pt x="0" y="20151"/>
                </a:lnTo>
                <a:lnTo>
                  <a:pt x="951" y="23912"/>
                </a:lnTo>
                <a:lnTo>
                  <a:pt x="2538" y="28324"/>
                </a:lnTo>
                <a:lnTo>
                  <a:pt x="4548" y="33170"/>
                </a:lnTo>
                <a:lnTo>
                  <a:pt x="5888" y="38306"/>
                </a:lnTo>
                <a:lnTo>
                  <a:pt x="6782" y="43635"/>
                </a:lnTo>
                <a:lnTo>
                  <a:pt x="7377" y="49092"/>
                </a:lnTo>
                <a:lnTo>
                  <a:pt x="8728" y="54636"/>
                </a:lnTo>
                <a:lnTo>
                  <a:pt x="10580" y="60236"/>
                </a:lnTo>
                <a:lnTo>
                  <a:pt x="12767" y="65875"/>
                </a:lnTo>
                <a:lnTo>
                  <a:pt x="14226" y="71539"/>
                </a:lnTo>
                <a:lnTo>
                  <a:pt x="15198" y="77220"/>
                </a:lnTo>
                <a:lnTo>
                  <a:pt x="15845" y="82913"/>
                </a:lnTo>
                <a:lnTo>
                  <a:pt x="17230" y="88613"/>
                </a:lnTo>
                <a:lnTo>
                  <a:pt x="19105" y="94318"/>
                </a:lnTo>
                <a:lnTo>
                  <a:pt x="21308" y="100026"/>
                </a:lnTo>
                <a:lnTo>
                  <a:pt x="23729" y="105737"/>
                </a:lnTo>
                <a:lnTo>
                  <a:pt x="28960" y="117162"/>
                </a:lnTo>
                <a:lnTo>
                  <a:pt x="30736" y="121923"/>
                </a:lnTo>
                <a:lnTo>
                  <a:pt x="31919" y="126049"/>
                </a:lnTo>
                <a:lnTo>
                  <a:pt x="32708" y="129753"/>
                </a:lnTo>
                <a:lnTo>
                  <a:pt x="34187" y="134127"/>
                </a:lnTo>
                <a:lnTo>
                  <a:pt x="36125" y="138948"/>
                </a:lnTo>
                <a:lnTo>
                  <a:pt x="38370" y="144067"/>
                </a:lnTo>
                <a:lnTo>
                  <a:pt x="39866" y="148432"/>
                </a:lnTo>
                <a:lnTo>
                  <a:pt x="40864" y="152295"/>
                </a:lnTo>
                <a:lnTo>
                  <a:pt x="41529" y="155822"/>
                </a:lnTo>
                <a:lnTo>
                  <a:pt x="42925" y="160079"/>
                </a:lnTo>
                <a:lnTo>
                  <a:pt x="44808" y="164822"/>
                </a:lnTo>
                <a:lnTo>
                  <a:pt x="47015" y="169889"/>
                </a:lnTo>
                <a:lnTo>
                  <a:pt x="48488" y="174219"/>
                </a:lnTo>
                <a:lnTo>
                  <a:pt x="49469" y="178059"/>
                </a:lnTo>
                <a:lnTo>
                  <a:pt x="50559" y="184865"/>
                </a:lnTo>
                <a:lnTo>
                  <a:pt x="51044" y="191065"/>
                </a:lnTo>
                <a:lnTo>
                  <a:pt x="51259" y="196995"/>
                </a:lnTo>
                <a:lnTo>
                  <a:pt x="51397" y="208564"/>
                </a:lnTo>
                <a:lnTo>
                  <a:pt x="52362" y="211432"/>
                </a:lnTo>
                <a:lnTo>
                  <a:pt x="53957" y="214297"/>
                </a:lnTo>
                <a:lnTo>
                  <a:pt x="6000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14"/>
          <p:cNvSpPr/>
          <p:nvPr/>
        </p:nvSpPr>
        <p:spPr>
          <a:xfrm>
            <a:off x="7726850" y="2786062"/>
            <a:ext cx="218476" cy="308462"/>
          </a:xfrm>
          <a:custGeom>
            <a:avLst/>
            <a:gdLst/>
            <a:ahLst/>
            <a:cxnLst/>
            <a:rect l="0" t="0" r="0" b="0"/>
            <a:pathLst>
              <a:path w="218476" h="308462">
                <a:moveTo>
                  <a:pt x="136990" y="0"/>
                </a:moveTo>
                <a:lnTo>
                  <a:pt x="124220" y="0"/>
                </a:lnTo>
                <a:lnTo>
                  <a:pt x="120857" y="953"/>
                </a:lnTo>
                <a:lnTo>
                  <a:pt x="116709" y="2540"/>
                </a:lnTo>
                <a:lnTo>
                  <a:pt x="112039" y="4551"/>
                </a:lnTo>
                <a:lnTo>
                  <a:pt x="107974" y="6844"/>
                </a:lnTo>
                <a:lnTo>
                  <a:pt x="104310" y="9325"/>
                </a:lnTo>
                <a:lnTo>
                  <a:pt x="100917" y="11932"/>
                </a:lnTo>
                <a:lnTo>
                  <a:pt x="96749" y="14622"/>
                </a:lnTo>
                <a:lnTo>
                  <a:pt x="92064" y="17368"/>
                </a:lnTo>
                <a:lnTo>
                  <a:pt x="87038" y="20151"/>
                </a:lnTo>
                <a:lnTo>
                  <a:pt x="81781" y="23912"/>
                </a:lnTo>
                <a:lnTo>
                  <a:pt x="76371" y="28324"/>
                </a:lnTo>
                <a:lnTo>
                  <a:pt x="70860" y="33170"/>
                </a:lnTo>
                <a:lnTo>
                  <a:pt x="65281" y="37353"/>
                </a:lnTo>
                <a:lnTo>
                  <a:pt x="59656" y="41095"/>
                </a:lnTo>
                <a:lnTo>
                  <a:pt x="54001" y="44542"/>
                </a:lnTo>
                <a:lnTo>
                  <a:pt x="40099" y="53451"/>
                </a:lnTo>
                <a:lnTo>
                  <a:pt x="32391" y="58494"/>
                </a:lnTo>
                <a:lnTo>
                  <a:pt x="26300" y="63761"/>
                </a:lnTo>
                <a:lnTo>
                  <a:pt x="21287" y="69178"/>
                </a:lnTo>
                <a:lnTo>
                  <a:pt x="16992" y="74693"/>
                </a:lnTo>
                <a:lnTo>
                  <a:pt x="13176" y="79323"/>
                </a:lnTo>
                <a:lnTo>
                  <a:pt x="6396" y="87007"/>
                </a:lnTo>
                <a:lnTo>
                  <a:pt x="4207" y="90390"/>
                </a:lnTo>
                <a:lnTo>
                  <a:pt x="1775" y="96688"/>
                </a:lnTo>
                <a:lnTo>
                  <a:pt x="694" y="105202"/>
                </a:lnTo>
                <a:lnTo>
                  <a:pt x="214" y="114384"/>
                </a:lnTo>
                <a:lnTo>
                  <a:pt x="0" y="121640"/>
                </a:lnTo>
                <a:lnTo>
                  <a:pt x="896" y="124908"/>
                </a:lnTo>
                <a:lnTo>
                  <a:pt x="4431" y="131080"/>
                </a:lnTo>
                <a:lnTo>
                  <a:pt x="6708" y="133107"/>
                </a:lnTo>
                <a:lnTo>
                  <a:pt x="9177" y="134458"/>
                </a:lnTo>
                <a:lnTo>
                  <a:pt x="15414" y="136912"/>
                </a:lnTo>
                <a:lnTo>
                  <a:pt x="24536" y="141177"/>
                </a:lnTo>
                <a:lnTo>
                  <a:pt x="40382" y="148934"/>
                </a:lnTo>
                <a:lnTo>
                  <a:pt x="44962" y="151677"/>
                </a:lnTo>
                <a:lnTo>
                  <a:pt x="48968" y="154458"/>
                </a:lnTo>
                <a:lnTo>
                  <a:pt x="52591" y="157264"/>
                </a:lnTo>
                <a:lnTo>
                  <a:pt x="56911" y="160088"/>
                </a:lnTo>
                <a:lnTo>
                  <a:pt x="61697" y="162923"/>
                </a:lnTo>
                <a:lnTo>
                  <a:pt x="66792" y="165765"/>
                </a:lnTo>
                <a:lnTo>
                  <a:pt x="73045" y="168613"/>
                </a:lnTo>
                <a:lnTo>
                  <a:pt x="80073" y="171464"/>
                </a:lnTo>
                <a:lnTo>
                  <a:pt x="87615" y="174316"/>
                </a:lnTo>
                <a:lnTo>
                  <a:pt x="94548" y="177171"/>
                </a:lnTo>
                <a:lnTo>
                  <a:pt x="101076" y="180026"/>
                </a:lnTo>
                <a:lnTo>
                  <a:pt x="107332" y="182883"/>
                </a:lnTo>
                <a:lnTo>
                  <a:pt x="114360" y="185739"/>
                </a:lnTo>
                <a:lnTo>
                  <a:pt x="121904" y="188596"/>
                </a:lnTo>
                <a:lnTo>
                  <a:pt x="129789" y="191453"/>
                </a:lnTo>
                <a:lnTo>
                  <a:pt x="136000" y="194310"/>
                </a:lnTo>
                <a:lnTo>
                  <a:pt x="141092" y="197168"/>
                </a:lnTo>
                <a:lnTo>
                  <a:pt x="145440" y="200025"/>
                </a:lnTo>
                <a:lnTo>
                  <a:pt x="150243" y="202883"/>
                </a:lnTo>
                <a:lnTo>
                  <a:pt x="155351" y="205740"/>
                </a:lnTo>
                <a:lnTo>
                  <a:pt x="160660" y="208598"/>
                </a:lnTo>
                <a:lnTo>
                  <a:pt x="165152" y="211455"/>
                </a:lnTo>
                <a:lnTo>
                  <a:pt x="169100" y="214313"/>
                </a:lnTo>
                <a:lnTo>
                  <a:pt x="172684" y="217170"/>
                </a:lnTo>
                <a:lnTo>
                  <a:pt x="179206" y="225425"/>
                </a:lnTo>
                <a:lnTo>
                  <a:pt x="184328" y="234492"/>
                </a:lnTo>
                <a:lnTo>
                  <a:pt x="186604" y="241696"/>
                </a:lnTo>
                <a:lnTo>
                  <a:pt x="187886" y="251107"/>
                </a:lnTo>
                <a:lnTo>
                  <a:pt x="188185" y="259558"/>
                </a:lnTo>
                <a:lnTo>
                  <a:pt x="188264" y="264479"/>
                </a:lnTo>
                <a:lnTo>
                  <a:pt x="187366" y="268712"/>
                </a:lnTo>
                <a:lnTo>
                  <a:pt x="183826" y="275955"/>
                </a:lnTo>
                <a:lnTo>
                  <a:pt x="180597" y="279220"/>
                </a:lnTo>
                <a:lnTo>
                  <a:pt x="176539" y="282349"/>
                </a:lnTo>
                <a:lnTo>
                  <a:pt x="171929" y="285388"/>
                </a:lnTo>
                <a:lnTo>
                  <a:pt x="167902" y="288366"/>
                </a:lnTo>
                <a:lnTo>
                  <a:pt x="164266" y="291304"/>
                </a:lnTo>
                <a:lnTo>
                  <a:pt x="160888" y="294215"/>
                </a:lnTo>
                <a:lnTo>
                  <a:pt x="156732" y="297109"/>
                </a:lnTo>
                <a:lnTo>
                  <a:pt x="152056" y="299990"/>
                </a:lnTo>
                <a:lnTo>
                  <a:pt x="147034" y="302863"/>
                </a:lnTo>
                <a:lnTo>
                  <a:pt x="141781" y="304779"/>
                </a:lnTo>
                <a:lnTo>
                  <a:pt x="136373" y="306056"/>
                </a:lnTo>
                <a:lnTo>
                  <a:pt x="130864" y="306907"/>
                </a:lnTo>
                <a:lnTo>
                  <a:pt x="126238" y="307475"/>
                </a:lnTo>
                <a:lnTo>
                  <a:pt x="122202" y="307853"/>
                </a:lnTo>
                <a:lnTo>
                  <a:pt x="118559" y="308106"/>
                </a:lnTo>
                <a:lnTo>
                  <a:pt x="114225" y="308274"/>
                </a:lnTo>
                <a:lnTo>
                  <a:pt x="104330" y="308461"/>
                </a:lnTo>
                <a:lnTo>
                  <a:pt x="99024" y="307558"/>
                </a:lnTo>
                <a:lnTo>
                  <a:pt x="93581" y="306004"/>
                </a:lnTo>
                <a:lnTo>
                  <a:pt x="88048" y="304015"/>
                </a:lnTo>
                <a:lnTo>
                  <a:pt x="83407" y="301737"/>
                </a:lnTo>
                <a:lnTo>
                  <a:pt x="79361" y="299265"/>
                </a:lnTo>
                <a:lnTo>
                  <a:pt x="75710" y="296665"/>
                </a:lnTo>
                <a:lnTo>
                  <a:pt x="69114" y="293776"/>
                </a:lnTo>
                <a:lnTo>
                  <a:pt x="66022" y="293006"/>
                </a:lnTo>
                <a:lnTo>
                  <a:pt x="62055" y="291540"/>
                </a:lnTo>
                <a:lnTo>
                  <a:pt x="57506" y="289610"/>
                </a:lnTo>
                <a:lnTo>
                  <a:pt x="52568" y="287371"/>
                </a:lnTo>
                <a:lnTo>
                  <a:pt x="48324" y="283973"/>
                </a:lnTo>
                <a:lnTo>
                  <a:pt x="44542" y="279803"/>
                </a:lnTo>
                <a:lnTo>
                  <a:pt x="38751" y="271042"/>
                </a:lnTo>
                <a:lnTo>
                  <a:pt x="36179" y="263973"/>
                </a:lnTo>
                <a:lnTo>
                  <a:pt x="35035" y="255116"/>
                </a:lnTo>
                <a:lnTo>
                  <a:pt x="34729" y="250088"/>
                </a:lnTo>
                <a:lnTo>
                  <a:pt x="34391" y="239420"/>
                </a:lnTo>
                <a:lnTo>
                  <a:pt x="34301" y="233908"/>
                </a:lnTo>
                <a:lnTo>
                  <a:pt x="36145" y="228329"/>
                </a:lnTo>
                <a:lnTo>
                  <a:pt x="39280" y="222704"/>
                </a:lnTo>
                <a:lnTo>
                  <a:pt x="43275" y="217050"/>
                </a:lnTo>
                <a:lnTo>
                  <a:pt x="46891" y="211375"/>
                </a:lnTo>
                <a:lnTo>
                  <a:pt x="50254" y="205687"/>
                </a:lnTo>
                <a:lnTo>
                  <a:pt x="53448" y="199989"/>
                </a:lnTo>
                <a:lnTo>
                  <a:pt x="57483" y="194286"/>
                </a:lnTo>
                <a:lnTo>
                  <a:pt x="62077" y="188579"/>
                </a:lnTo>
                <a:lnTo>
                  <a:pt x="67046" y="182869"/>
                </a:lnTo>
                <a:lnTo>
                  <a:pt x="73215" y="177158"/>
                </a:lnTo>
                <a:lnTo>
                  <a:pt x="80186" y="171445"/>
                </a:lnTo>
                <a:lnTo>
                  <a:pt x="87691" y="165732"/>
                </a:lnTo>
                <a:lnTo>
                  <a:pt x="103649" y="154304"/>
                </a:lnTo>
                <a:lnTo>
                  <a:pt x="111905" y="148589"/>
                </a:lnTo>
                <a:lnTo>
                  <a:pt x="119314" y="142874"/>
                </a:lnTo>
                <a:lnTo>
                  <a:pt x="126159" y="137160"/>
                </a:lnTo>
                <a:lnTo>
                  <a:pt x="132626" y="131445"/>
                </a:lnTo>
                <a:lnTo>
                  <a:pt x="139796" y="125730"/>
                </a:lnTo>
                <a:lnTo>
                  <a:pt x="147433" y="120015"/>
                </a:lnTo>
                <a:lnTo>
                  <a:pt x="155382" y="114300"/>
                </a:lnTo>
                <a:lnTo>
                  <a:pt x="162586" y="108585"/>
                </a:lnTo>
                <a:lnTo>
                  <a:pt x="169295" y="102870"/>
                </a:lnTo>
                <a:lnTo>
                  <a:pt x="180875" y="92392"/>
                </a:lnTo>
                <a:lnTo>
                  <a:pt x="189197" y="84561"/>
                </a:lnTo>
                <a:lnTo>
                  <a:pt x="193702" y="81139"/>
                </a:lnTo>
                <a:lnTo>
                  <a:pt x="198611" y="77905"/>
                </a:lnTo>
                <a:lnTo>
                  <a:pt x="203787" y="74797"/>
                </a:lnTo>
                <a:lnTo>
                  <a:pt x="207239" y="71772"/>
                </a:lnTo>
                <a:lnTo>
                  <a:pt x="209539" y="68803"/>
                </a:lnTo>
                <a:lnTo>
                  <a:pt x="213049" y="62964"/>
                </a:lnTo>
                <a:lnTo>
                  <a:pt x="217784" y="57194"/>
                </a:lnTo>
                <a:lnTo>
                  <a:pt x="218475" y="54322"/>
                </a:lnTo>
                <a:lnTo>
                  <a:pt x="217983" y="51455"/>
                </a:lnTo>
                <a:lnTo>
                  <a:pt x="215850" y="45729"/>
                </a:lnTo>
                <a:lnTo>
                  <a:pt x="214900" y="40009"/>
                </a:lnTo>
                <a:lnTo>
                  <a:pt x="212743" y="37150"/>
                </a:lnTo>
                <a:lnTo>
                  <a:pt x="209399" y="34292"/>
                </a:lnTo>
                <a:lnTo>
                  <a:pt x="205265" y="31434"/>
                </a:lnTo>
                <a:lnTo>
                  <a:pt x="201556" y="29528"/>
                </a:lnTo>
                <a:lnTo>
                  <a:pt x="190834" y="25894"/>
                </a:lnTo>
                <a:lnTo>
                  <a:pt x="186221" y="23930"/>
                </a:lnTo>
                <a:lnTo>
                  <a:pt x="181240" y="21669"/>
                </a:lnTo>
                <a:lnTo>
                  <a:pt x="175063" y="20161"/>
                </a:lnTo>
                <a:lnTo>
                  <a:pt x="168087" y="19156"/>
                </a:lnTo>
                <a:lnTo>
                  <a:pt x="160579" y="18485"/>
                </a:lnTo>
                <a:lnTo>
                  <a:pt x="152716" y="18038"/>
                </a:lnTo>
                <a:lnTo>
                  <a:pt x="136359" y="17542"/>
                </a:lnTo>
                <a:lnTo>
                  <a:pt x="103369" y="17197"/>
                </a:lnTo>
                <a:lnTo>
                  <a:pt x="97431" y="17180"/>
                </a:lnTo>
                <a:lnTo>
                  <a:pt x="91568" y="18121"/>
                </a:lnTo>
                <a:lnTo>
                  <a:pt x="85753" y="19701"/>
                </a:lnTo>
                <a:lnTo>
                  <a:pt x="68409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15"/>
          <p:cNvSpPr/>
          <p:nvPr/>
        </p:nvSpPr>
        <p:spPr>
          <a:xfrm>
            <a:off x="6440804" y="3326237"/>
            <a:ext cx="214314" cy="15847"/>
          </a:xfrm>
          <a:custGeom>
            <a:avLst/>
            <a:gdLst/>
            <a:ahLst/>
            <a:cxnLst/>
            <a:rect l="0" t="0" r="0" b="0"/>
            <a:pathLst>
              <a:path w="214314" h="15847">
                <a:moveTo>
                  <a:pt x="0" y="8465"/>
                </a:moveTo>
                <a:lnTo>
                  <a:pt x="4552" y="8465"/>
                </a:lnTo>
                <a:lnTo>
                  <a:pt x="6844" y="9417"/>
                </a:lnTo>
                <a:lnTo>
                  <a:pt x="9325" y="11005"/>
                </a:lnTo>
                <a:lnTo>
                  <a:pt x="11932" y="13016"/>
                </a:lnTo>
                <a:lnTo>
                  <a:pt x="14622" y="14357"/>
                </a:lnTo>
                <a:lnTo>
                  <a:pt x="17368" y="15250"/>
                </a:lnTo>
                <a:lnTo>
                  <a:pt x="20152" y="15846"/>
                </a:lnTo>
                <a:lnTo>
                  <a:pt x="23913" y="15291"/>
                </a:lnTo>
                <a:lnTo>
                  <a:pt x="28324" y="13968"/>
                </a:lnTo>
                <a:lnTo>
                  <a:pt x="33171" y="12134"/>
                </a:lnTo>
                <a:lnTo>
                  <a:pt x="37354" y="10911"/>
                </a:lnTo>
                <a:lnTo>
                  <a:pt x="41096" y="10096"/>
                </a:lnTo>
                <a:lnTo>
                  <a:pt x="44542" y="9552"/>
                </a:lnTo>
                <a:lnTo>
                  <a:pt x="48745" y="9190"/>
                </a:lnTo>
                <a:lnTo>
                  <a:pt x="53452" y="8948"/>
                </a:lnTo>
                <a:lnTo>
                  <a:pt x="58495" y="8787"/>
                </a:lnTo>
                <a:lnTo>
                  <a:pt x="64714" y="7727"/>
                </a:lnTo>
                <a:lnTo>
                  <a:pt x="71718" y="6068"/>
                </a:lnTo>
                <a:lnTo>
                  <a:pt x="79245" y="4010"/>
                </a:lnTo>
                <a:lnTo>
                  <a:pt x="87120" y="2637"/>
                </a:lnTo>
                <a:lnTo>
                  <a:pt x="95228" y="1723"/>
                </a:lnTo>
                <a:lnTo>
                  <a:pt x="103491" y="1113"/>
                </a:lnTo>
                <a:lnTo>
                  <a:pt x="110903" y="706"/>
                </a:lnTo>
                <a:lnTo>
                  <a:pt x="124220" y="254"/>
                </a:lnTo>
                <a:lnTo>
                  <a:pt x="146979" y="0"/>
                </a:lnTo>
                <a:lnTo>
                  <a:pt x="154184" y="916"/>
                </a:lnTo>
                <a:lnTo>
                  <a:pt x="160892" y="2480"/>
                </a:lnTo>
                <a:lnTo>
                  <a:pt x="167269" y="4475"/>
                </a:lnTo>
                <a:lnTo>
                  <a:pt x="172473" y="5805"/>
                </a:lnTo>
                <a:lnTo>
                  <a:pt x="176895" y="6692"/>
                </a:lnTo>
                <a:lnTo>
                  <a:pt x="180795" y="7283"/>
                </a:lnTo>
                <a:lnTo>
                  <a:pt x="185300" y="7677"/>
                </a:lnTo>
                <a:lnTo>
                  <a:pt x="190209" y="7940"/>
                </a:lnTo>
                <a:lnTo>
                  <a:pt x="203678" y="8309"/>
                </a:lnTo>
                <a:lnTo>
                  <a:pt x="214313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16"/>
          <p:cNvSpPr/>
          <p:nvPr/>
        </p:nvSpPr>
        <p:spPr>
          <a:xfrm>
            <a:off x="6706552" y="3257903"/>
            <a:ext cx="197168" cy="93580"/>
          </a:xfrm>
          <a:custGeom>
            <a:avLst/>
            <a:gdLst/>
            <a:ahLst/>
            <a:cxnLst/>
            <a:rect l="0" t="0" r="0" b="0"/>
            <a:pathLst>
              <a:path w="197168" h="93580">
                <a:moveTo>
                  <a:pt x="0" y="8219"/>
                </a:moveTo>
                <a:lnTo>
                  <a:pt x="0" y="0"/>
                </a:lnTo>
                <a:lnTo>
                  <a:pt x="2540" y="2344"/>
                </a:lnTo>
                <a:lnTo>
                  <a:pt x="7381" y="7058"/>
                </a:lnTo>
                <a:lnTo>
                  <a:pt x="7778" y="8398"/>
                </a:lnTo>
                <a:lnTo>
                  <a:pt x="8043" y="10244"/>
                </a:lnTo>
                <a:lnTo>
                  <a:pt x="8219" y="12426"/>
                </a:lnTo>
                <a:lnTo>
                  <a:pt x="8337" y="14834"/>
                </a:lnTo>
                <a:lnTo>
                  <a:pt x="8468" y="20049"/>
                </a:lnTo>
                <a:lnTo>
                  <a:pt x="8573" y="62512"/>
                </a:lnTo>
                <a:lnTo>
                  <a:pt x="9525" y="64417"/>
                </a:lnTo>
                <a:lnTo>
                  <a:pt x="11112" y="65687"/>
                </a:lnTo>
                <a:lnTo>
                  <a:pt x="13123" y="66534"/>
                </a:lnTo>
                <a:lnTo>
                  <a:pt x="14464" y="68050"/>
                </a:lnTo>
                <a:lnTo>
                  <a:pt x="15357" y="70014"/>
                </a:lnTo>
                <a:lnTo>
                  <a:pt x="15953" y="72276"/>
                </a:lnTo>
                <a:lnTo>
                  <a:pt x="17303" y="74736"/>
                </a:lnTo>
                <a:lnTo>
                  <a:pt x="19156" y="77329"/>
                </a:lnTo>
                <a:lnTo>
                  <a:pt x="21343" y="80010"/>
                </a:lnTo>
                <a:lnTo>
                  <a:pt x="23754" y="81797"/>
                </a:lnTo>
                <a:lnTo>
                  <a:pt x="28973" y="83783"/>
                </a:lnTo>
                <a:lnTo>
                  <a:pt x="32714" y="84901"/>
                </a:lnTo>
                <a:lnTo>
                  <a:pt x="36130" y="87702"/>
                </a:lnTo>
                <a:lnTo>
                  <a:pt x="38375" y="89783"/>
                </a:lnTo>
                <a:lnTo>
                  <a:pt x="40823" y="91170"/>
                </a:lnTo>
                <a:lnTo>
                  <a:pt x="46083" y="92711"/>
                </a:lnTo>
                <a:lnTo>
                  <a:pt x="51597" y="93396"/>
                </a:lnTo>
                <a:lnTo>
                  <a:pt x="54400" y="93579"/>
                </a:lnTo>
                <a:lnTo>
                  <a:pt x="58174" y="92748"/>
                </a:lnTo>
                <a:lnTo>
                  <a:pt x="62596" y="91242"/>
                </a:lnTo>
                <a:lnTo>
                  <a:pt x="67448" y="89285"/>
                </a:lnTo>
                <a:lnTo>
                  <a:pt x="72588" y="87981"/>
                </a:lnTo>
                <a:lnTo>
                  <a:pt x="77919" y="87111"/>
                </a:lnTo>
                <a:lnTo>
                  <a:pt x="83379" y="86531"/>
                </a:lnTo>
                <a:lnTo>
                  <a:pt x="88923" y="86145"/>
                </a:lnTo>
                <a:lnTo>
                  <a:pt x="94525" y="85887"/>
                </a:lnTo>
                <a:lnTo>
                  <a:pt x="105829" y="85601"/>
                </a:lnTo>
                <a:lnTo>
                  <a:pt x="117202" y="85473"/>
                </a:lnTo>
                <a:lnTo>
                  <a:pt x="121950" y="84487"/>
                </a:lnTo>
                <a:lnTo>
                  <a:pt x="126068" y="82877"/>
                </a:lnTo>
                <a:lnTo>
                  <a:pt x="129765" y="80851"/>
                </a:lnTo>
                <a:lnTo>
                  <a:pt x="134135" y="79500"/>
                </a:lnTo>
                <a:lnTo>
                  <a:pt x="138954" y="78600"/>
                </a:lnTo>
                <a:lnTo>
                  <a:pt x="144070" y="77999"/>
                </a:lnTo>
                <a:lnTo>
                  <a:pt x="148435" y="76647"/>
                </a:lnTo>
                <a:lnTo>
                  <a:pt x="152296" y="74793"/>
                </a:lnTo>
                <a:lnTo>
                  <a:pt x="155823" y="72604"/>
                </a:lnTo>
                <a:lnTo>
                  <a:pt x="160080" y="71145"/>
                </a:lnTo>
                <a:lnTo>
                  <a:pt x="164823" y="70172"/>
                </a:lnTo>
                <a:lnTo>
                  <a:pt x="169889" y="69524"/>
                </a:lnTo>
                <a:lnTo>
                  <a:pt x="173267" y="68139"/>
                </a:lnTo>
                <a:lnTo>
                  <a:pt x="175519" y="66263"/>
                </a:lnTo>
                <a:lnTo>
                  <a:pt x="177020" y="64060"/>
                </a:lnTo>
                <a:lnTo>
                  <a:pt x="178974" y="62591"/>
                </a:lnTo>
                <a:lnTo>
                  <a:pt x="181228" y="61612"/>
                </a:lnTo>
                <a:lnTo>
                  <a:pt x="186273" y="60525"/>
                </a:lnTo>
                <a:lnTo>
                  <a:pt x="188952" y="60234"/>
                </a:lnTo>
                <a:lnTo>
                  <a:pt x="197167" y="596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17"/>
          <p:cNvSpPr/>
          <p:nvPr/>
        </p:nvSpPr>
        <p:spPr>
          <a:xfrm>
            <a:off x="6886575" y="3248977"/>
            <a:ext cx="25718" cy="291466"/>
          </a:xfrm>
          <a:custGeom>
            <a:avLst/>
            <a:gdLst/>
            <a:ahLst/>
            <a:cxnLst/>
            <a:rect l="0" t="0" r="0" b="0"/>
            <a:pathLst>
              <a:path w="25718" h="291466">
                <a:moveTo>
                  <a:pt x="8572" y="0"/>
                </a:moveTo>
                <a:lnTo>
                  <a:pt x="353" y="0"/>
                </a:lnTo>
                <a:lnTo>
                  <a:pt x="69" y="6844"/>
                </a:lnTo>
                <a:lnTo>
                  <a:pt x="0" y="154455"/>
                </a:lnTo>
                <a:lnTo>
                  <a:pt x="952" y="162025"/>
                </a:lnTo>
                <a:lnTo>
                  <a:pt x="2540" y="168977"/>
                </a:lnTo>
                <a:lnTo>
                  <a:pt x="4550" y="175516"/>
                </a:lnTo>
                <a:lnTo>
                  <a:pt x="5891" y="182734"/>
                </a:lnTo>
                <a:lnTo>
                  <a:pt x="6784" y="190402"/>
                </a:lnTo>
                <a:lnTo>
                  <a:pt x="7380" y="198372"/>
                </a:lnTo>
                <a:lnTo>
                  <a:pt x="7778" y="205591"/>
                </a:lnTo>
                <a:lnTo>
                  <a:pt x="8219" y="218691"/>
                </a:lnTo>
                <a:lnTo>
                  <a:pt x="8467" y="236777"/>
                </a:lnTo>
                <a:lnTo>
                  <a:pt x="9455" y="241671"/>
                </a:lnTo>
                <a:lnTo>
                  <a:pt x="11065" y="245887"/>
                </a:lnTo>
                <a:lnTo>
                  <a:pt x="13092" y="249650"/>
                </a:lnTo>
                <a:lnTo>
                  <a:pt x="14443" y="253111"/>
                </a:lnTo>
                <a:lnTo>
                  <a:pt x="15344" y="256370"/>
                </a:lnTo>
                <a:lnTo>
                  <a:pt x="15944" y="259496"/>
                </a:lnTo>
                <a:lnTo>
                  <a:pt x="16611" y="268049"/>
                </a:lnTo>
                <a:lnTo>
                  <a:pt x="16788" y="272997"/>
                </a:lnTo>
                <a:lnTo>
                  <a:pt x="17860" y="277248"/>
                </a:lnTo>
                <a:lnTo>
                  <a:pt x="19526" y="281035"/>
                </a:lnTo>
                <a:lnTo>
                  <a:pt x="25717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18"/>
          <p:cNvSpPr/>
          <p:nvPr/>
        </p:nvSpPr>
        <p:spPr>
          <a:xfrm>
            <a:off x="6972300" y="3351847"/>
            <a:ext cx="197168" cy="162879"/>
          </a:xfrm>
          <a:custGeom>
            <a:avLst/>
            <a:gdLst/>
            <a:ahLst/>
            <a:cxnLst/>
            <a:rect l="0" t="0" r="0" b="0"/>
            <a:pathLst>
              <a:path w="197168" h="16287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1" y="20151"/>
                </a:lnTo>
                <a:lnTo>
                  <a:pt x="14622" y="23912"/>
                </a:lnTo>
                <a:lnTo>
                  <a:pt x="17367" y="28324"/>
                </a:lnTo>
                <a:lnTo>
                  <a:pt x="20151" y="33170"/>
                </a:lnTo>
                <a:lnTo>
                  <a:pt x="23911" y="38306"/>
                </a:lnTo>
                <a:lnTo>
                  <a:pt x="28323" y="43635"/>
                </a:lnTo>
                <a:lnTo>
                  <a:pt x="37353" y="53683"/>
                </a:lnTo>
                <a:lnTo>
                  <a:pt x="44542" y="61324"/>
                </a:lnTo>
                <a:lnTo>
                  <a:pt x="49696" y="65648"/>
                </a:lnTo>
                <a:lnTo>
                  <a:pt x="55991" y="70435"/>
                </a:lnTo>
                <a:lnTo>
                  <a:pt x="63044" y="75532"/>
                </a:lnTo>
                <a:lnTo>
                  <a:pt x="68699" y="80835"/>
                </a:lnTo>
                <a:lnTo>
                  <a:pt x="73422" y="86275"/>
                </a:lnTo>
                <a:lnTo>
                  <a:pt x="77523" y="91807"/>
                </a:lnTo>
                <a:lnTo>
                  <a:pt x="82162" y="96447"/>
                </a:lnTo>
                <a:lnTo>
                  <a:pt x="87159" y="100493"/>
                </a:lnTo>
                <a:lnTo>
                  <a:pt x="92397" y="104143"/>
                </a:lnTo>
                <a:lnTo>
                  <a:pt x="97793" y="107529"/>
                </a:lnTo>
                <a:lnTo>
                  <a:pt x="103295" y="110738"/>
                </a:lnTo>
                <a:lnTo>
                  <a:pt x="108868" y="113830"/>
                </a:lnTo>
                <a:lnTo>
                  <a:pt x="114489" y="117797"/>
                </a:lnTo>
                <a:lnTo>
                  <a:pt x="120140" y="122346"/>
                </a:lnTo>
                <a:lnTo>
                  <a:pt x="125814" y="127284"/>
                </a:lnTo>
                <a:lnTo>
                  <a:pt x="130548" y="130576"/>
                </a:lnTo>
                <a:lnTo>
                  <a:pt x="134657" y="132771"/>
                </a:lnTo>
                <a:lnTo>
                  <a:pt x="138348" y="134234"/>
                </a:lnTo>
                <a:lnTo>
                  <a:pt x="142715" y="136162"/>
                </a:lnTo>
                <a:lnTo>
                  <a:pt x="152646" y="140844"/>
                </a:lnTo>
                <a:lnTo>
                  <a:pt x="157009" y="143426"/>
                </a:lnTo>
                <a:lnTo>
                  <a:pt x="160870" y="146100"/>
                </a:lnTo>
                <a:lnTo>
                  <a:pt x="164396" y="148835"/>
                </a:lnTo>
                <a:lnTo>
                  <a:pt x="167700" y="150658"/>
                </a:lnTo>
                <a:lnTo>
                  <a:pt x="170855" y="151874"/>
                </a:lnTo>
                <a:lnTo>
                  <a:pt x="176900" y="153225"/>
                </a:lnTo>
                <a:lnTo>
                  <a:pt x="182762" y="153825"/>
                </a:lnTo>
                <a:lnTo>
                  <a:pt x="185659" y="154937"/>
                </a:lnTo>
                <a:lnTo>
                  <a:pt x="188543" y="156632"/>
                </a:lnTo>
                <a:lnTo>
                  <a:pt x="197167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19"/>
          <p:cNvSpPr/>
          <p:nvPr/>
        </p:nvSpPr>
        <p:spPr>
          <a:xfrm>
            <a:off x="6989444" y="3377565"/>
            <a:ext cx="137162" cy="162878"/>
          </a:xfrm>
          <a:custGeom>
            <a:avLst/>
            <a:gdLst/>
            <a:ahLst/>
            <a:cxnLst/>
            <a:rect l="0" t="0" r="0" b="0"/>
            <a:pathLst>
              <a:path w="137162" h="162878">
                <a:moveTo>
                  <a:pt x="137161" y="0"/>
                </a:moveTo>
                <a:lnTo>
                  <a:pt x="132609" y="4551"/>
                </a:lnTo>
                <a:lnTo>
                  <a:pt x="131269" y="6843"/>
                </a:lnTo>
                <a:lnTo>
                  <a:pt x="129780" y="11931"/>
                </a:lnTo>
                <a:lnTo>
                  <a:pt x="128430" y="14622"/>
                </a:lnTo>
                <a:lnTo>
                  <a:pt x="126578" y="17368"/>
                </a:lnTo>
                <a:lnTo>
                  <a:pt x="124391" y="20151"/>
                </a:lnTo>
                <a:lnTo>
                  <a:pt x="121980" y="23911"/>
                </a:lnTo>
                <a:lnTo>
                  <a:pt x="119420" y="28323"/>
                </a:lnTo>
                <a:lnTo>
                  <a:pt x="116761" y="33170"/>
                </a:lnTo>
                <a:lnTo>
                  <a:pt x="114036" y="37353"/>
                </a:lnTo>
                <a:lnTo>
                  <a:pt x="111267" y="41094"/>
                </a:lnTo>
                <a:lnTo>
                  <a:pt x="108468" y="44541"/>
                </a:lnTo>
                <a:lnTo>
                  <a:pt x="105650" y="49696"/>
                </a:lnTo>
                <a:lnTo>
                  <a:pt x="102818" y="55991"/>
                </a:lnTo>
                <a:lnTo>
                  <a:pt x="99978" y="63045"/>
                </a:lnTo>
                <a:lnTo>
                  <a:pt x="96180" y="69652"/>
                </a:lnTo>
                <a:lnTo>
                  <a:pt x="91743" y="75962"/>
                </a:lnTo>
                <a:lnTo>
                  <a:pt x="86879" y="82074"/>
                </a:lnTo>
                <a:lnTo>
                  <a:pt x="82685" y="88053"/>
                </a:lnTo>
                <a:lnTo>
                  <a:pt x="78936" y="93945"/>
                </a:lnTo>
                <a:lnTo>
                  <a:pt x="75485" y="99777"/>
                </a:lnTo>
                <a:lnTo>
                  <a:pt x="72231" y="105570"/>
                </a:lnTo>
                <a:lnTo>
                  <a:pt x="66075" y="117087"/>
                </a:lnTo>
                <a:lnTo>
                  <a:pt x="62148" y="121873"/>
                </a:lnTo>
                <a:lnTo>
                  <a:pt x="57625" y="126016"/>
                </a:lnTo>
                <a:lnTo>
                  <a:pt x="52704" y="129730"/>
                </a:lnTo>
                <a:lnTo>
                  <a:pt x="48472" y="133159"/>
                </a:lnTo>
                <a:lnTo>
                  <a:pt x="44697" y="136398"/>
                </a:lnTo>
                <a:lnTo>
                  <a:pt x="41229" y="139509"/>
                </a:lnTo>
                <a:lnTo>
                  <a:pt x="34834" y="145506"/>
                </a:lnTo>
                <a:lnTo>
                  <a:pt x="27519" y="152567"/>
                </a:lnTo>
                <a:lnTo>
                  <a:pt x="25013" y="154098"/>
                </a:lnTo>
                <a:lnTo>
                  <a:pt x="21438" y="156072"/>
                </a:lnTo>
                <a:lnTo>
                  <a:pt x="11114" y="161533"/>
                </a:lnTo>
                <a:lnTo>
                  <a:pt x="7163" y="162280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20"/>
          <p:cNvSpPr/>
          <p:nvPr/>
        </p:nvSpPr>
        <p:spPr>
          <a:xfrm>
            <a:off x="4075986" y="3429000"/>
            <a:ext cx="213122" cy="8573"/>
          </a:xfrm>
          <a:custGeom>
            <a:avLst/>
            <a:gdLst/>
            <a:ahLst/>
            <a:cxnLst/>
            <a:rect l="0" t="0" r="0" b="0"/>
            <a:pathLst>
              <a:path w="213122" h="8573">
                <a:moveTo>
                  <a:pt x="7381" y="0"/>
                </a:moveTo>
                <a:lnTo>
                  <a:pt x="0" y="0"/>
                </a:lnTo>
                <a:lnTo>
                  <a:pt x="7059" y="0"/>
                </a:lnTo>
                <a:lnTo>
                  <a:pt x="8119" y="952"/>
                </a:lnTo>
                <a:lnTo>
                  <a:pt x="11837" y="4550"/>
                </a:lnTo>
                <a:lnTo>
                  <a:pt x="14162" y="5891"/>
                </a:lnTo>
                <a:lnTo>
                  <a:pt x="16664" y="6785"/>
                </a:lnTo>
                <a:lnTo>
                  <a:pt x="19284" y="7380"/>
                </a:lnTo>
                <a:lnTo>
                  <a:pt x="21984" y="7778"/>
                </a:lnTo>
                <a:lnTo>
                  <a:pt x="24736" y="8042"/>
                </a:lnTo>
                <a:lnTo>
                  <a:pt x="27524" y="8219"/>
                </a:lnTo>
                <a:lnTo>
                  <a:pt x="35701" y="8415"/>
                </a:lnTo>
                <a:lnTo>
                  <a:pt x="213121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21"/>
          <p:cNvSpPr/>
          <p:nvPr/>
        </p:nvSpPr>
        <p:spPr>
          <a:xfrm>
            <a:off x="4357687" y="3300765"/>
            <a:ext cx="145734" cy="128232"/>
          </a:xfrm>
          <a:custGeom>
            <a:avLst/>
            <a:gdLst/>
            <a:ahLst/>
            <a:cxnLst/>
            <a:rect l="0" t="0" r="0" b="0"/>
            <a:pathLst>
              <a:path w="145734" h="128232">
                <a:moveTo>
                  <a:pt x="0" y="8220"/>
                </a:moveTo>
                <a:lnTo>
                  <a:pt x="0" y="3669"/>
                </a:lnTo>
                <a:lnTo>
                  <a:pt x="953" y="2328"/>
                </a:lnTo>
                <a:lnTo>
                  <a:pt x="2540" y="1434"/>
                </a:lnTo>
                <a:lnTo>
                  <a:pt x="6844" y="442"/>
                </a:lnTo>
                <a:lnTo>
                  <a:pt x="9325" y="176"/>
                </a:lnTo>
                <a:lnTo>
                  <a:pt x="11931" y="0"/>
                </a:lnTo>
                <a:lnTo>
                  <a:pt x="13670" y="835"/>
                </a:lnTo>
                <a:lnTo>
                  <a:pt x="14828" y="2344"/>
                </a:lnTo>
                <a:lnTo>
                  <a:pt x="15601" y="4303"/>
                </a:lnTo>
                <a:lnTo>
                  <a:pt x="17068" y="5608"/>
                </a:lnTo>
                <a:lnTo>
                  <a:pt x="18999" y="6479"/>
                </a:lnTo>
                <a:lnTo>
                  <a:pt x="21238" y="7059"/>
                </a:lnTo>
                <a:lnTo>
                  <a:pt x="22732" y="8398"/>
                </a:lnTo>
                <a:lnTo>
                  <a:pt x="23726" y="10244"/>
                </a:lnTo>
                <a:lnTo>
                  <a:pt x="24390" y="12426"/>
                </a:lnTo>
                <a:lnTo>
                  <a:pt x="25785" y="14834"/>
                </a:lnTo>
                <a:lnTo>
                  <a:pt x="27668" y="17392"/>
                </a:lnTo>
                <a:lnTo>
                  <a:pt x="29875" y="20049"/>
                </a:lnTo>
                <a:lnTo>
                  <a:pt x="31347" y="23726"/>
                </a:lnTo>
                <a:lnTo>
                  <a:pt x="32328" y="28082"/>
                </a:lnTo>
                <a:lnTo>
                  <a:pt x="32982" y="32891"/>
                </a:lnTo>
                <a:lnTo>
                  <a:pt x="34370" y="37050"/>
                </a:lnTo>
                <a:lnTo>
                  <a:pt x="36249" y="40775"/>
                </a:lnTo>
                <a:lnTo>
                  <a:pt x="38453" y="44211"/>
                </a:lnTo>
                <a:lnTo>
                  <a:pt x="39923" y="48406"/>
                </a:lnTo>
                <a:lnTo>
                  <a:pt x="40903" y="53108"/>
                </a:lnTo>
                <a:lnTo>
                  <a:pt x="41556" y="58148"/>
                </a:lnTo>
                <a:lnTo>
                  <a:pt x="41039" y="63412"/>
                </a:lnTo>
                <a:lnTo>
                  <a:pt x="39742" y="68827"/>
                </a:lnTo>
                <a:lnTo>
                  <a:pt x="37924" y="74342"/>
                </a:lnTo>
                <a:lnTo>
                  <a:pt x="36713" y="78972"/>
                </a:lnTo>
                <a:lnTo>
                  <a:pt x="35905" y="83010"/>
                </a:lnTo>
                <a:lnTo>
                  <a:pt x="35367" y="86655"/>
                </a:lnTo>
                <a:lnTo>
                  <a:pt x="35008" y="90989"/>
                </a:lnTo>
                <a:lnTo>
                  <a:pt x="34769" y="95785"/>
                </a:lnTo>
                <a:lnTo>
                  <a:pt x="34432" y="109095"/>
                </a:lnTo>
                <a:lnTo>
                  <a:pt x="34298" y="123594"/>
                </a:lnTo>
                <a:lnTo>
                  <a:pt x="35248" y="125141"/>
                </a:lnTo>
                <a:lnTo>
                  <a:pt x="36834" y="126172"/>
                </a:lnTo>
                <a:lnTo>
                  <a:pt x="41671" y="127827"/>
                </a:lnTo>
                <a:lnTo>
                  <a:pt x="44873" y="128054"/>
                </a:lnTo>
                <a:lnTo>
                  <a:pt x="49471" y="128154"/>
                </a:lnTo>
                <a:lnTo>
                  <a:pt x="71472" y="128231"/>
                </a:lnTo>
                <a:lnTo>
                  <a:pt x="74318" y="127280"/>
                </a:lnTo>
                <a:lnTo>
                  <a:pt x="77168" y="125693"/>
                </a:lnTo>
                <a:lnTo>
                  <a:pt x="80021" y="123683"/>
                </a:lnTo>
                <a:lnTo>
                  <a:pt x="83827" y="121390"/>
                </a:lnTo>
                <a:lnTo>
                  <a:pt x="88270" y="118909"/>
                </a:lnTo>
                <a:lnTo>
                  <a:pt x="98286" y="113613"/>
                </a:lnTo>
                <a:lnTo>
                  <a:pt x="109088" y="108083"/>
                </a:lnTo>
                <a:lnTo>
                  <a:pt x="113682" y="105275"/>
                </a:lnTo>
                <a:lnTo>
                  <a:pt x="117699" y="102451"/>
                </a:lnTo>
                <a:lnTo>
                  <a:pt x="121328" y="99616"/>
                </a:lnTo>
                <a:lnTo>
                  <a:pt x="124701" y="97725"/>
                </a:lnTo>
                <a:lnTo>
                  <a:pt x="127901" y="96465"/>
                </a:lnTo>
                <a:lnTo>
                  <a:pt x="130987" y="95625"/>
                </a:lnTo>
                <a:lnTo>
                  <a:pt x="133998" y="94112"/>
                </a:lnTo>
                <a:lnTo>
                  <a:pt x="136956" y="92151"/>
                </a:lnTo>
                <a:lnTo>
                  <a:pt x="145733" y="853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22"/>
          <p:cNvSpPr/>
          <p:nvPr/>
        </p:nvSpPr>
        <p:spPr>
          <a:xfrm>
            <a:off x="4486275" y="3300412"/>
            <a:ext cx="25718" cy="300039"/>
          </a:xfrm>
          <a:custGeom>
            <a:avLst/>
            <a:gdLst/>
            <a:ahLst/>
            <a:cxnLst/>
            <a:rect l="0" t="0" r="0" b="0"/>
            <a:pathLst>
              <a:path w="25718" h="300039">
                <a:moveTo>
                  <a:pt x="17145" y="0"/>
                </a:moveTo>
                <a:lnTo>
                  <a:pt x="9763" y="0"/>
                </a:lnTo>
                <a:lnTo>
                  <a:pt x="9366" y="953"/>
                </a:lnTo>
                <a:lnTo>
                  <a:pt x="8642" y="8731"/>
                </a:lnTo>
                <a:lnTo>
                  <a:pt x="8573" y="49114"/>
                </a:lnTo>
                <a:lnTo>
                  <a:pt x="7620" y="54650"/>
                </a:lnTo>
                <a:lnTo>
                  <a:pt x="6032" y="60246"/>
                </a:lnTo>
                <a:lnTo>
                  <a:pt x="4021" y="65882"/>
                </a:lnTo>
                <a:lnTo>
                  <a:pt x="2681" y="72496"/>
                </a:lnTo>
                <a:lnTo>
                  <a:pt x="1787" y="79763"/>
                </a:lnTo>
                <a:lnTo>
                  <a:pt x="1191" y="87466"/>
                </a:lnTo>
                <a:lnTo>
                  <a:pt x="794" y="95458"/>
                </a:lnTo>
                <a:lnTo>
                  <a:pt x="353" y="111958"/>
                </a:lnTo>
                <a:lnTo>
                  <a:pt x="31" y="155542"/>
                </a:lnTo>
                <a:lnTo>
                  <a:pt x="0" y="249652"/>
                </a:lnTo>
                <a:lnTo>
                  <a:pt x="952" y="254065"/>
                </a:lnTo>
                <a:lnTo>
                  <a:pt x="2540" y="258912"/>
                </a:lnTo>
                <a:lnTo>
                  <a:pt x="4550" y="264047"/>
                </a:lnTo>
                <a:lnTo>
                  <a:pt x="5891" y="268424"/>
                </a:lnTo>
                <a:lnTo>
                  <a:pt x="6785" y="272295"/>
                </a:lnTo>
                <a:lnTo>
                  <a:pt x="7380" y="275827"/>
                </a:lnTo>
                <a:lnTo>
                  <a:pt x="8730" y="279135"/>
                </a:lnTo>
                <a:lnTo>
                  <a:pt x="10583" y="282292"/>
                </a:lnTo>
                <a:lnTo>
                  <a:pt x="12770" y="285350"/>
                </a:lnTo>
                <a:lnTo>
                  <a:pt x="15181" y="288341"/>
                </a:lnTo>
                <a:lnTo>
                  <a:pt x="17740" y="291287"/>
                </a:lnTo>
                <a:lnTo>
                  <a:pt x="25717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23"/>
          <p:cNvSpPr/>
          <p:nvPr/>
        </p:nvSpPr>
        <p:spPr>
          <a:xfrm>
            <a:off x="4606290" y="3368992"/>
            <a:ext cx="137161" cy="231459"/>
          </a:xfrm>
          <a:custGeom>
            <a:avLst/>
            <a:gdLst/>
            <a:ahLst/>
            <a:cxnLst/>
            <a:rect l="0" t="0" r="0" b="0"/>
            <a:pathLst>
              <a:path w="137161" h="23145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1" y="20151"/>
                </a:lnTo>
                <a:lnTo>
                  <a:pt x="5891" y="23912"/>
                </a:lnTo>
                <a:lnTo>
                  <a:pt x="6785" y="28324"/>
                </a:lnTo>
                <a:lnTo>
                  <a:pt x="7381" y="33170"/>
                </a:lnTo>
                <a:lnTo>
                  <a:pt x="8730" y="37353"/>
                </a:lnTo>
                <a:lnTo>
                  <a:pt x="12770" y="44542"/>
                </a:lnTo>
                <a:lnTo>
                  <a:pt x="15181" y="48744"/>
                </a:lnTo>
                <a:lnTo>
                  <a:pt x="20400" y="58494"/>
                </a:lnTo>
                <a:lnTo>
                  <a:pt x="28692" y="74693"/>
                </a:lnTo>
                <a:lnTo>
                  <a:pt x="31511" y="79323"/>
                </a:lnTo>
                <a:lnTo>
                  <a:pt x="34342" y="83362"/>
                </a:lnTo>
                <a:lnTo>
                  <a:pt x="37182" y="87007"/>
                </a:lnTo>
                <a:lnTo>
                  <a:pt x="40028" y="91342"/>
                </a:lnTo>
                <a:lnTo>
                  <a:pt x="42878" y="96137"/>
                </a:lnTo>
                <a:lnTo>
                  <a:pt x="45730" y="101239"/>
                </a:lnTo>
                <a:lnTo>
                  <a:pt x="51439" y="111988"/>
                </a:lnTo>
                <a:lnTo>
                  <a:pt x="62865" y="134410"/>
                </a:lnTo>
                <a:lnTo>
                  <a:pt x="66675" y="140089"/>
                </a:lnTo>
                <a:lnTo>
                  <a:pt x="71120" y="145781"/>
                </a:lnTo>
                <a:lnTo>
                  <a:pt x="75988" y="151480"/>
                </a:lnTo>
                <a:lnTo>
                  <a:pt x="80186" y="157184"/>
                </a:lnTo>
                <a:lnTo>
                  <a:pt x="83937" y="162892"/>
                </a:lnTo>
                <a:lnTo>
                  <a:pt x="87390" y="168602"/>
                </a:lnTo>
                <a:lnTo>
                  <a:pt x="90645" y="174314"/>
                </a:lnTo>
                <a:lnTo>
                  <a:pt x="96801" y="185741"/>
                </a:lnTo>
                <a:lnTo>
                  <a:pt x="99777" y="190502"/>
                </a:lnTo>
                <a:lnTo>
                  <a:pt x="102712" y="194629"/>
                </a:lnTo>
                <a:lnTo>
                  <a:pt x="105623" y="198332"/>
                </a:lnTo>
                <a:lnTo>
                  <a:pt x="108515" y="201754"/>
                </a:lnTo>
                <a:lnTo>
                  <a:pt x="111396" y="204988"/>
                </a:lnTo>
                <a:lnTo>
                  <a:pt x="117136" y="211121"/>
                </a:lnTo>
                <a:lnTo>
                  <a:pt x="128583" y="222819"/>
                </a:lnTo>
                <a:lnTo>
                  <a:pt x="13716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24"/>
          <p:cNvSpPr/>
          <p:nvPr/>
        </p:nvSpPr>
        <p:spPr>
          <a:xfrm>
            <a:off x="4572000" y="3429104"/>
            <a:ext cx="188596" cy="154201"/>
          </a:xfrm>
          <a:custGeom>
            <a:avLst/>
            <a:gdLst/>
            <a:ahLst/>
            <a:cxnLst/>
            <a:rect l="0" t="0" r="0" b="0"/>
            <a:pathLst>
              <a:path w="188596" h="154201">
                <a:moveTo>
                  <a:pt x="188595" y="8468"/>
                </a:moveTo>
                <a:lnTo>
                  <a:pt x="188595" y="3917"/>
                </a:lnTo>
                <a:lnTo>
                  <a:pt x="187642" y="2577"/>
                </a:lnTo>
                <a:lnTo>
                  <a:pt x="186055" y="1683"/>
                </a:lnTo>
                <a:lnTo>
                  <a:pt x="181213" y="249"/>
                </a:lnTo>
                <a:lnTo>
                  <a:pt x="175824" y="0"/>
                </a:lnTo>
                <a:lnTo>
                  <a:pt x="174366" y="918"/>
                </a:lnTo>
                <a:lnTo>
                  <a:pt x="173394" y="2482"/>
                </a:lnTo>
                <a:lnTo>
                  <a:pt x="172746" y="4477"/>
                </a:lnTo>
                <a:lnTo>
                  <a:pt x="170409" y="6760"/>
                </a:lnTo>
                <a:lnTo>
                  <a:pt x="166946" y="9234"/>
                </a:lnTo>
                <a:lnTo>
                  <a:pt x="162732" y="11837"/>
                </a:lnTo>
                <a:lnTo>
                  <a:pt x="158970" y="14524"/>
                </a:lnTo>
                <a:lnTo>
                  <a:pt x="155510" y="17268"/>
                </a:lnTo>
                <a:lnTo>
                  <a:pt x="152251" y="20050"/>
                </a:lnTo>
                <a:lnTo>
                  <a:pt x="148173" y="23809"/>
                </a:lnTo>
                <a:lnTo>
                  <a:pt x="138562" y="33066"/>
                </a:lnTo>
                <a:lnTo>
                  <a:pt x="105599" y="65771"/>
                </a:lnTo>
                <a:lnTo>
                  <a:pt x="99927" y="70482"/>
                </a:lnTo>
                <a:lnTo>
                  <a:pt x="94241" y="74576"/>
                </a:lnTo>
                <a:lnTo>
                  <a:pt x="88544" y="78257"/>
                </a:lnTo>
                <a:lnTo>
                  <a:pt x="83794" y="82617"/>
                </a:lnTo>
                <a:lnTo>
                  <a:pt x="79676" y="87428"/>
                </a:lnTo>
                <a:lnTo>
                  <a:pt x="75977" y="92541"/>
                </a:lnTo>
                <a:lnTo>
                  <a:pt x="71606" y="96902"/>
                </a:lnTo>
                <a:lnTo>
                  <a:pt x="66787" y="100761"/>
                </a:lnTo>
                <a:lnTo>
                  <a:pt x="61670" y="104287"/>
                </a:lnTo>
                <a:lnTo>
                  <a:pt x="57306" y="107590"/>
                </a:lnTo>
                <a:lnTo>
                  <a:pt x="53444" y="110744"/>
                </a:lnTo>
                <a:lnTo>
                  <a:pt x="49916" y="113799"/>
                </a:lnTo>
                <a:lnTo>
                  <a:pt x="45660" y="116789"/>
                </a:lnTo>
                <a:lnTo>
                  <a:pt x="40917" y="119735"/>
                </a:lnTo>
                <a:lnTo>
                  <a:pt x="35850" y="122651"/>
                </a:lnTo>
                <a:lnTo>
                  <a:pt x="31520" y="125547"/>
                </a:lnTo>
                <a:lnTo>
                  <a:pt x="27681" y="128431"/>
                </a:lnTo>
                <a:lnTo>
                  <a:pt x="24169" y="131306"/>
                </a:lnTo>
                <a:lnTo>
                  <a:pt x="20875" y="134175"/>
                </a:lnTo>
                <a:lnTo>
                  <a:pt x="17726" y="137040"/>
                </a:lnTo>
                <a:lnTo>
                  <a:pt x="11688" y="142764"/>
                </a:lnTo>
                <a:lnTo>
                  <a:pt x="0" y="154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25"/>
          <p:cNvSpPr/>
          <p:nvPr/>
        </p:nvSpPr>
        <p:spPr>
          <a:xfrm>
            <a:off x="4803457" y="3771900"/>
            <a:ext cx="188596" cy="188596"/>
          </a:xfrm>
          <a:custGeom>
            <a:avLst/>
            <a:gdLst/>
            <a:ahLst/>
            <a:cxnLst/>
            <a:rect l="0" t="0" r="0" b="0"/>
            <a:pathLst>
              <a:path w="188596" h="18859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0"/>
                </a:lnTo>
                <a:lnTo>
                  <a:pt x="17851" y="10583"/>
                </a:lnTo>
                <a:lnTo>
                  <a:pt x="20473" y="12770"/>
                </a:lnTo>
                <a:lnTo>
                  <a:pt x="24127" y="16133"/>
                </a:lnTo>
                <a:lnTo>
                  <a:pt x="33265" y="24950"/>
                </a:lnTo>
                <a:lnTo>
                  <a:pt x="49120" y="40624"/>
                </a:lnTo>
                <a:lnTo>
                  <a:pt x="53702" y="46132"/>
                </a:lnTo>
                <a:lnTo>
                  <a:pt x="57709" y="51710"/>
                </a:lnTo>
                <a:lnTo>
                  <a:pt x="61333" y="57333"/>
                </a:lnTo>
                <a:lnTo>
                  <a:pt x="65653" y="62034"/>
                </a:lnTo>
                <a:lnTo>
                  <a:pt x="70439" y="66121"/>
                </a:lnTo>
                <a:lnTo>
                  <a:pt x="75534" y="69798"/>
                </a:lnTo>
                <a:lnTo>
                  <a:pt x="80836" y="74155"/>
                </a:lnTo>
                <a:lnTo>
                  <a:pt x="86276" y="78964"/>
                </a:lnTo>
                <a:lnTo>
                  <a:pt x="96447" y="88435"/>
                </a:lnTo>
                <a:lnTo>
                  <a:pt x="108481" y="100074"/>
                </a:lnTo>
                <a:lnTo>
                  <a:pt x="130114" y="121563"/>
                </a:lnTo>
                <a:lnTo>
                  <a:pt x="133415" y="125810"/>
                </a:lnTo>
                <a:lnTo>
                  <a:pt x="136569" y="130545"/>
                </a:lnTo>
                <a:lnTo>
                  <a:pt x="139623" y="135608"/>
                </a:lnTo>
                <a:lnTo>
                  <a:pt x="142612" y="139935"/>
                </a:lnTo>
                <a:lnTo>
                  <a:pt x="145557" y="143773"/>
                </a:lnTo>
                <a:lnTo>
                  <a:pt x="148473" y="147283"/>
                </a:lnTo>
                <a:lnTo>
                  <a:pt x="151370" y="150576"/>
                </a:lnTo>
                <a:lnTo>
                  <a:pt x="157128" y="156775"/>
                </a:lnTo>
                <a:lnTo>
                  <a:pt x="168586" y="168516"/>
                </a:lnTo>
                <a:lnTo>
                  <a:pt x="18859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26"/>
          <p:cNvSpPr/>
          <p:nvPr/>
        </p:nvSpPr>
        <p:spPr>
          <a:xfrm>
            <a:off x="4829175" y="3746182"/>
            <a:ext cx="205741" cy="214314"/>
          </a:xfrm>
          <a:custGeom>
            <a:avLst/>
            <a:gdLst/>
            <a:ahLst/>
            <a:cxnLst/>
            <a:rect l="0" t="0" r="0" b="0"/>
            <a:pathLst>
              <a:path w="205741" h="214314">
                <a:moveTo>
                  <a:pt x="205740" y="0"/>
                </a:moveTo>
                <a:lnTo>
                  <a:pt x="189817" y="0"/>
                </a:lnTo>
                <a:lnTo>
                  <a:pt x="184406" y="4551"/>
                </a:lnTo>
                <a:lnTo>
                  <a:pt x="179431" y="9325"/>
                </a:lnTo>
                <a:lnTo>
                  <a:pt x="176770" y="11932"/>
                </a:lnTo>
                <a:lnTo>
                  <a:pt x="174044" y="15575"/>
                </a:lnTo>
                <a:lnTo>
                  <a:pt x="171274" y="19908"/>
                </a:lnTo>
                <a:lnTo>
                  <a:pt x="168475" y="24702"/>
                </a:lnTo>
                <a:lnTo>
                  <a:pt x="164704" y="29803"/>
                </a:lnTo>
                <a:lnTo>
                  <a:pt x="160285" y="35109"/>
                </a:lnTo>
                <a:lnTo>
                  <a:pt x="155434" y="40551"/>
                </a:lnTo>
                <a:lnTo>
                  <a:pt x="150295" y="47037"/>
                </a:lnTo>
                <a:lnTo>
                  <a:pt x="144964" y="54218"/>
                </a:lnTo>
                <a:lnTo>
                  <a:pt x="139505" y="61863"/>
                </a:lnTo>
                <a:lnTo>
                  <a:pt x="133008" y="68864"/>
                </a:lnTo>
                <a:lnTo>
                  <a:pt x="125820" y="75437"/>
                </a:lnTo>
                <a:lnTo>
                  <a:pt x="118169" y="81724"/>
                </a:lnTo>
                <a:lnTo>
                  <a:pt x="111165" y="88773"/>
                </a:lnTo>
                <a:lnTo>
                  <a:pt x="104590" y="96329"/>
                </a:lnTo>
                <a:lnTo>
                  <a:pt x="98301" y="104225"/>
                </a:lnTo>
                <a:lnTo>
                  <a:pt x="92204" y="111393"/>
                </a:lnTo>
                <a:lnTo>
                  <a:pt x="86234" y="118077"/>
                </a:lnTo>
                <a:lnTo>
                  <a:pt x="74521" y="130584"/>
                </a:lnTo>
                <a:lnTo>
                  <a:pt x="51479" y="154135"/>
                </a:lnTo>
                <a:lnTo>
                  <a:pt x="33134" y="172581"/>
                </a:lnTo>
                <a:lnTo>
                  <a:pt x="28757" y="176014"/>
                </a:lnTo>
                <a:lnTo>
                  <a:pt x="23934" y="179255"/>
                </a:lnTo>
                <a:lnTo>
                  <a:pt x="18813" y="182368"/>
                </a:lnTo>
                <a:lnTo>
                  <a:pt x="15399" y="185397"/>
                </a:lnTo>
                <a:lnTo>
                  <a:pt x="13124" y="188368"/>
                </a:lnTo>
                <a:lnTo>
                  <a:pt x="9642" y="194209"/>
                </a:lnTo>
                <a:lnTo>
                  <a:pt x="4921" y="199980"/>
                </a:lnTo>
                <a:lnTo>
                  <a:pt x="1457" y="204034"/>
                </a:lnTo>
                <a:lnTo>
                  <a:pt x="648" y="207522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27"/>
          <p:cNvSpPr/>
          <p:nvPr/>
        </p:nvSpPr>
        <p:spPr>
          <a:xfrm>
            <a:off x="5206365" y="3814762"/>
            <a:ext cx="282893" cy="8574"/>
          </a:xfrm>
          <a:custGeom>
            <a:avLst/>
            <a:gdLst/>
            <a:ahLst/>
            <a:cxnLst/>
            <a:rect l="0" t="0" r="0" b="0"/>
            <a:pathLst>
              <a:path w="282893" h="8574">
                <a:moveTo>
                  <a:pt x="0" y="8573"/>
                </a:moveTo>
                <a:lnTo>
                  <a:pt x="4551" y="4022"/>
                </a:lnTo>
                <a:lnTo>
                  <a:pt x="6843" y="2681"/>
                </a:lnTo>
                <a:lnTo>
                  <a:pt x="9324" y="1787"/>
                </a:lnTo>
                <a:lnTo>
                  <a:pt x="11931" y="1192"/>
                </a:lnTo>
                <a:lnTo>
                  <a:pt x="14622" y="795"/>
                </a:lnTo>
                <a:lnTo>
                  <a:pt x="17367" y="530"/>
                </a:lnTo>
                <a:lnTo>
                  <a:pt x="20151" y="353"/>
                </a:lnTo>
                <a:lnTo>
                  <a:pt x="28323" y="157"/>
                </a:lnTo>
                <a:lnTo>
                  <a:pt x="133083" y="0"/>
                </a:lnTo>
                <a:lnTo>
                  <a:pt x="139205" y="953"/>
                </a:lnTo>
                <a:lnTo>
                  <a:pt x="145190" y="2540"/>
                </a:lnTo>
                <a:lnTo>
                  <a:pt x="151086" y="4551"/>
                </a:lnTo>
                <a:lnTo>
                  <a:pt x="157874" y="5892"/>
                </a:lnTo>
                <a:lnTo>
                  <a:pt x="165257" y="6785"/>
                </a:lnTo>
                <a:lnTo>
                  <a:pt x="173036" y="7381"/>
                </a:lnTo>
                <a:lnTo>
                  <a:pt x="180127" y="7778"/>
                </a:lnTo>
                <a:lnTo>
                  <a:pt x="193086" y="8220"/>
                </a:lnTo>
                <a:lnTo>
                  <a:pt x="229509" y="8526"/>
                </a:lnTo>
                <a:lnTo>
                  <a:pt x="28289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28"/>
          <p:cNvSpPr/>
          <p:nvPr/>
        </p:nvSpPr>
        <p:spPr>
          <a:xfrm>
            <a:off x="5352201" y="3703320"/>
            <a:ext cx="51332" cy="248603"/>
          </a:xfrm>
          <a:custGeom>
            <a:avLst/>
            <a:gdLst/>
            <a:ahLst/>
            <a:cxnLst/>
            <a:rect l="0" t="0" r="0" b="0"/>
            <a:pathLst>
              <a:path w="51332" h="248603">
                <a:moveTo>
                  <a:pt x="8469" y="0"/>
                </a:moveTo>
                <a:lnTo>
                  <a:pt x="249" y="8219"/>
                </a:lnTo>
                <a:lnTo>
                  <a:pt x="0" y="13019"/>
                </a:lnTo>
                <a:lnTo>
                  <a:pt x="918" y="15346"/>
                </a:lnTo>
                <a:lnTo>
                  <a:pt x="2483" y="17851"/>
                </a:lnTo>
                <a:lnTo>
                  <a:pt x="4478" y="20473"/>
                </a:lnTo>
                <a:lnTo>
                  <a:pt x="5808" y="24126"/>
                </a:lnTo>
                <a:lnTo>
                  <a:pt x="6695" y="28466"/>
                </a:lnTo>
                <a:lnTo>
                  <a:pt x="7286" y="33265"/>
                </a:lnTo>
                <a:lnTo>
                  <a:pt x="8633" y="38369"/>
                </a:lnTo>
                <a:lnTo>
                  <a:pt x="10483" y="43677"/>
                </a:lnTo>
                <a:lnTo>
                  <a:pt x="12669" y="49120"/>
                </a:lnTo>
                <a:lnTo>
                  <a:pt x="14127" y="54654"/>
                </a:lnTo>
                <a:lnTo>
                  <a:pt x="15098" y="60249"/>
                </a:lnTo>
                <a:lnTo>
                  <a:pt x="15746" y="65883"/>
                </a:lnTo>
                <a:lnTo>
                  <a:pt x="16178" y="71544"/>
                </a:lnTo>
                <a:lnTo>
                  <a:pt x="16465" y="77224"/>
                </a:lnTo>
                <a:lnTo>
                  <a:pt x="16785" y="88614"/>
                </a:lnTo>
                <a:lnTo>
                  <a:pt x="17007" y="121712"/>
                </a:lnTo>
                <a:lnTo>
                  <a:pt x="17971" y="128766"/>
                </a:lnTo>
                <a:lnTo>
                  <a:pt x="19566" y="135374"/>
                </a:lnTo>
                <a:lnTo>
                  <a:pt x="21582" y="141684"/>
                </a:lnTo>
                <a:lnTo>
                  <a:pt x="22926" y="147796"/>
                </a:lnTo>
                <a:lnTo>
                  <a:pt x="23822" y="153775"/>
                </a:lnTo>
                <a:lnTo>
                  <a:pt x="24419" y="159667"/>
                </a:lnTo>
                <a:lnTo>
                  <a:pt x="25769" y="165500"/>
                </a:lnTo>
                <a:lnTo>
                  <a:pt x="27623" y="171293"/>
                </a:lnTo>
                <a:lnTo>
                  <a:pt x="29810" y="177060"/>
                </a:lnTo>
                <a:lnTo>
                  <a:pt x="31269" y="182810"/>
                </a:lnTo>
                <a:lnTo>
                  <a:pt x="32241" y="188548"/>
                </a:lnTo>
                <a:lnTo>
                  <a:pt x="32890" y="194279"/>
                </a:lnTo>
                <a:lnTo>
                  <a:pt x="33322" y="199051"/>
                </a:lnTo>
                <a:lnTo>
                  <a:pt x="33610" y="203186"/>
                </a:lnTo>
                <a:lnTo>
                  <a:pt x="33930" y="210320"/>
                </a:lnTo>
                <a:lnTo>
                  <a:pt x="34072" y="216665"/>
                </a:lnTo>
                <a:lnTo>
                  <a:pt x="35063" y="219691"/>
                </a:lnTo>
                <a:lnTo>
                  <a:pt x="36675" y="222660"/>
                </a:lnTo>
                <a:lnTo>
                  <a:pt x="38704" y="225593"/>
                </a:lnTo>
                <a:lnTo>
                  <a:pt x="40055" y="228500"/>
                </a:lnTo>
                <a:lnTo>
                  <a:pt x="41557" y="234270"/>
                </a:lnTo>
                <a:lnTo>
                  <a:pt x="42910" y="236190"/>
                </a:lnTo>
                <a:lnTo>
                  <a:pt x="44764" y="237470"/>
                </a:lnTo>
                <a:lnTo>
                  <a:pt x="46953" y="238323"/>
                </a:lnTo>
                <a:lnTo>
                  <a:pt x="48412" y="239844"/>
                </a:lnTo>
                <a:lnTo>
                  <a:pt x="49385" y="241811"/>
                </a:lnTo>
                <a:lnTo>
                  <a:pt x="51331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29"/>
          <p:cNvSpPr/>
          <p:nvPr/>
        </p:nvSpPr>
        <p:spPr>
          <a:xfrm>
            <a:off x="5626417" y="3711892"/>
            <a:ext cx="179398" cy="213916"/>
          </a:xfrm>
          <a:custGeom>
            <a:avLst/>
            <a:gdLst/>
            <a:ahLst/>
            <a:cxnLst/>
            <a:rect l="0" t="0" r="0" b="0"/>
            <a:pathLst>
              <a:path w="179398" h="213916">
                <a:moveTo>
                  <a:pt x="0" y="8573"/>
                </a:moveTo>
                <a:lnTo>
                  <a:pt x="0" y="31"/>
                </a:lnTo>
                <a:lnTo>
                  <a:pt x="54295" y="0"/>
                </a:lnTo>
                <a:lnTo>
                  <a:pt x="57152" y="953"/>
                </a:lnTo>
                <a:lnTo>
                  <a:pt x="60009" y="2540"/>
                </a:lnTo>
                <a:lnTo>
                  <a:pt x="62866" y="4551"/>
                </a:lnTo>
                <a:lnTo>
                  <a:pt x="65723" y="6844"/>
                </a:lnTo>
                <a:lnTo>
                  <a:pt x="68581" y="9325"/>
                </a:lnTo>
                <a:lnTo>
                  <a:pt x="71438" y="11932"/>
                </a:lnTo>
                <a:lnTo>
                  <a:pt x="73343" y="14622"/>
                </a:lnTo>
                <a:lnTo>
                  <a:pt x="75459" y="20151"/>
                </a:lnTo>
                <a:lnTo>
                  <a:pt x="76400" y="25784"/>
                </a:lnTo>
                <a:lnTo>
                  <a:pt x="76651" y="28619"/>
                </a:lnTo>
                <a:lnTo>
                  <a:pt x="75865" y="32415"/>
                </a:lnTo>
                <a:lnTo>
                  <a:pt x="74390" y="36850"/>
                </a:lnTo>
                <a:lnTo>
                  <a:pt x="72453" y="41711"/>
                </a:lnTo>
                <a:lnTo>
                  <a:pt x="70209" y="45905"/>
                </a:lnTo>
                <a:lnTo>
                  <a:pt x="67761" y="49653"/>
                </a:lnTo>
                <a:lnTo>
                  <a:pt x="65177" y="53105"/>
                </a:lnTo>
                <a:lnTo>
                  <a:pt x="59765" y="59480"/>
                </a:lnTo>
                <a:lnTo>
                  <a:pt x="56988" y="62513"/>
                </a:lnTo>
                <a:lnTo>
                  <a:pt x="54185" y="66440"/>
                </a:lnTo>
                <a:lnTo>
                  <a:pt x="51363" y="70963"/>
                </a:lnTo>
                <a:lnTo>
                  <a:pt x="48530" y="75884"/>
                </a:lnTo>
                <a:lnTo>
                  <a:pt x="45689" y="79164"/>
                </a:lnTo>
                <a:lnTo>
                  <a:pt x="42841" y="81352"/>
                </a:lnTo>
                <a:lnTo>
                  <a:pt x="39991" y="82809"/>
                </a:lnTo>
                <a:lnTo>
                  <a:pt x="37138" y="84734"/>
                </a:lnTo>
                <a:lnTo>
                  <a:pt x="34284" y="86969"/>
                </a:lnTo>
                <a:lnTo>
                  <a:pt x="31428" y="89412"/>
                </a:lnTo>
                <a:lnTo>
                  <a:pt x="28572" y="91040"/>
                </a:lnTo>
                <a:lnTo>
                  <a:pt x="25715" y="92126"/>
                </a:lnTo>
                <a:lnTo>
                  <a:pt x="22859" y="92850"/>
                </a:lnTo>
                <a:lnTo>
                  <a:pt x="20954" y="94285"/>
                </a:lnTo>
                <a:lnTo>
                  <a:pt x="19685" y="96194"/>
                </a:lnTo>
                <a:lnTo>
                  <a:pt x="17189" y="102754"/>
                </a:lnTo>
                <a:lnTo>
                  <a:pt x="21709" y="98285"/>
                </a:lnTo>
                <a:lnTo>
                  <a:pt x="24950" y="96956"/>
                </a:lnTo>
                <a:lnTo>
                  <a:pt x="29016" y="96070"/>
                </a:lnTo>
                <a:lnTo>
                  <a:pt x="33631" y="95479"/>
                </a:lnTo>
                <a:lnTo>
                  <a:pt x="37661" y="95085"/>
                </a:lnTo>
                <a:lnTo>
                  <a:pt x="41300" y="94822"/>
                </a:lnTo>
                <a:lnTo>
                  <a:pt x="44678" y="94648"/>
                </a:lnTo>
                <a:lnTo>
                  <a:pt x="53512" y="94453"/>
                </a:lnTo>
                <a:lnTo>
                  <a:pt x="131379" y="94298"/>
                </a:lnTo>
                <a:lnTo>
                  <a:pt x="137116" y="95251"/>
                </a:lnTo>
                <a:lnTo>
                  <a:pt x="141893" y="96838"/>
                </a:lnTo>
                <a:lnTo>
                  <a:pt x="160955" y="106229"/>
                </a:lnTo>
                <a:lnTo>
                  <a:pt x="165406" y="108920"/>
                </a:lnTo>
                <a:lnTo>
                  <a:pt x="169326" y="111666"/>
                </a:lnTo>
                <a:lnTo>
                  <a:pt x="172891" y="114449"/>
                </a:lnTo>
                <a:lnTo>
                  <a:pt x="175268" y="117257"/>
                </a:lnTo>
                <a:lnTo>
                  <a:pt x="176853" y="120081"/>
                </a:lnTo>
                <a:lnTo>
                  <a:pt x="177910" y="122916"/>
                </a:lnTo>
                <a:lnTo>
                  <a:pt x="178614" y="126712"/>
                </a:lnTo>
                <a:lnTo>
                  <a:pt x="179083" y="131147"/>
                </a:lnTo>
                <a:lnTo>
                  <a:pt x="179397" y="136009"/>
                </a:lnTo>
                <a:lnTo>
                  <a:pt x="178653" y="140203"/>
                </a:lnTo>
                <a:lnTo>
                  <a:pt x="177204" y="143951"/>
                </a:lnTo>
                <a:lnTo>
                  <a:pt x="175286" y="147403"/>
                </a:lnTo>
                <a:lnTo>
                  <a:pt x="170615" y="153777"/>
                </a:lnTo>
                <a:lnTo>
                  <a:pt x="168036" y="156811"/>
                </a:lnTo>
                <a:lnTo>
                  <a:pt x="165364" y="160738"/>
                </a:lnTo>
                <a:lnTo>
                  <a:pt x="162630" y="165261"/>
                </a:lnTo>
                <a:lnTo>
                  <a:pt x="159855" y="170182"/>
                </a:lnTo>
                <a:lnTo>
                  <a:pt x="156100" y="174414"/>
                </a:lnTo>
                <a:lnTo>
                  <a:pt x="151692" y="178189"/>
                </a:lnTo>
                <a:lnTo>
                  <a:pt x="146848" y="181658"/>
                </a:lnTo>
                <a:lnTo>
                  <a:pt x="141714" y="184923"/>
                </a:lnTo>
                <a:lnTo>
                  <a:pt x="136386" y="188052"/>
                </a:lnTo>
                <a:lnTo>
                  <a:pt x="130929" y="191090"/>
                </a:lnTo>
                <a:lnTo>
                  <a:pt x="126338" y="194069"/>
                </a:lnTo>
                <a:lnTo>
                  <a:pt x="122325" y="197007"/>
                </a:lnTo>
                <a:lnTo>
                  <a:pt x="118698" y="199918"/>
                </a:lnTo>
                <a:lnTo>
                  <a:pt x="114375" y="201859"/>
                </a:lnTo>
                <a:lnTo>
                  <a:pt x="109587" y="203153"/>
                </a:lnTo>
                <a:lnTo>
                  <a:pt x="104491" y="204015"/>
                </a:lnTo>
                <a:lnTo>
                  <a:pt x="100140" y="205542"/>
                </a:lnTo>
                <a:lnTo>
                  <a:pt x="96288" y="207513"/>
                </a:lnTo>
                <a:lnTo>
                  <a:pt x="92767" y="209780"/>
                </a:lnTo>
                <a:lnTo>
                  <a:pt x="88515" y="211291"/>
                </a:lnTo>
                <a:lnTo>
                  <a:pt x="83775" y="212298"/>
                </a:lnTo>
                <a:lnTo>
                  <a:pt x="71581" y="213915"/>
                </a:lnTo>
                <a:lnTo>
                  <a:pt x="69629" y="213095"/>
                </a:lnTo>
                <a:lnTo>
                  <a:pt x="64918" y="209644"/>
                </a:lnTo>
                <a:lnTo>
                  <a:pt x="62329" y="208343"/>
                </a:lnTo>
                <a:lnTo>
                  <a:pt x="56912" y="206897"/>
                </a:lnTo>
                <a:lnTo>
                  <a:pt x="55086" y="205559"/>
                </a:lnTo>
                <a:lnTo>
                  <a:pt x="53869" y="203714"/>
                </a:lnTo>
                <a:lnTo>
                  <a:pt x="51435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30"/>
          <p:cNvSpPr/>
          <p:nvPr/>
        </p:nvSpPr>
        <p:spPr>
          <a:xfrm>
            <a:off x="5986462" y="3746182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108590" y="8572"/>
                </a:lnTo>
                <a:lnTo>
                  <a:pt x="114303" y="7620"/>
                </a:lnTo>
                <a:lnTo>
                  <a:pt x="120017" y="6033"/>
                </a:lnTo>
                <a:lnTo>
                  <a:pt x="125732" y="4022"/>
                </a:lnTo>
                <a:lnTo>
                  <a:pt x="132399" y="2681"/>
                </a:lnTo>
                <a:lnTo>
                  <a:pt x="139701" y="1788"/>
                </a:lnTo>
                <a:lnTo>
                  <a:pt x="147426" y="1192"/>
                </a:lnTo>
                <a:lnTo>
                  <a:pt x="154482" y="795"/>
                </a:lnTo>
                <a:lnTo>
                  <a:pt x="167401" y="353"/>
                </a:lnTo>
                <a:lnTo>
                  <a:pt x="191217" y="7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31"/>
          <p:cNvSpPr/>
          <p:nvPr/>
        </p:nvSpPr>
        <p:spPr>
          <a:xfrm>
            <a:off x="6046470" y="3823335"/>
            <a:ext cx="214313" cy="17145"/>
          </a:xfrm>
          <a:custGeom>
            <a:avLst/>
            <a:gdLst/>
            <a:ahLst/>
            <a:cxnLst/>
            <a:rect l="0" t="0" r="0" b="0"/>
            <a:pathLst>
              <a:path w="214313" h="17145">
                <a:moveTo>
                  <a:pt x="0" y="17144"/>
                </a:moveTo>
                <a:lnTo>
                  <a:pt x="50274" y="17144"/>
                </a:lnTo>
                <a:lnTo>
                  <a:pt x="55424" y="16192"/>
                </a:lnTo>
                <a:lnTo>
                  <a:pt x="60761" y="14605"/>
                </a:lnTo>
                <a:lnTo>
                  <a:pt x="66225" y="12594"/>
                </a:lnTo>
                <a:lnTo>
                  <a:pt x="71772" y="11253"/>
                </a:lnTo>
                <a:lnTo>
                  <a:pt x="77375" y="10360"/>
                </a:lnTo>
                <a:lnTo>
                  <a:pt x="83016" y="9764"/>
                </a:lnTo>
                <a:lnTo>
                  <a:pt x="89634" y="9367"/>
                </a:lnTo>
                <a:lnTo>
                  <a:pt x="104607" y="8925"/>
                </a:lnTo>
                <a:lnTo>
                  <a:pt x="139176" y="8619"/>
                </a:lnTo>
                <a:lnTo>
                  <a:pt x="147076" y="8603"/>
                </a:lnTo>
                <a:lnTo>
                  <a:pt x="155201" y="7640"/>
                </a:lnTo>
                <a:lnTo>
                  <a:pt x="163474" y="6046"/>
                </a:lnTo>
                <a:lnTo>
                  <a:pt x="171848" y="4030"/>
                </a:lnTo>
                <a:lnTo>
                  <a:pt x="180288" y="2687"/>
                </a:lnTo>
                <a:lnTo>
                  <a:pt x="188772" y="179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32"/>
          <p:cNvSpPr/>
          <p:nvPr/>
        </p:nvSpPr>
        <p:spPr>
          <a:xfrm>
            <a:off x="6415240" y="3669061"/>
            <a:ext cx="188281" cy="298657"/>
          </a:xfrm>
          <a:custGeom>
            <a:avLst/>
            <a:gdLst/>
            <a:ahLst/>
            <a:cxnLst/>
            <a:rect l="0" t="0" r="0" b="0"/>
            <a:pathLst>
              <a:path w="188281" h="298657">
                <a:moveTo>
                  <a:pt x="111290" y="8541"/>
                </a:moveTo>
                <a:lnTo>
                  <a:pt x="115841" y="8541"/>
                </a:lnTo>
                <a:lnTo>
                  <a:pt x="117181" y="7589"/>
                </a:lnTo>
                <a:lnTo>
                  <a:pt x="118075" y="6001"/>
                </a:lnTo>
                <a:lnTo>
                  <a:pt x="119758" y="322"/>
                </a:lnTo>
                <a:lnTo>
                  <a:pt x="115280" y="73"/>
                </a:lnTo>
                <a:lnTo>
                  <a:pt x="107921" y="0"/>
                </a:lnTo>
                <a:lnTo>
                  <a:pt x="105234" y="942"/>
                </a:lnTo>
                <a:lnTo>
                  <a:pt x="99708" y="4529"/>
                </a:lnTo>
                <a:lnTo>
                  <a:pt x="94078" y="9298"/>
                </a:lnTo>
                <a:lnTo>
                  <a:pt x="88400" y="14592"/>
                </a:lnTo>
                <a:lnTo>
                  <a:pt x="82701" y="20121"/>
                </a:lnTo>
                <a:lnTo>
                  <a:pt x="78896" y="22928"/>
                </a:lnTo>
                <a:lnTo>
                  <a:pt x="74454" y="25753"/>
                </a:lnTo>
                <a:lnTo>
                  <a:pt x="69588" y="28588"/>
                </a:lnTo>
                <a:lnTo>
                  <a:pt x="64438" y="31430"/>
                </a:lnTo>
                <a:lnTo>
                  <a:pt x="53636" y="37129"/>
                </a:lnTo>
                <a:lnTo>
                  <a:pt x="48089" y="40935"/>
                </a:lnTo>
                <a:lnTo>
                  <a:pt x="42486" y="45377"/>
                </a:lnTo>
                <a:lnTo>
                  <a:pt x="36846" y="50243"/>
                </a:lnTo>
                <a:lnTo>
                  <a:pt x="28038" y="58190"/>
                </a:lnTo>
                <a:lnTo>
                  <a:pt x="24356" y="61643"/>
                </a:lnTo>
                <a:lnTo>
                  <a:pt x="20949" y="65850"/>
                </a:lnTo>
                <a:lnTo>
                  <a:pt x="17725" y="70559"/>
                </a:lnTo>
                <a:lnTo>
                  <a:pt x="14623" y="75604"/>
                </a:lnTo>
                <a:lnTo>
                  <a:pt x="11603" y="79920"/>
                </a:lnTo>
                <a:lnTo>
                  <a:pt x="8637" y="83749"/>
                </a:lnTo>
                <a:lnTo>
                  <a:pt x="5707" y="87255"/>
                </a:lnTo>
                <a:lnTo>
                  <a:pt x="2451" y="93690"/>
                </a:lnTo>
                <a:lnTo>
                  <a:pt x="619" y="102668"/>
                </a:lnTo>
                <a:lnTo>
                  <a:pt x="76" y="111360"/>
                </a:lnTo>
                <a:lnTo>
                  <a:pt x="0" y="114235"/>
                </a:lnTo>
                <a:lnTo>
                  <a:pt x="2455" y="122509"/>
                </a:lnTo>
                <a:lnTo>
                  <a:pt x="4443" y="127382"/>
                </a:lnTo>
                <a:lnTo>
                  <a:pt x="7673" y="130631"/>
                </a:lnTo>
                <a:lnTo>
                  <a:pt x="11732" y="132797"/>
                </a:lnTo>
                <a:lnTo>
                  <a:pt x="16343" y="134240"/>
                </a:lnTo>
                <a:lnTo>
                  <a:pt x="20369" y="136156"/>
                </a:lnTo>
                <a:lnTo>
                  <a:pt x="24006" y="138385"/>
                </a:lnTo>
                <a:lnTo>
                  <a:pt x="27383" y="140824"/>
                </a:lnTo>
                <a:lnTo>
                  <a:pt x="31539" y="143402"/>
                </a:lnTo>
                <a:lnTo>
                  <a:pt x="36215" y="146073"/>
                </a:lnTo>
                <a:lnTo>
                  <a:pt x="41237" y="148807"/>
                </a:lnTo>
                <a:lnTo>
                  <a:pt x="47443" y="150629"/>
                </a:lnTo>
                <a:lnTo>
                  <a:pt x="54438" y="151844"/>
                </a:lnTo>
                <a:lnTo>
                  <a:pt x="61958" y="152654"/>
                </a:lnTo>
                <a:lnTo>
                  <a:pt x="68878" y="154146"/>
                </a:lnTo>
                <a:lnTo>
                  <a:pt x="75395" y="156094"/>
                </a:lnTo>
                <a:lnTo>
                  <a:pt x="88669" y="160798"/>
                </a:lnTo>
                <a:lnTo>
                  <a:pt x="104093" y="166063"/>
                </a:lnTo>
                <a:lnTo>
                  <a:pt x="111254" y="168801"/>
                </a:lnTo>
                <a:lnTo>
                  <a:pt x="117934" y="171578"/>
                </a:lnTo>
                <a:lnTo>
                  <a:pt x="124291" y="174383"/>
                </a:lnTo>
                <a:lnTo>
                  <a:pt x="136436" y="180038"/>
                </a:lnTo>
                <a:lnTo>
                  <a:pt x="159754" y="191431"/>
                </a:lnTo>
                <a:lnTo>
                  <a:pt x="164554" y="195237"/>
                </a:lnTo>
                <a:lnTo>
                  <a:pt x="168707" y="199680"/>
                </a:lnTo>
                <a:lnTo>
                  <a:pt x="172428" y="204547"/>
                </a:lnTo>
                <a:lnTo>
                  <a:pt x="175861" y="208744"/>
                </a:lnTo>
                <a:lnTo>
                  <a:pt x="179102" y="212495"/>
                </a:lnTo>
                <a:lnTo>
                  <a:pt x="182216" y="215948"/>
                </a:lnTo>
                <a:lnTo>
                  <a:pt x="184291" y="220155"/>
                </a:lnTo>
                <a:lnTo>
                  <a:pt x="185674" y="224864"/>
                </a:lnTo>
                <a:lnTo>
                  <a:pt x="186597" y="229909"/>
                </a:lnTo>
                <a:lnTo>
                  <a:pt x="187622" y="238055"/>
                </a:lnTo>
                <a:lnTo>
                  <a:pt x="188078" y="244850"/>
                </a:lnTo>
                <a:lnTo>
                  <a:pt x="188280" y="251045"/>
                </a:lnTo>
                <a:lnTo>
                  <a:pt x="185830" y="259513"/>
                </a:lnTo>
                <a:lnTo>
                  <a:pt x="181566" y="268675"/>
                </a:lnTo>
                <a:lnTo>
                  <a:pt x="176496" y="275921"/>
                </a:lnTo>
                <a:lnTo>
                  <a:pt x="171068" y="282317"/>
                </a:lnTo>
                <a:lnTo>
                  <a:pt x="168287" y="285356"/>
                </a:lnTo>
                <a:lnTo>
                  <a:pt x="164528" y="287381"/>
                </a:lnTo>
                <a:lnTo>
                  <a:pt x="160117" y="288732"/>
                </a:lnTo>
                <a:lnTo>
                  <a:pt x="155271" y="289633"/>
                </a:lnTo>
                <a:lnTo>
                  <a:pt x="150136" y="291186"/>
                </a:lnTo>
                <a:lnTo>
                  <a:pt x="144806" y="293173"/>
                </a:lnTo>
                <a:lnTo>
                  <a:pt x="139349" y="295451"/>
                </a:lnTo>
                <a:lnTo>
                  <a:pt x="133806" y="296969"/>
                </a:lnTo>
                <a:lnTo>
                  <a:pt x="128206" y="297982"/>
                </a:lnTo>
                <a:lnTo>
                  <a:pt x="122567" y="298656"/>
                </a:lnTo>
                <a:lnTo>
                  <a:pt x="116903" y="298154"/>
                </a:lnTo>
                <a:lnTo>
                  <a:pt x="111222" y="296866"/>
                </a:lnTo>
                <a:lnTo>
                  <a:pt x="105530" y="295055"/>
                </a:lnTo>
                <a:lnTo>
                  <a:pt x="100782" y="293848"/>
                </a:lnTo>
                <a:lnTo>
                  <a:pt x="96664" y="293043"/>
                </a:lnTo>
                <a:lnTo>
                  <a:pt x="92967" y="292507"/>
                </a:lnTo>
                <a:lnTo>
                  <a:pt x="88597" y="291196"/>
                </a:lnTo>
                <a:lnTo>
                  <a:pt x="83779" y="289371"/>
                </a:lnTo>
                <a:lnTo>
                  <a:pt x="78661" y="287201"/>
                </a:lnTo>
                <a:lnTo>
                  <a:pt x="74297" y="284802"/>
                </a:lnTo>
                <a:lnTo>
                  <a:pt x="70436" y="282250"/>
                </a:lnTo>
                <a:lnTo>
                  <a:pt x="66909" y="279596"/>
                </a:lnTo>
                <a:lnTo>
                  <a:pt x="63605" y="276875"/>
                </a:lnTo>
                <a:lnTo>
                  <a:pt x="60450" y="274108"/>
                </a:lnTo>
                <a:lnTo>
                  <a:pt x="57394" y="271310"/>
                </a:lnTo>
                <a:lnTo>
                  <a:pt x="51458" y="265662"/>
                </a:lnTo>
                <a:lnTo>
                  <a:pt x="48542" y="262823"/>
                </a:lnTo>
                <a:lnTo>
                  <a:pt x="46598" y="259025"/>
                </a:lnTo>
                <a:lnTo>
                  <a:pt x="42909" y="244578"/>
                </a:lnTo>
                <a:lnTo>
                  <a:pt x="40938" y="239241"/>
                </a:lnTo>
                <a:lnTo>
                  <a:pt x="38671" y="233779"/>
                </a:lnTo>
                <a:lnTo>
                  <a:pt x="38112" y="228232"/>
                </a:lnTo>
                <a:lnTo>
                  <a:pt x="38692" y="222629"/>
                </a:lnTo>
                <a:lnTo>
                  <a:pt x="40031" y="216989"/>
                </a:lnTo>
                <a:lnTo>
                  <a:pt x="40924" y="211324"/>
                </a:lnTo>
                <a:lnTo>
                  <a:pt x="41519" y="205642"/>
                </a:lnTo>
                <a:lnTo>
                  <a:pt x="42180" y="195201"/>
                </a:lnTo>
                <a:lnTo>
                  <a:pt x="42475" y="187386"/>
                </a:lnTo>
                <a:lnTo>
                  <a:pt x="43505" y="182064"/>
                </a:lnTo>
                <a:lnTo>
                  <a:pt x="45145" y="175658"/>
                </a:lnTo>
                <a:lnTo>
                  <a:pt x="47191" y="168530"/>
                </a:lnTo>
                <a:lnTo>
                  <a:pt x="50459" y="161872"/>
                </a:lnTo>
                <a:lnTo>
                  <a:pt x="54544" y="155530"/>
                </a:lnTo>
                <a:lnTo>
                  <a:pt x="59172" y="149396"/>
                </a:lnTo>
                <a:lnTo>
                  <a:pt x="64162" y="143402"/>
                </a:lnTo>
                <a:lnTo>
                  <a:pt x="69394" y="137501"/>
                </a:lnTo>
                <a:lnTo>
                  <a:pt x="74786" y="131662"/>
                </a:lnTo>
                <a:lnTo>
                  <a:pt x="79334" y="125864"/>
                </a:lnTo>
                <a:lnTo>
                  <a:pt x="83319" y="120094"/>
                </a:lnTo>
                <a:lnTo>
                  <a:pt x="86927" y="114342"/>
                </a:lnTo>
                <a:lnTo>
                  <a:pt x="90285" y="108602"/>
                </a:lnTo>
                <a:lnTo>
                  <a:pt x="93477" y="102871"/>
                </a:lnTo>
                <a:lnTo>
                  <a:pt x="96557" y="97145"/>
                </a:lnTo>
                <a:lnTo>
                  <a:pt x="99563" y="92376"/>
                </a:lnTo>
                <a:lnTo>
                  <a:pt x="105443" y="84536"/>
                </a:lnTo>
                <a:lnTo>
                  <a:pt x="111231" y="75337"/>
                </a:lnTo>
                <a:lnTo>
                  <a:pt x="114108" y="70216"/>
                </a:lnTo>
                <a:lnTo>
                  <a:pt x="117305" y="61988"/>
                </a:lnTo>
                <a:lnTo>
                  <a:pt x="118726" y="55155"/>
                </a:lnTo>
                <a:lnTo>
                  <a:pt x="119526" y="46906"/>
                </a:lnTo>
                <a:lnTo>
                  <a:pt x="119713" y="44642"/>
                </a:lnTo>
                <a:lnTo>
                  <a:pt x="118810" y="44038"/>
                </a:lnTo>
                <a:lnTo>
                  <a:pt x="115267" y="43368"/>
                </a:lnTo>
                <a:lnTo>
                  <a:pt x="110517" y="43070"/>
                </a:lnTo>
                <a:lnTo>
                  <a:pt x="105231" y="42937"/>
                </a:lnTo>
                <a:lnTo>
                  <a:pt x="94144" y="42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33"/>
          <p:cNvSpPr/>
          <p:nvPr/>
        </p:nvSpPr>
        <p:spPr>
          <a:xfrm>
            <a:off x="5257800" y="414051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8573"/>
                </a:moveTo>
                <a:lnTo>
                  <a:pt x="0" y="15954"/>
                </a:lnTo>
                <a:lnTo>
                  <a:pt x="952" y="16351"/>
                </a:lnTo>
                <a:lnTo>
                  <a:pt x="4550" y="16792"/>
                </a:lnTo>
                <a:lnTo>
                  <a:pt x="9325" y="16988"/>
                </a:lnTo>
                <a:lnTo>
                  <a:pt x="17367" y="17099"/>
                </a:lnTo>
                <a:lnTo>
                  <a:pt x="79244" y="17145"/>
                </a:lnTo>
                <a:lnTo>
                  <a:pt x="86167" y="16192"/>
                </a:lnTo>
                <a:lnTo>
                  <a:pt x="92686" y="14605"/>
                </a:lnTo>
                <a:lnTo>
                  <a:pt x="98938" y="12594"/>
                </a:lnTo>
                <a:lnTo>
                  <a:pt x="105012" y="11253"/>
                </a:lnTo>
                <a:lnTo>
                  <a:pt x="110965" y="10360"/>
                </a:lnTo>
                <a:lnTo>
                  <a:pt x="116839" y="9764"/>
                </a:lnTo>
                <a:lnTo>
                  <a:pt x="122660" y="9367"/>
                </a:lnTo>
                <a:lnTo>
                  <a:pt x="128446" y="9102"/>
                </a:lnTo>
                <a:lnTo>
                  <a:pt x="134208" y="8926"/>
                </a:lnTo>
                <a:lnTo>
                  <a:pt x="139954" y="7856"/>
                </a:lnTo>
                <a:lnTo>
                  <a:pt x="145690" y="6189"/>
                </a:lnTo>
                <a:lnTo>
                  <a:pt x="151419" y="4126"/>
                </a:lnTo>
                <a:lnTo>
                  <a:pt x="156191" y="2751"/>
                </a:lnTo>
                <a:lnTo>
                  <a:pt x="160325" y="1834"/>
                </a:lnTo>
                <a:lnTo>
                  <a:pt x="164033" y="1223"/>
                </a:lnTo>
                <a:lnTo>
                  <a:pt x="167458" y="815"/>
                </a:lnTo>
                <a:lnTo>
                  <a:pt x="170693" y="543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34"/>
          <p:cNvSpPr/>
          <p:nvPr/>
        </p:nvSpPr>
        <p:spPr>
          <a:xfrm>
            <a:off x="5574982" y="4054824"/>
            <a:ext cx="184357" cy="214281"/>
          </a:xfrm>
          <a:custGeom>
            <a:avLst/>
            <a:gdLst/>
            <a:ahLst/>
            <a:cxnLst/>
            <a:rect l="0" t="0" r="0" b="0"/>
            <a:pathLst>
              <a:path w="184357" h="214281">
                <a:moveTo>
                  <a:pt x="0" y="17113"/>
                </a:moveTo>
                <a:lnTo>
                  <a:pt x="4551" y="12563"/>
                </a:lnTo>
                <a:lnTo>
                  <a:pt x="6844" y="11222"/>
                </a:lnTo>
                <a:lnTo>
                  <a:pt x="11932" y="9732"/>
                </a:lnTo>
                <a:lnTo>
                  <a:pt x="17368" y="9070"/>
                </a:lnTo>
                <a:lnTo>
                  <a:pt x="20152" y="8894"/>
                </a:lnTo>
                <a:lnTo>
                  <a:pt x="22959" y="7824"/>
                </a:lnTo>
                <a:lnTo>
                  <a:pt x="28619" y="4094"/>
                </a:lnTo>
                <a:lnTo>
                  <a:pt x="32414" y="2719"/>
                </a:lnTo>
                <a:lnTo>
                  <a:pt x="36850" y="1802"/>
                </a:lnTo>
                <a:lnTo>
                  <a:pt x="41711" y="1191"/>
                </a:lnTo>
                <a:lnTo>
                  <a:pt x="46858" y="783"/>
                </a:lnTo>
                <a:lnTo>
                  <a:pt x="52194" y="511"/>
                </a:lnTo>
                <a:lnTo>
                  <a:pt x="63202" y="209"/>
                </a:lnTo>
                <a:lnTo>
                  <a:pt x="86934" y="0"/>
                </a:lnTo>
                <a:lnTo>
                  <a:pt x="91293" y="942"/>
                </a:lnTo>
                <a:lnTo>
                  <a:pt x="96105" y="2522"/>
                </a:lnTo>
                <a:lnTo>
                  <a:pt x="101218" y="4528"/>
                </a:lnTo>
                <a:lnTo>
                  <a:pt x="105578" y="6818"/>
                </a:lnTo>
                <a:lnTo>
                  <a:pt x="109438" y="9298"/>
                </a:lnTo>
                <a:lnTo>
                  <a:pt x="112963" y="11902"/>
                </a:lnTo>
                <a:lnTo>
                  <a:pt x="115314" y="14592"/>
                </a:lnTo>
                <a:lnTo>
                  <a:pt x="116881" y="17337"/>
                </a:lnTo>
                <a:lnTo>
                  <a:pt x="118622" y="22928"/>
                </a:lnTo>
                <a:lnTo>
                  <a:pt x="119396" y="28587"/>
                </a:lnTo>
                <a:lnTo>
                  <a:pt x="118650" y="32383"/>
                </a:lnTo>
                <a:lnTo>
                  <a:pt x="117200" y="36818"/>
                </a:lnTo>
                <a:lnTo>
                  <a:pt x="115281" y="41680"/>
                </a:lnTo>
                <a:lnTo>
                  <a:pt x="113049" y="45873"/>
                </a:lnTo>
                <a:lnTo>
                  <a:pt x="110608" y="49621"/>
                </a:lnTo>
                <a:lnTo>
                  <a:pt x="108029" y="53073"/>
                </a:lnTo>
                <a:lnTo>
                  <a:pt x="105357" y="57279"/>
                </a:lnTo>
                <a:lnTo>
                  <a:pt x="102623" y="61988"/>
                </a:lnTo>
                <a:lnTo>
                  <a:pt x="99848" y="67032"/>
                </a:lnTo>
                <a:lnTo>
                  <a:pt x="96093" y="72300"/>
                </a:lnTo>
                <a:lnTo>
                  <a:pt x="91684" y="77717"/>
                </a:lnTo>
                <a:lnTo>
                  <a:pt x="86841" y="83233"/>
                </a:lnTo>
                <a:lnTo>
                  <a:pt x="82658" y="86911"/>
                </a:lnTo>
                <a:lnTo>
                  <a:pt x="78919" y="89362"/>
                </a:lnTo>
                <a:lnTo>
                  <a:pt x="66563" y="95353"/>
                </a:lnTo>
                <a:lnTo>
                  <a:pt x="61521" y="97848"/>
                </a:lnTo>
                <a:lnTo>
                  <a:pt x="57206" y="100464"/>
                </a:lnTo>
                <a:lnTo>
                  <a:pt x="53378" y="103160"/>
                </a:lnTo>
                <a:lnTo>
                  <a:pt x="42916" y="111368"/>
                </a:lnTo>
                <a:lnTo>
                  <a:pt x="47429" y="111398"/>
                </a:lnTo>
                <a:lnTo>
                  <a:pt x="49717" y="110450"/>
                </a:lnTo>
                <a:lnTo>
                  <a:pt x="54799" y="106856"/>
                </a:lnTo>
                <a:lnTo>
                  <a:pt x="57488" y="105517"/>
                </a:lnTo>
                <a:lnTo>
                  <a:pt x="63015" y="104029"/>
                </a:lnTo>
                <a:lnTo>
                  <a:pt x="67728" y="103632"/>
                </a:lnTo>
                <a:lnTo>
                  <a:pt x="73727" y="103367"/>
                </a:lnTo>
                <a:lnTo>
                  <a:pt x="80584" y="103191"/>
                </a:lnTo>
                <a:lnTo>
                  <a:pt x="87060" y="102121"/>
                </a:lnTo>
                <a:lnTo>
                  <a:pt x="93282" y="100455"/>
                </a:lnTo>
                <a:lnTo>
                  <a:pt x="99336" y="98392"/>
                </a:lnTo>
                <a:lnTo>
                  <a:pt x="106229" y="97016"/>
                </a:lnTo>
                <a:lnTo>
                  <a:pt x="113682" y="96100"/>
                </a:lnTo>
                <a:lnTo>
                  <a:pt x="121508" y="95488"/>
                </a:lnTo>
                <a:lnTo>
                  <a:pt x="128630" y="96033"/>
                </a:lnTo>
                <a:lnTo>
                  <a:pt x="135284" y="97349"/>
                </a:lnTo>
                <a:lnTo>
                  <a:pt x="141624" y="99179"/>
                </a:lnTo>
                <a:lnTo>
                  <a:pt x="146804" y="100399"/>
                </a:lnTo>
                <a:lnTo>
                  <a:pt x="151209" y="101212"/>
                </a:lnTo>
                <a:lnTo>
                  <a:pt x="155099" y="101754"/>
                </a:lnTo>
                <a:lnTo>
                  <a:pt x="159597" y="103068"/>
                </a:lnTo>
                <a:lnTo>
                  <a:pt x="164500" y="104896"/>
                </a:lnTo>
                <a:lnTo>
                  <a:pt x="169674" y="107068"/>
                </a:lnTo>
                <a:lnTo>
                  <a:pt x="173124" y="109468"/>
                </a:lnTo>
                <a:lnTo>
                  <a:pt x="175423" y="112020"/>
                </a:lnTo>
                <a:lnTo>
                  <a:pt x="178931" y="117396"/>
                </a:lnTo>
                <a:lnTo>
                  <a:pt x="183665" y="122961"/>
                </a:lnTo>
                <a:lnTo>
                  <a:pt x="184356" y="126731"/>
                </a:lnTo>
                <a:lnTo>
                  <a:pt x="183864" y="131149"/>
                </a:lnTo>
                <a:lnTo>
                  <a:pt x="182583" y="136000"/>
                </a:lnTo>
                <a:lnTo>
                  <a:pt x="180777" y="141138"/>
                </a:lnTo>
                <a:lnTo>
                  <a:pt x="178621" y="146469"/>
                </a:lnTo>
                <a:lnTo>
                  <a:pt x="176231" y="151928"/>
                </a:lnTo>
                <a:lnTo>
                  <a:pt x="173685" y="156520"/>
                </a:lnTo>
                <a:lnTo>
                  <a:pt x="171035" y="160533"/>
                </a:lnTo>
                <a:lnTo>
                  <a:pt x="168316" y="164162"/>
                </a:lnTo>
                <a:lnTo>
                  <a:pt x="164598" y="168486"/>
                </a:lnTo>
                <a:lnTo>
                  <a:pt x="160214" y="173273"/>
                </a:lnTo>
                <a:lnTo>
                  <a:pt x="155387" y="178370"/>
                </a:lnTo>
                <a:lnTo>
                  <a:pt x="150264" y="182720"/>
                </a:lnTo>
                <a:lnTo>
                  <a:pt x="144944" y="186573"/>
                </a:lnTo>
                <a:lnTo>
                  <a:pt x="139492" y="190094"/>
                </a:lnTo>
                <a:lnTo>
                  <a:pt x="133952" y="193394"/>
                </a:lnTo>
                <a:lnTo>
                  <a:pt x="128354" y="196546"/>
                </a:lnTo>
                <a:lnTo>
                  <a:pt x="122717" y="199600"/>
                </a:lnTo>
                <a:lnTo>
                  <a:pt x="118006" y="202589"/>
                </a:lnTo>
                <a:lnTo>
                  <a:pt x="113913" y="205533"/>
                </a:lnTo>
                <a:lnTo>
                  <a:pt x="110232" y="208449"/>
                </a:lnTo>
                <a:lnTo>
                  <a:pt x="106826" y="210393"/>
                </a:lnTo>
                <a:lnTo>
                  <a:pt x="103602" y="211689"/>
                </a:lnTo>
                <a:lnTo>
                  <a:pt x="100501" y="212553"/>
                </a:lnTo>
                <a:lnTo>
                  <a:pt x="97480" y="213129"/>
                </a:lnTo>
                <a:lnTo>
                  <a:pt x="94514" y="213513"/>
                </a:lnTo>
                <a:lnTo>
                  <a:pt x="91584" y="213768"/>
                </a:lnTo>
                <a:lnTo>
                  <a:pt x="88679" y="213939"/>
                </a:lnTo>
                <a:lnTo>
                  <a:pt x="82911" y="214129"/>
                </a:lnTo>
                <a:lnTo>
                  <a:pt x="68580" y="214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35"/>
          <p:cNvSpPr/>
          <p:nvPr/>
        </p:nvSpPr>
        <p:spPr>
          <a:xfrm>
            <a:off x="6123622" y="4200525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125461" y="8572"/>
                </a:lnTo>
                <a:lnTo>
                  <a:pt x="130313" y="7620"/>
                </a:lnTo>
                <a:lnTo>
                  <a:pt x="134501" y="6032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36"/>
          <p:cNvSpPr/>
          <p:nvPr/>
        </p:nvSpPr>
        <p:spPr>
          <a:xfrm>
            <a:off x="6406515" y="4046359"/>
            <a:ext cx="212474" cy="231319"/>
          </a:xfrm>
          <a:custGeom>
            <a:avLst/>
            <a:gdLst/>
            <a:ahLst/>
            <a:cxnLst/>
            <a:rect l="0" t="0" r="0" b="0"/>
            <a:pathLst>
              <a:path w="212474" h="231319">
                <a:moveTo>
                  <a:pt x="51435" y="34151"/>
                </a:moveTo>
                <a:lnTo>
                  <a:pt x="51435" y="29600"/>
                </a:lnTo>
                <a:lnTo>
                  <a:pt x="53339" y="27307"/>
                </a:lnTo>
                <a:lnTo>
                  <a:pt x="56514" y="24826"/>
                </a:lnTo>
                <a:lnTo>
                  <a:pt x="66196" y="18551"/>
                </a:lnTo>
                <a:lnTo>
                  <a:pt x="72601" y="15152"/>
                </a:lnTo>
                <a:lnTo>
                  <a:pt x="92234" y="5209"/>
                </a:lnTo>
                <a:lnTo>
                  <a:pt x="98636" y="3427"/>
                </a:lnTo>
                <a:lnTo>
                  <a:pt x="105762" y="2238"/>
                </a:lnTo>
                <a:lnTo>
                  <a:pt x="113371" y="1445"/>
                </a:lnTo>
                <a:lnTo>
                  <a:pt x="120348" y="917"/>
                </a:lnTo>
                <a:lnTo>
                  <a:pt x="126904" y="565"/>
                </a:lnTo>
                <a:lnTo>
                  <a:pt x="139269" y="173"/>
                </a:lnTo>
                <a:lnTo>
                  <a:pt x="151115" y="0"/>
                </a:lnTo>
                <a:lnTo>
                  <a:pt x="155988" y="906"/>
                </a:lnTo>
                <a:lnTo>
                  <a:pt x="160189" y="2463"/>
                </a:lnTo>
                <a:lnTo>
                  <a:pt x="169225" y="7254"/>
                </a:lnTo>
                <a:lnTo>
                  <a:pt x="169967" y="9552"/>
                </a:lnTo>
                <a:lnTo>
                  <a:pt x="170461" y="12989"/>
                </a:lnTo>
                <a:lnTo>
                  <a:pt x="170790" y="17185"/>
                </a:lnTo>
                <a:lnTo>
                  <a:pt x="171157" y="24388"/>
                </a:lnTo>
                <a:lnTo>
                  <a:pt x="171254" y="27642"/>
                </a:lnTo>
                <a:lnTo>
                  <a:pt x="169414" y="31716"/>
                </a:lnTo>
                <a:lnTo>
                  <a:pt x="166283" y="36338"/>
                </a:lnTo>
                <a:lnTo>
                  <a:pt x="162290" y="41324"/>
                </a:lnTo>
                <a:lnTo>
                  <a:pt x="158675" y="45600"/>
                </a:lnTo>
                <a:lnTo>
                  <a:pt x="155313" y="49404"/>
                </a:lnTo>
                <a:lnTo>
                  <a:pt x="152120" y="52892"/>
                </a:lnTo>
                <a:lnTo>
                  <a:pt x="149039" y="57122"/>
                </a:lnTo>
                <a:lnTo>
                  <a:pt x="146031" y="61847"/>
                </a:lnTo>
                <a:lnTo>
                  <a:pt x="143074" y="66903"/>
                </a:lnTo>
                <a:lnTo>
                  <a:pt x="139197" y="70273"/>
                </a:lnTo>
                <a:lnTo>
                  <a:pt x="134708" y="72520"/>
                </a:lnTo>
                <a:lnTo>
                  <a:pt x="129810" y="74017"/>
                </a:lnTo>
                <a:lnTo>
                  <a:pt x="125593" y="75968"/>
                </a:lnTo>
                <a:lnTo>
                  <a:pt x="121828" y="78222"/>
                </a:lnTo>
                <a:lnTo>
                  <a:pt x="118366" y="80677"/>
                </a:lnTo>
                <a:lnTo>
                  <a:pt x="111980" y="83404"/>
                </a:lnTo>
                <a:lnTo>
                  <a:pt x="105966" y="84616"/>
                </a:lnTo>
                <a:lnTo>
                  <a:pt x="100118" y="85155"/>
                </a:lnTo>
                <a:lnTo>
                  <a:pt x="94808" y="85548"/>
                </a:lnTo>
                <a:lnTo>
                  <a:pt x="101242" y="85578"/>
                </a:lnTo>
                <a:lnTo>
                  <a:pt x="138839" y="85586"/>
                </a:lnTo>
                <a:lnTo>
                  <a:pt x="143042" y="86538"/>
                </a:lnTo>
                <a:lnTo>
                  <a:pt x="147749" y="88126"/>
                </a:lnTo>
                <a:lnTo>
                  <a:pt x="152791" y="90136"/>
                </a:lnTo>
                <a:lnTo>
                  <a:pt x="158058" y="91477"/>
                </a:lnTo>
                <a:lnTo>
                  <a:pt x="163474" y="92371"/>
                </a:lnTo>
                <a:lnTo>
                  <a:pt x="168990" y="92967"/>
                </a:lnTo>
                <a:lnTo>
                  <a:pt x="174573" y="94316"/>
                </a:lnTo>
                <a:lnTo>
                  <a:pt x="180200" y="96169"/>
                </a:lnTo>
                <a:lnTo>
                  <a:pt x="185856" y="98356"/>
                </a:lnTo>
                <a:lnTo>
                  <a:pt x="190579" y="100767"/>
                </a:lnTo>
                <a:lnTo>
                  <a:pt x="194679" y="103326"/>
                </a:lnTo>
                <a:lnTo>
                  <a:pt x="198367" y="105985"/>
                </a:lnTo>
                <a:lnTo>
                  <a:pt x="201776" y="109663"/>
                </a:lnTo>
                <a:lnTo>
                  <a:pt x="205003" y="114020"/>
                </a:lnTo>
                <a:lnTo>
                  <a:pt x="208106" y="118829"/>
                </a:lnTo>
                <a:lnTo>
                  <a:pt x="210175" y="122988"/>
                </a:lnTo>
                <a:lnTo>
                  <a:pt x="212473" y="130149"/>
                </a:lnTo>
                <a:lnTo>
                  <a:pt x="212134" y="134344"/>
                </a:lnTo>
                <a:lnTo>
                  <a:pt x="210955" y="139047"/>
                </a:lnTo>
                <a:lnTo>
                  <a:pt x="209216" y="144086"/>
                </a:lnTo>
                <a:lnTo>
                  <a:pt x="206152" y="149351"/>
                </a:lnTo>
                <a:lnTo>
                  <a:pt x="202204" y="154766"/>
                </a:lnTo>
                <a:lnTo>
                  <a:pt x="197668" y="160281"/>
                </a:lnTo>
                <a:lnTo>
                  <a:pt x="193691" y="165862"/>
                </a:lnTo>
                <a:lnTo>
                  <a:pt x="190087" y="171488"/>
                </a:lnTo>
                <a:lnTo>
                  <a:pt x="186732" y="177144"/>
                </a:lnTo>
                <a:lnTo>
                  <a:pt x="182591" y="181867"/>
                </a:lnTo>
                <a:lnTo>
                  <a:pt x="177924" y="185969"/>
                </a:lnTo>
                <a:lnTo>
                  <a:pt x="172908" y="189655"/>
                </a:lnTo>
                <a:lnTo>
                  <a:pt x="166707" y="193065"/>
                </a:lnTo>
                <a:lnTo>
                  <a:pt x="159715" y="196291"/>
                </a:lnTo>
                <a:lnTo>
                  <a:pt x="152197" y="199394"/>
                </a:lnTo>
                <a:lnTo>
                  <a:pt x="146232" y="202415"/>
                </a:lnTo>
                <a:lnTo>
                  <a:pt x="141303" y="205382"/>
                </a:lnTo>
                <a:lnTo>
                  <a:pt x="137064" y="208313"/>
                </a:lnTo>
                <a:lnTo>
                  <a:pt x="131381" y="210266"/>
                </a:lnTo>
                <a:lnTo>
                  <a:pt x="124735" y="211569"/>
                </a:lnTo>
                <a:lnTo>
                  <a:pt x="117447" y="212436"/>
                </a:lnTo>
                <a:lnTo>
                  <a:pt x="111635" y="213968"/>
                </a:lnTo>
                <a:lnTo>
                  <a:pt x="106809" y="215941"/>
                </a:lnTo>
                <a:lnTo>
                  <a:pt x="102638" y="218210"/>
                </a:lnTo>
                <a:lnTo>
                  <a:pt x="97000" y="219722"/>
                </a:lnTo>
                <a:lnTo>
                  <a:pt x="90384" y="220730"/>
                </a:lnTo>
                <a:lnTo>
                  <a:pt x="83116" y="221401"/>
                </a:lnTo>
                <a:lnTo>
                  <a:pt x="76366" y="222802"/>
                </a:lnTo>
                <a:lnTo>
                  <a:pt x="69960" y="224688"/>
                </a:lnTo>
                <a:lnTo>
                  <a:pt x="63785" y="226898"/>
                </a:lnTo>
                <a:lnTo>
                  <a:pt x="58716" y="228371"/>
                </a:lnTo>
                <a:lnTo>
                  <a:pt x="54384" y="229354"/>
                </a:lnTo>
                <a:lnTo>
                  <a:pt x="50543" y="230009"/>
                </a:lnTo>
                <a:lnTo>
                  <a:pt x="46078" y="230445"/>
                </a:lnTo>
                <a:lnTo>
                  <a:pt x="41196" y="230736"/>
                </a:lnTo>
                <a:lnTo>
                  <a:pt x="31644" y="231060"/>
                </a:lnTo>
                <a:lnTo>
                  <a:pt x="17751" y="231267"/>
                </a:lnTo>
                <a:lnTo>
                  <a:pt x="0" y="231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37"/>
          <p:cNvSpPr/>
          <p:nvPr/>
        </p:nvSpPr>
        <p:spPr>
          <a:xfrm>
            <a:off x="5472112" y="4714875"/>
            <a:ext cx="180023" cy="351473"/>
          </a:xfrm>
          <a:custGeom>
            <a:avLst/>
            <a:gdLst/>
            <a:ahLst/>
            <a:cxnLst/>
            <a:rect l="0" t="0" r="0" b="0"/>
            <a:pathLst>
              <a:path w="180023" h="351473">
                <a:moveTo>
                  <a:pt x="0" y="0"/>
                </a:moveTo>
                <a:lnTo>
                  <a:pt x="0" y="25789"/>
                </a:lnTo>
                <a:lnTo>
                  <a:pt x="1905" y="30527"/>
                </a:lnTo>
                <a:lnTo>
                  <a:pt x="5080" y="35592"/>
                </a:lnTo>
                <a:lnTo>
                  <a:pt x="9102" y="40872"/>
                </a:lnTo>
                <a:lnTo>
                  <a:pt x="12735" y="46298"/>
                </a:lnTo>
                <a:lnTo>
                  <a:pt x="16111" y="51820"/>
                </a:lnTo>
                <a:lnTo>
                  <a:pt x="19313" y="57407"/>
                </a:lnTo>
                <a:lnTo>
                  <a:pt x="23352" y="63036"/>
                </a:lnTo>
                <a:lnTo>
                  <a:pt x="27951" y="68694"/>
                </a:lnTo>
                <a:lnTo>
                  <a:pt x="32921" y="74371"/>
                </a:lnTo>
                <a:lnTo>
                  <a:pt x="37188" y="80061"/>
                </a:lnTo>
                <a:lnTo>
                  <a:pt x="40984" y="85759"/>
                </a:lnTo>
                <a:lnTo>
                  <a:pt x="44468" y="91462"/>
                </a:lnTo>
                <a:lnTo>
                  <a:pt x="48695" y="97170"/>
                </a:lnTo>
                <a:lnTo>
                  <a:pt x="53418" y="102880"/>
                </a:lnTo>
                <a:lnTo>
                  <a:pt x="58472" y="108592"/>
                </a:lnTo>
                <a:lnTo>
                  <a:pt x="69167" y="120018"/>
                </a:lnTo>
                <a:lnTo>
                  <a:pt x="74687" y="125732"/>
                </a:lnTo>
                <a:lnTo>
                  <a:pt x="79319" y="132399"/>
                </a:lnTo>
                <a:lnTo>
                  <a:pt x="83360" y="139701"/>
                </a:lnTo>
                <a:lnTo>
                  <a:pt x="93596" y="161090"/>
                </a:lnTo>
                <a:lnTo>
                  <a:pt x="105589" y="185384"/>
                </a:lnTo>
                <a:lnTo>
                  <a:pt x="109445" y="191217"/>
                </a:lnTo>
                <a:lnTo>
                  <a:pt x="113921" y="197010"/>
                </a:lnTo>
                <a:lnTo>
                  <a:pt x="118810" y="202777"/>
                </a:lnTo>
                <a:lnTo>
                  <a:pt x="122069" y="209480"/>
                </a:lnTo>
                <a:lnTo>
                  <a:pt x="124242" y="216806"/>
                </a:lnTo>
                <a:lnTo>
                  <a:pt x="125690" y="224547"/>
                </a:lnTo>
                <a:lnTo>
                  <a:pt x="127608" y="232565"/>
                </a:lnTo>
                <a:lnTo>
                  <a:pt x="129840" y="240769"/>
                </a:lnTo>
                <a:lnTo>
                  <a:pt x="132280" y="249095"/>
                </a:lnTo>
                <a:lnTo>
                  <a:pt x="134859" y="256551"/>
                </a:lnTo>
                <a:lnTo>
                  <a:pt x="137531" y="263426"/>
                </a:lnTo>
                <a:lnTo>
                  <a:pt x="140265" y="269915"/>
                </a:lnTo>
                <a:lnTo>
                  <a:pt x="143040" y="276146"/>
                </a:lnTo>
                <a:lnTo>
                  <a:pt x="148663" y="288149"/>
                </a:lnTo>
                <a:lnTo>
                  <a:pt x="150544" y="294017"/>
                </a:lnTo>
                <a:lnTo>
                  <a:pt x="151798" y="299834"/>
                </a:lnTo>
                <a:lnTo>
                  <a:pt x="152633" y="305616"/>
                </a:lnTo>
                <a:lnTo>
                  <a:pt x="155096" y="311376"/>
                </a:lnTo>
                <a:lnTo>
                  <a:pt x="158642" y="317122"/>
                </a:lnTo>
                <a:lnTo>
                  <a:pt x="162911" y="322857"/>
                </a:lnTo>
                <a:lnTo>
                  <a:pt x="167655" y="331769"/>
                </a:lnTo>
                <a:lnTo>
                  <a:pt x="170700" y="340701"/>
                </a:lnTo>
                <a:lnTo>
                  <a:pt x="173657" y="344463"/>
                </a:lnTo>
                <a:lnTo>
                  <a:pt x="180022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38"/>
          <p:cNvSpPr/>
          <p:nvPr/>
        </p:nvSpPr>
        <p:spPr>
          <a:xfrm>
            <a:off x="5472112" y="4714875"/>
            <a:ext cx="240031" cy="317183"/>
          </a:xfrm>
          <a:custGeom>
            <a:avLst/>
            <a:gdLst/>
            <a:ahLst/>
            <a:cxnLst/>
            <a:rect l="0" t="0" r="0" b="0"/>
            <a:pathLst>
              <a:path w="240031" h="317183">
                <a:moveTo>
                  <a:pt x="240030" y="0"/>
                </a:moveTo>
                <a:lnTo>
                  <a:pt x="232649" y="0"/>
                </a:lnTo>
                <a:lnTo>
                  <a:pt x="227260" y="4551"/>
                </a:lnTo>
                <a:lnTo>
                  <a:pt x="222290" y="11865"/>
                </a:lnTo>
                <a:lnTo>
                  <a:pt x="216905" y="21465"/>
                </a:lnTo>
                <a:lnTo>
                  <a:pt x="211337" y="32083"/>
                </a:lnTo>
                <a:lnTo>
                  <a:pt x="207566" y="38534"/>
                </a:lnTo>
                <a:lnTo>
                  <a:pt x="198296" y="53321"/>
                </a:lnTo>
                <a:lnTo>
                  <a:pt x="192205" y="61264"/>
                </a:lnTo>
                <a:lnTo>
                  <a:pt x="185287" y="69418"/>
                </a:lnTo>
                <a:lnTo>
                  <a:pt x="177817" y="77711"/>
                </a:lnTo>
                <a:lnTo>
                  <a:pt x="170932" y="86097"/>
                </a:lnTo>
                <a:lnTo>
                  <a:pt x="164437" y="94546"/>
                </a:lnTo>
                <a:lnTo>
                  <a:pt x="158202" y="103035"/>
                </a:lnTo>
                <a:lnTo>
                  <a:pt x="146195" y="120088"/>
                </a:lnTo>
                <a:lnTo>
                  <a:pt x="140326" y="128636"/>
                </a:lnTo>
                <a:lnTo>
                  <a:pt x="134508" y="138145"/>
                </a:lnTo>
                <a:lnTo>
                  <a:pt x="128725" y="148294"/>
                </a:lnTo>
                <a:lnTo>
                  <a:pt x="122964" y="158870"/>
                </a:lnTo>
                <a:lnTo>
                  <a:pt x="116266" y="168778"/>
                </a:lnTo>
                <a:lnTo>
                  <a:pt x="108943" y="178241"/>
                </a:lnTo>
                <a:lnTo>
                  <a:pt x="101204" y="187407"/>
                </a:lnTo>
                <a:lnTo>
                  <a:pt x="94139" y="196375"/>
                </a:lnTo>
                <a:lnTo>
                  <a:pt x="87525" y="205212"/>
                </a:lnTo>
                <a:lnTo>
                  <a:pt x="81209" y="213960"/>
                </a:lnTo>
                <a:lnTo>
                  <a:pt x="76047" y="221698"/>
                </a:lnTo>
                <a:lnTo>
                  <a:pt x="71653" y="228761"/>
                </a:lnTo>
                <a:lnTo>
                  <a:pt x="67771" y="235374"/>
                </a:lnTo>
                <a:lnTo>
                  <a:pt x="63279" y="241689"/>
                </a:lnTo>
                <a:lnTo>
                  <a:pt x="58378" y="247803"/>
                </a:lnTo>
                <a:lnTo>
                  <a:pt x="53206" y="253785"/>
                </a:lnTo>
                <a:lnTo>
                  <a:pt x="48806" y="259677"/>
                </a:lnTo>
                <a:lnTo>
                  <a:pt x="44920" y="265510"/>
                </a:lnTo>
                <a:lnTo>
                  <a:pt x="41377" y="271304"/>
                </a:lnTo>
                <a:lnTo>
                  <a:pt x="37110" y="277072"/>
                </a:lnTo>
                <a:lnTo>
                  <a:pt x="32360" y="282822"/>
                </a:lnTo>
                <a:lnTo>
                  <a:pt x="22955" y="293338"/>
                </a:lnTo>
                <a:lnTo>
                  <a:pt x="15600" y="301188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39"/>
          <p:cNvSpPr/>
          <p:nvPr/>
        </p:nvSpPr>
        <p:spPr>
          <a:xfrm>
            <a:off x="5815012" y="4774989"/>
            <a:ext cx="274321" cy="25612"/>
          </a:xfrm>
          <a:custGeom>
            <a:avLst/>
            <a:gdLst/>
            <a:ahLst/>
            <a:cxnLst/>
            <a:rect l="0" t="0" r="0" b="0"/>
            <a:pathLst>
              <a:path w="274321" h="25612">
                <a:moveTo>
                  <a:pt x="0" y="25611"/>
                </a:moveTo>
                <a:lnTo>
                  <a:pt x="9102" y="21060"/>
                </a:lnTo>
                <a:lnTo>
                  <a:pt x="12735" y="19719"/>
                </a:lnTo>
                <a:lnTo>
                  <a:pt x="16111" y="18825"/>
                </a:lnTo>
                <a:lnTo>
                  <a:pt x="19313" y="18230"/>
                </a:lnTo>
                <a:lnTo>
                  <a:pt x="23352" y="17832"/>
                </a:lnTo>
                <a:lnTo>
                  <a:pt x="27951" y="17568"/>
                </a:lnTo>
                <a:lnTo>
                  <a:pt x="38140" y="17273"/>
                </a:lnTo>
                <a:lnTo>
                  <a:pt x="49019" y="17143"/>
                </a:lnTo>
                <a:lnTo>
                  <a:pt x="55539" y="16155"/>
                </a:lnTo>
                <a:lnTo>
                  <a:pt x="62743" y="14545"/>
                </a:lnTo>
                <a:lnTo>
                  <a:pt x="70404" y="12519"/>
                </a:lnTo>
                <a:lnTo>
                  <a:pt x="77416" y="11168"/>
                </a:lnTo>
                <a:lnTo>
                  <a:pt x="83996" y="10267"/>
                </a:lnTo>
                <a:lnTo>
                  <a:pt x="90288" y="9667"/>
                </a:lnTo>
                <a:lnTo>
                  <a:pt x="97339" y="9266"/>
                </a:lnTo>
                <a:lnTo>
                  <a:pt x="112795" y="8821"/>
                </a:lnTo>
                <a:lnTo>
                  <a:pt x="120917" y="7750"/>
                </a:lnTo>
                <a:lnTo>
                  <a:pt x="129189" y="6084"/>
                </a:lnTo>
                <a:lnTo>
                  <a:pt x="137561" y="4020"/>
                </a:lnTo>
                <a:lnTo>
                  <a:pt x="145047" y="2645"/>
                </a:lnTo>
                <a:lnTo>
                  <a:pt x="151943" y="1727"/>
                </a:lnTo>
                <a:lnTo>
                  <a:pt x="158446" y="1116"/>
                </a:lnTo>
                <a:lnTo>
                  <a:pt x="164685" y="708"/>
                </a:lnTo>
                <a:lnTo>
                  <a:pt x="170750" y="437"/>
                </a:lnTo>
                <a:lnTo>
                  <a:pt x="182569" y="135"/>
                </a:lnTo>
                <a:lnTo>
                  <a:pt x="194171" y="0"/>
                </a:lnTo>
                <a:lnTo>
                  <a:pt x="199933" y="917"/>
                </a:lnTo>
                <a:lnTo>
                  <a:pt x="205679" y="2481"/>
                </a:lnTo>
                <a:lnTo>
                  <a:pt x="211414" y="4476"/>
                </a:lnTo>
                <a:lnTo>
                  <a:pt x="217143" y="5806"/>
                </a:lnTo>
                <a:lnTo>
                  <a:pt x="222867" y="6692"/>
                </a:lnTo>
                <a:lnTo>
                  <a:pt x="228588" y="7284"/>
                </a:lnTo>
                <a:lnTo>
                  <a:pt x="234307" y="7677"/>
                </a:lnTo>
                <a:lnTo>
                  <a:pt x="240025" y="7940"/>
                </a:lnTo>
                <a:lnTo>
                  <a:pt x="254634" y="8310"/>
                </a:lnTo>
                <a:lnTo>
                  <a:pt x="274320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40"/>
          <p:cNvSpPr/>
          <p:nvPr/>
        </p:nvSpPr>
        <p:spPr>
          <a:xfrm>
            <a:off x="5857915" y="4860994"/>
            <a:ext cx="274281" cy="42477"/>
          </a:xfrm>
          <a:custGeom>
            <a:avLst/>
            <a:gdLst/>
            <a:ahLst/>
            <a:cxnLst/>
            <a:rect l="0" t="0" r="0" b="0"/>
            <a:pathLst>
              <a:path w="274281" h="42477">
                <a:moveTo>
                  <a:pt x="17105" y="42476"/>
                </a:moveTo>
                <a:lnTo>
                  <a:pt x="1504" y="42476"/>
                </a:lnTo>
                <a:lnTo>
                  <a:pt x="989" y="41523"/>
                </a:lnTo>
                <a:lnTo>
                  <a:pt x="646" y="39936"/>
                </a:lnTo>
                <a:lnTo>
                  <a:pt x="0" y="34256"/>
                </a:lnTo>
                <a:lnTo>
                  <a:pt x="939" y="33186"/>
                </a:lnTo>
                <a:lnTo>
                  <a:pt x="4522" y="29457"/>
                </a:lnTo>
                <a:lnTo>
                  <a:pt x="7764" y="28082"/>
                </a:lnTo>
                <a:lnTo>
                  <a:pt x="11830" y="27164"/>
                </a:lnTo>
                <a:lnTo>
                  <a:pt x="16446" y="26553"/>
                </a:lnTo>
                <a:lnTo>
                  <a:pt x="21428" y="25193"/>
                </a:lnTo>
                <a:lnTo>
                  <a:pt x="26654" y="23334"/>
                </a:lnTo>
                <a:lnTo>
                  <a:pt x="32044" y="21142"/>
                </a:lnTo>
                <a:lnTo>
                  <a:pt x="38494" y="19681"/>
                </a:lnTo>
                <a:lnTo>
                  <a:pt x="45652" y="18706"/>
                </a:lnTo>
                <a:lnTo>
                  <a:pt x="53281" y="18057"/>
                </a:lnTo>
                <a:lnTo>
                  <a:pt x="60272" y="16672"/>
                </a:lnTo>
                <a:lnTo>
                  <a:pt x="66838" y="14795"/>
                </a:lnTo>
                <a:lnTo>
                  <a:pt x="73120" y="12592"/>
                </a:lnTo>
                <a:lnTo>
                  <a:pt x="81118" y="11124"/>
                </a:lnTo>
                <a:lnTo>
                  <a:pt x="90261" y="10144"/>
                </a:lnTo>
                <a:lnTo>
                  <a:pt x="100165" y="9491"/>
                </a:lnTo>
                <a:lnTo>
                  <a:pt x="109626" y="8103"/>
                </a:lnTo>
                <a:lnTo>
                  <a:pt x="118791" y="6226"/>
                </a:lnTo>
                <a:lnTo>
                  <a:pt x="127758" y="4022"/>
                </a:lnTo>
                <a:lnTo>
                  <a:pt x="136593" y="2552"/>
                </a:lnTo>
                <a:lnTo>
                  <a:pt x="145341" y="1573"/>
                </a:lnTo>
                <a:lnTo>
                  <a:pt x="154031" y="920"/>
                </a:lnTo>
                <a:lnTo>
                  <a:pt x="162681" y="484"/>
                </a:lnTo>
                <a:lnTo>
                  <a:pt x="179913" y="0"/>
                </a:lnTo>
                <a:lnTo>
                  <a:pt x="188508" y="824"/>
                </a:lnTo>
                <a:lnTo>
                  <a:pt x="197096" y="2325"/>
                </a:lnTo>
                <a:lnTo>
                  <a:pt x="205679" y="4279"/>
                </a:lnTo>
                <a:lnTo>
                  <a:pt x="214258" y="5581"/>
                </a:lnTo>
                <a:lnTo>
                  <a:pt x="222835" y="6449"/>
                </a:lnTo>
                <a:lnTo>
                  <a:pt x="231411" y="7028"/>
                </a:lnTo>
                <a:lnTo>
                  <a:pt x="246020" y="7671"/>
                </a:lnTo>
                <a:lnTo>
                  <a:pt x="274280" y="81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41"/>
          <p:cNvSpPr/>
          <p:nvPr/>
        </p:nvSpPr>
        <p:spPr>
          <a:xfrm>
            <a:off x="6200775" y="4646411"/>
            <a:ext cx="299384" cy="316882"/>
          </a:xfrm>
          <a:custGeom>
            <a:avLst/>
            <a:gdLst/>
            <a:ahLst/>
            <a:cxnLst/>
            <a:rect l="0" t="0" r="0" b="0"/>
            <a:pathLst>
              <a:path w="299384" h="316882">
                <a:moveTo>
                  <a:pt x="274320" y="34174"/>
                </a:moveTo>
                <a:lnTo>
                  <a:pt x="265218" y="38725"/>
                </a:lnTo>
                <a:lnTo>
                  <a:pt x="258209" y="40959"/>
                </a:lnTo>
                <a:lnTo>
                  <a:pt x="248909" y="42217"/>
                </a:lnTo>
                <a:lnTo>
                  <a:pt x="241119" y="42511"/>
                </a:lnTo>
                <a:lnTo>
                  <a:pt x="213856" y="42715"/>
                </a:lnTo>
                <a:lnTo>
                  <a:pt x="209245" y="41773"/>
                </a:lnTo>
                <a:lnTo>
                  <a:pt x="204266" y="40192"/>
                </a:lnTo>
                <a:lnTo>
                  <a:pt x="199043" y="38186"/>
                </a:lnTo>
                <a:lnTo>
                  <a:pt x="193655" y="35896"/>
                </a:lnTo>
                <a:lnTo>
                  <a:pt x="182589" y="30812"/>
                </a:lnTo>
                <a:lnTo>
                  <a:pt x="173861" y="27917"/>
                </a:lnTo>
                <a:lnTo>
                  <a:pt x="165854" y="25678"/>
                </a:lnTo>
                <a:lnTo>
                  <a:pt x="161051" y="23747"/>
                </a:lnTo>
                <a:lnTo>
                  <a:pt x="155945" y="21508"/>
                </a:lnTo>
                <a:lnTo>
                  <a:pt x="147731" y="16479"/>
                </a:lnTo>
                <a:lnTo>
                  <a:pt x="144207" y="13805"/>
                </a:lnTo>
                <a:lnTo>
                  <a:pt x="137752" y="10834"/>
                </a:lnTo>
                <a:lnTo>
                  <a:pt x="134697" y="10041"/>
                </a:lnTo>
                <a:lnTo>
                  <a:pt x="128763" y="6621"/>
                </a:lnTo>
                <a:lnTo>
                  <a:pt x="125847" y="4375"/>
                </a:lnTo>
                <a:lnTo>
                  <a:pt x="120067" y="1880"/>
                </a:lnTo>
                <a:lnTo>
                  <a:pt x="111626" y="147"/>
                </a:lnTo>
                <a:lnTo>
                  <a:pt x="107396" y="0"/>
                </a:lnTo>
                <a:lnTo>
                  <a:pt x="105888" y="914"/>
                </a:lnTo>
                <a:lnTo>
                  <a:pt x="104881" y="2476"/>
                </a:lnTo>
                <a:lnTo>
                  <a:pt x="103764" y="6750"/>
                </a:lnTo>
                <a:lnTo>
                  <a:pt x="103135" y="14513"/>
                </a:lnTo>
                <a:lnTo>
                  <a:pt x="102948" y="23797"/>
                </a:lnTo>
                <a:lnTo>
                  <a:pt x="102904" y="33054"/>
                </a:lnTo>
                <a:lnTo>
                  <a:pt x="101940" y="38190"/>
                </a:lnTo>
                <a:lnTo>
                  <a:pt x="100345" y="43519"/>
                </a:lnTo>
                <a:lnTo>
                  <a:pt x="98329" y="48976"/>
                </a:lnTo>
                <a:lnTo>
                  <a:pt x="93549" y="57580"/>
                </a:lnTo>
                <a:lnTo>
                  <a:pt x="90941" y="61208"/>
                </a:lnTo>
                <a:lnTo>
                  <a:pt x="88250" y="66484"/>
                </a:lnTo>
                <a:lnTo>
                  <a:pt x="85503" y="72859"/>
                </a:lnTo>
                <a:lnTo>
                  <a:pt x="82720" y="79966"/>
                </a:lnTo>
                <a:lnTo>
                  <a:pt x="80864" y="86610"/>
                </a:lnTo>
                <a:lnTo>
                  <a:pt x="79626" y="92944"/>
                </a:lnTo>
                <a:lnTo>
                  <a:pt x="78802" y="99071"/>
                </a:lnTo>
                <a:lnTo>
                  <a:pt x="75345" y="108420"/>
                </a:lnTo>
                <a:lnTo>
                  <a:pt x="71587" y="115749"/>
                </a:lnTo>
                <a:lnTo>
                  <a:pt x="69916" y="122182"/>
                </a:lnTo>
                <a:lnTo>
                  <a:pt x="68976" y="131159"/>
                </a:lnTo>
                <a:lnTo>
                  <a:pt x="68614" y="136527"/>
                </a:lnTo>
                <a:lnTo>
                  <a:pt x="75964" y="136998"/>
                </a:lnTo>
                <a:lnTo>
                  <a:pt x="81704" y="134484"/>
                </a:lnTo>
                <a:lnTo>
                  <a:pt x="89652" y="131143"/>
                </a:lnTo>
                <a:lnTo>
                  <a:pt x="96361" y="129659"/>
                </a:lnTo>
                <a:lnTo>
                  <a:pt x="105057" y="126459"/>
                </a:lnTo>
                <a:lnTo>
                  <a:pt x="110043" y="124272"/>
                </a:lnTo>
                <a:lnTo>
                  <a:pt x="116224" y="121862"/>
                </a:lnTo>
                <a:lnTo>
                  <a:pt x="130712" y="116644"/>
                </a:lnTo>
                <a:lnTo>
                  <a:pt x="154935" y="108351"/>
                </a:lnTo>
                <a:lnTo>
                  <a:pt x="162344" y="106485"/>
                </a:lnTo>
                <a:lnTo>
                  <a:pt x="169190" y="105241"/>
                </a:lnTo>
                <a:lnTo>
                  <a:pt x="175658" y="104412"/>
                </a:lnTo>
                <a:lnTo>
                  <a:pt x="182827" y="103859"/>
                </a:lnTo>
                <a:lnTo>
                  <a:pt x="190465" y="103491"/>
                </a:lnTo>
                <a:lnTo>
                  <a:pt x="206571" y="103081"/>
                </a:lnTo>
                <a:lnTo>
                  <a:pt x="223254" y="102899"/>
                </a:lnTo>
                <a:lnTo>
                  <a:pt x="230751" y="103803"/>
                </a:lnTo>
                <a:lnTo>
                  <a:pt x="237654" y="105358"/>
                </a:lnTo>
                <a:lnTo>
                  <a:pt x="244161" y="107348"/>
                </a:lnTo>
                <a:lnTo>
                  <a:pt x="250404" y="109626"/>
                </a:lnTo>
                <a:lnTo>
                  <a:pt x="256471" y="112098"/>
                </a:lnTo>
                <a:lnTo>
                  <a:pt x="262420" y="114698"/>
                </a:lnTo>
                <a:lnTo>
                  <a:pt x="268292" y="118337"/>
                </a:lnTo>
                <a:lnTo>
                  <a:pt x="274111" y="122668"/>
                </a:lnTo>
                <a:lnTo>
                  <a:pt x="279896" y="127459"/>
                </a:lnTo>
                <a:lnTo>
                  <a:pt x="284705" y="132559"/>
                </a:lnTo>
                <a:lnTo>
                  <a:pt x="288863" y="137864"/>
                </a:lnTo>
                <a:lnTo>
                  <a:pt x="292587" y="143305"/>
                </a:lnTo>
                <a:lnTo>
                  <a:pt x="295071" y="148838"/>
                </a:lnTo>
                <a:lnTo>
                  <a:pt x="296726" y="154432"/>
                </a:lnTo>
                <a:lnTo>
                  <a:pt x="297829" y="160066"/>
                </a:lnTo>
                <a:lnTo>
                  <a:pt x="298566" y="166679"/>
                </a:lnTo>
                <a:lnTo>
                  <a:pt x="299056" y="173945"/>
                </a:lnTo>
                <a:lnTo>
                  <a:pt x="299383" y="181647"/>
                </a:lnTo>
                <a:lnTo>
                  <a:pt x="298648" y="188687"/>
                </a:lnTo>
                <a:lnTo>
                  <a:pt x="297207" y="195285"/>
                </a:lnTo>
                <a:lnTo>
                  <a:pt x="295292" y="201589"/>
                </a:lnTo>
                <a:lnTo>
                  <a:pt x="292112" y="208649"/>
                </a:lnTo>
                <a:lnTo>
                  <a:pt x="288086" y="216213"/>
                </a:lnTo>
                <a:lnTo>
                  <a:pt x="283497" y="224113"/>
                </a:lnTo>
                <a:lnTo>
                  <a:pt x="277581" y="232237"/>
                </a:lnTo>
                <a:lnTo>
                  <a:pt x="270779" y="240511"/>
                </a:lnTo>
                <a:lnTo>
                  <a:pt x="263386" y="248885"/>
                </a:lnTo>
                <a:lnTo>
                  <a:pt x="250093" y="263268"/>
                </a:lnTo>
                <a:lnTo>
                  <a:pt x="243881" y="269771"/>
                </a:lnTo>
                <a:lnTo>
                  <a:pt x="236882" y="275059"/>
                </a:lnTo>
                <a:lnTo>
                  <a:pt x="229359" y="279536"/>
                </a:lnTo>
                <a:lnTo>
                  <a:pt x="192202" y="298117"/>
                </a:lnTo>
                <a:lnTo>
                  <a:pt x="182427" y="302528"/>
                </a:lnTo>
                <a:lnTo>
                  <a:pt x="173053" y="306421"/>
                </a:lnTo>
                <a:lnTo>
                  <a:pt x="163946" y="309970"/>
                </a:lnTo>
                <a:lnTo>
                  <a:pt x="154065" y="312335"/>
                </a:lnTo>
                <a:lnTo>
                  <a:pt x="143667" y="313912"/>
                </a:lnTo>
                <a:lnTo>
                  <a:pt x="132925" y="314964"/>
                </a:lnTo>
                <a:lnTo>
                  <a:pt x="122907" y="315664"/>
                </a:lnTo>
                <a:lnTo>
                  <a:pt x="113370" y="316132"/>
                </a:lnTo>
                <a:lnTo>
                  <a:pt x="95154" y="316651"/>
                </a:lnTo>
                <a:lnTo>
                  <a:pt x="77533" y="316881"/>
                </a:lnTo>
                <a:lnTo>
                  <a:pt x="69786" y="315991"/>
                </a:lnTo>
                <a:lnTo>
                  <a:pt x="62716" y="314444"/>
                </a:lnTo>
                <a:lnTo>
                  <a:pt x="48829" y="310186"/>
                </a:lnTo>
                <a:lnTo>
                  <a:pt x="33132" y="305118"/>
                </a:lnTo>
                <a:lnTo>
                  <a:pt x="26850" y="303386"/>
                </a:lnTo>
                <a:lnTo>
                  <a:pt x="21710" y="302231"/>
                </a:lnTo>
                <a:lnTo>
                  <a:pt x="17331" y="301461"/>
                </a:lnTo>
                <a:lnTo>
                  <a:pt x="9924" y="298066"/>
                </a:lnTo>
                <a:lnTo>
                  <a:pt x="0" y="2913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198</Words>
  <Application>Microsoft Office PowerPoint</Application>
  <PresentationFormat>On-screen Show (4:3)</PresentationFormat>
  <Paragraphs>57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Review of quadrilaterals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Types of quadrilaterals</vt:lpstr>
      <vt:lpstr>Parallelograms: Rectangles</vt:lpstr>
      <vt:lpstr>Parallelograms: Square</vt:lpstr>
      <vt:lpstr>Parallelograms: Rhombus</vt:lpstr>
      <vt:lpstr>Trapezoid</vt:lpstr>
      <vt:lpstr>Isosceles Trapezoid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15</cp:revision>
  <dcterms:created xsi:type="dcterms:W3CDTF">2009-11-05T15:38:53Z</dcterms:created>
  <dcterms:modified xsi:type="dcterms:W3CDTF">2009-11-05T18:00:05Z</dcterms:modified>
</cp:coreProperties>
</file>